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4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2" r:id="rId5"/>
    <p:sldMasterId id="2147483696" r:id="rId6"/>
    <p:sldMasterId id="2147483735" r:id="rId7"/>
    <p:sldMasterId id="2147483781" r:id="rId8"/>
  </p:sldMasterIdLst>
  <p:notesMasterIdLst>
    <p:notesMasterId r:id="rId46"/>
  </p:notesMasterIdLst>
  <p:sldIdLst>
    <p:sldId id="2147376561" r:id="rId9"/>
    <p:sldId id="2142532690" r:id="rId10"/>
    <p:sldId id="2147469255" r:id="rId11"/>
    <p:sldId id="2147469350" r:id="rId12"/>
    <p:sldId id="2147469335" r:id="rId13"/>
    <p:sldId id="2147469237" r:id="rId14"/>
    <p:sldId id="2142532691" r:id="rId15"/>
    <p:sldId id="2142533055" r:id="rId16"/>
    <p:sldId id="1406" r:id="rId17"/>
    <p:sldId id="1407" r:id="rId18"/>
    <p:sldId id="1408" r:id="rId19"/>
    <p:sldId id="1409" r:id="rId20"/>
    <p:sldId id="2142532692" r:id="rId21"/>
    <p:sldId id="262" r:id="rId22"/>
    <p:sldId id="261" r:id="rId23"/>
    <p:sldId id="263" r:id="rId24"/>
    <p:sldId id="1405" r:id="rId25"/>
    <p:sldId id="260" r:id="rId26"/>
    <p:sldId id="267" r:id="rId27"/>
    <p:sldId id="269" r:id="rId28"/>
    <p:sldId id="266" r:id="rId29"/>
    <p:sldId id="2142533054" r:id="rId30"/>
    <p:sldId id="2142532693" r:id="rId31"/>
    <p:sldId id="2142533066" r:id="rId32"/>
    <p:sldId id="2142532681" r:id="rId33"/>
    <p:sldId id="2142533067" r:id="rId34"/>
    <p:sldId id="2147469355" r:id="rId35"/>
    <p:sldId id="2147469356" r:id="rId36"/>
    <p:sldId id="2147469357" r:id="rId37"/>
    <p:sldId id="2147469358" r:id="rId38"/>
    <p:sldId id="259" r:id="rId39"/>
    <p:sldId id="271" r:id="rId40"/>
    <p:sldId id="265" r:id="rId41"/>
    <p:sldId id="1404" r:id="rId42"/>
    <p:sldId id="2570" r:id="rId43"/>
    <p:sldId id="2569" r:id="rId44"/>
    <p:sldId id="257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1" id="{B56619F6-3E92-DB49-9F54-623B6AE54A72}">
          <p14:sldIdLst>
            <p14:sldId id="2147376561"/>
            <p14:sldId id="2142532690"/>
            <p14:sldId id="2147469255"/>
            <p14:sldId id="2147469350"/>
            <p14:sldId id="2147469335"/>
            <p14:sldId id="2147469237"/>
            <p14:sldId id="2142532691"/>
            <p14:sldId id="2142533055"/>
          </p14:sldIdLst>
        </p14:section>
        <p14:section name="Active Diagrams" id="{FF08B308-61C7-594A-8BDC-383AD3394024}">
          <p14:sldIdLst>
            <p14:sldId id="1406"/>
            <p14:sldId id="1407"/>
            <p14:sldId id="1408"/>
            <p14:sldId id="1409"/>
            <p14:sldId id="2142532692"/>
            <p14:sldId id="262"/>
            <p14:sldId id="261"/>
            <p14:sldId id="263"/>
            <p14:sldId id="1405"/>
          </p14:sldIdLst>
        </p14:section>
        <p14:section name="Archive" id="{E9DEF4C3-4F99-9F41-9A88-9BFF7D538199}">
          <p14:sldIdLst>
            <p14:sldId id="260"/>
            <p14:sldId id="267"/>
            <p14:sldId id="269"/>
            <p14:sldId id="266"/>
            <p14:sldId id="2142533054"/>
            <p14:sldId id="2142532693"/>
            <p14:sldId id="2142533066"/>
            <p14:sldId id="2142532681"/>
            <p14:sldId id="2142533067"/>
            <p14:sldId id="2147469355"/>
            <p14:sldId id="2147469356"/>
            <p14:sldId id="2147469357"/>
            <p14:sldId id="2147469358"/>
            <p14:sldId id="259"/>
            <p14:sldId id="271"/>
            <p14:sldId id="265"/>
            <p14:sldId id="1404"/>
            <p14:sldId id="2570"/>
            <p14:sldId id="2569"/>
            <p14:sldId id="25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DCBE32-244A-8743-8C82-67E2DB112105}" v="1" dt="2023-03-10T18:33:15.6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6"/>
    <p:restoredTop sz="94655"/>
  </p:normalViewPr>
  <p:slideViewPr>
    <p:cSldViewPr snapToGrid="0">
      <p:cViewPr varScale="1">
        <p:scale>
          <a:sx n="152" d="100"/>
          <a:sy n="152" d="100"/>
        </p:scale>
        <p:origin x="84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'Mahony, Brian" userId="4f701f38-5ac9-4518-9404-e26c93f9fa7d" providerId="ADAL" clId="{B678AE4A-7569-ED4C-82D5-D8D587DE8C6E}"/>
    <pc:docChg chg="undo custSel addSld delSld modSld sldOrd addSection modSection">
      <pc:chgData name="O'Mahony, Brian" userId="4f701f38-5ac9-4518-9404-e26c93f9fa7d" providerId="ADAL" clId="{B678AE4A-7569-ED4C-82D5-D8D587DE8C6E}" dt="2021-04-23T16:14:38.765" v="2730" actId="1076"/>
      <pc:docMkLst>
        <pc:docMk/>
      </pc:docMkLst>
      <pc:sldChg chg="addSp delSp modSp">
        <pc:chgData name="O'Mahony, Brian" userId="4f701f38-5ac9-4518-9404-e26c93f9fa7d" providerId="ADAL" clId="{B678AE4A-7569-ED4C-82D5-D8D587DE8C6E}" dt="2021-04-20T20:43:04.505" v="1923"/>
        <pc:sldMkLst>
          <pc:docMk/>
          <pc:sldMk cId="2136517551" sldId="2571"/>
        </pc:sldMkLst>
        <pc:picChg chg="add del mod">
          <ac:chgData name="O'Mahony, Brian" userId="4f701f38-5ac9-4518-9404-e26c93f9fa7d" providerId="ADAL" clId="{B678AE4A-7569-ED4C-82D5-D8D587DE8C6E}" dt="2021-04-20T20:43:04.505" v="1923"/>
          <ac:picMkLst>
            <pc:docMk/>
            <pc:sldMk cId="2136517551" sldId="2571"/>
            <ac:picMk id="3" creationId="{459EB830-0402-FE4B-85CC-01C1515C75F3}"/>
          </ac:picMkLst>
        </pc:picChg>
      </pc:sldChg>
      <pc:sldChg chg="addSp delSp modSp add del">
        <pc:chgData name="O'Mahony, Brian" userId="4f701f38-5ac9-4518-9404-e26c93f9fa7d" providerId="ADAL" clId="{B678AE4A-7569-ED4C-82D5-D8D587DE8C6E}" dt="2021-04-20T13:25:18.867" v="1082" actId="2696"/>
        <pc:sldMkLst>
          <pc:docMk/>
          <pc:sldMk cId="2189048466" sldId="2142532628"/>
        </pc:sldMkLst>
        <pc:picChg chg="add del mod">
          <ac:chgData name="O'Mahony, Brian" userId="4f701f38-5ac9-4518-9404-e26c93f9fa7d" providerId="ADAL" clId="{B678AE4A-7569-ED4C-82D5-D8D587DE8C6E}" dt="2021-04-20T12:53:53.518" v="6"/>
          <ac:picMkLst>
            <pc:docMk/>
            <pc:sldMk cId="2189048466" sldId="2142532628"/>
            <ac:picMk id="10" creationId="{96C3B1EB-F36D-EE4A-A0C0-D67B8FC24F47}"/>
          </ac:picMkLst>
        </pc:picChg>
      </pc:sldChg>
      <pc:sldChg chg="add del">
        <pc:chgData name="O'Mahony, Brian" userId="4f701f38-5ac9-4518-9404-e26c93f9fa7d" providerId="ADAL" clId="{B678AE4A-7569-ED4C-82D5-D8D587DE8C6E}" dt="2021-04-20T13:25:16.358" v="1081" actId="2696"/>
        <pc:sldMkLst>
          <pc:docMk/>
          <pc:sldMk cId="4027858788" sldId="2142532689"/>
        </pc:sldMkLst>
      </pc:sldChg>
      <pc:sldChg chg="addSp delSp modSp add mod delAnim modAnim">
        <pc:chgData name="O'Mahony, Brian" userId="4f701f38-5ac9-4518-9404-e26c93f9fa7d" providerId="ADAL" clId="{B678AE4A-7569-ED4C-82D5-D8D587DE8C6E}" dt="2021-04-20T14:06:44.493" v="1921" actId="20577"/>
        <pc:sldMkLst>
          <pc:docMk/>
          <pc:sldMk cId="2930565888" sldId="2142532690"/>
        </pc:sldMkLst>
        <pc:spChg chg="mod">
          <ac:chgData name="O'Mahony, Brian" userId="4f701f38-5ac9-4518-9404-e26c93f9fa7d" providerId="ADAL" clId="{B678AE4A-7569-ED4C-82D5-D8D587DE8C6E}" dt="2021-04-20T13:14:54.728" v="874" actId="14100"/>
          <ac:spMkLst>
            <pc:docMk/>
            <pc:sldMk cId="2930565888" sldId="2142532690"/>
            <ac:spMk id="2" creationId="{69102784-606A-944F-B54F-A97B6A8CF0E9}"/>
          </ac:spMkLst>
        </pc:spChg>
        <pc:spChg chg="mod">
          <ac:chgData name="O'Mahony, Brian" userId="4f701f38-5ac9-4518-9404-e26c93f9fa7d" providerId="ADAL" clId="{B678AE4A-7569-ED4C-82D5-D8D587DE8C6E}" dt="2021-04-20T13:15:00.072" v="875" actId="1076"/>
          <ac:spMkLst>
            <pc:docMk/>
            <pc:sldMk cId="2930565888" sldId="2142532690"/>
            <ac:spMk id="3" creationId="{2DCC20EA-D2A5-1540-B6B3-06DAFBC8C9D7}"/>
          </ac:spMkLst>
        </pc:spChg>
        <pc:spChg chg="mod">
          <ac:chgData name="O'Mahony, Brian" userId="4f701f38-5ac9-4518-9404-e26c93f9fa7d" providerId="ADAL" clId="{B678AE4A-7569-ED4C-82D5-D8D587DE8C6E}" dt="2021-04-20T13:15:07.551" v="897" actId="1036"/>
          <ac:spMkLst>
            <pc:docMk/>
            <pc:sldMk cId="2930565888" sldId="2142532690"/>
            <ac:spMk id="6" creationId="{03A7517B-7D10-2045-8181-10F429F07EB4}"/>
          </ac:spMkLst>
        </pc:spChg>
        <pc:spChg chg="mod">
          <ac:chgData name="O'Mahony, Brian" userId="4f701f38-5ac9-4518-9404-e26c93f9fa7d" providerId="ADAL" clId="{B678AE4A-7569-ED4C-82D5-D8D587DE8C6E}" dt="2021-04-20T13:25:34.916" v="1100" actId="1037"/>
          <ac:spMkLst>
            <pc:docMk/>
            <pc:sldMk cId="2930565888" sldId="2142532690"/>
            <ac:spMk id="8" creationId="{8EC6FC43-247D-8447-9EE1-3351D20DDD3B}"/>
          </ac:spMkLst>
        </pc:spChg>
        <pc:spChg chg="mod">
          <ac:chgData name="O'Mahony, Brian" userId="4f701f38-5ac9-4518-9404-e26c93f9fa7d" providerId="ADAL" clId="{B678AE4A-7569-ED4C-82D5-D8D587DE8C6E}" dt="2021-04-20T13:15:07.551" v="897" actId="1036"/>
          <ac:spMkLst>
            <pc:docMk/>
            <pc:sldMk cId="2930565888" sldId="2142532690"/>
            <ac:spMk id="9" creationId="{7D6E6A05-7530-A549-84FD-500A29CD2DF8}"/>
          </ac:spMkLst>
        </pc:spChg>
        <pc:spChg chg="add mod">
          <ac:chgData name="O'Mahony, Brian" userId="4f701f38-5ac9-4518-9404-e26c93f9fa7d" providerId="ADAL" clId="{B678AE4A-7569-ED4C-82D5-D8D587DE8C6E}" dt="2021-04-20T13:10:38.933" v="692" actId="14861"/>
          <ac:spMkLst>
            <pc:docMk/>
            <pc:sldMk cId="2930565888" sldId="2142532690"/>
            <ac:spMk id="12" creationId="{4B69BD6E-E889-964A-AC56-2281294D158E}"/>
          </ac:spMkLst>
        </pc:spChg>
        <pc:spChg chg="add mod">
          <ac:chgData name="O'Mahony, Brian" userId="4f701f38-5ac9-4518-9404-e26c93f9fa7d" providerId="ADAL" clId="{B678AE4A-7569-ED4C-82D5-D8D587DE8C6E}" dt="2021-04-20T13:15:14.469" v="900" actId="20577"/>
          <ac:spMkLst>
            <pc:docMk/>
            <pc:sldMk cId="2930565888" sldId="2142532690"/>
            <ac:spMk id="13" creationId="{A689ED70-1341-3F4D-881F-4640305ECE80}"/>
          </ac:spMkLst>
        </pc:spChg>
        <pc:spChg chg="add mod">
          <ac:chgData name="O'Mahony, Brian" userId="4f701f38-5ac9-4518-9404-e26c93f9fa7d" providerId="ADAL" clId="{B678AE4A-7569-ED4C-82D5-D8D587DE8C6E}" dt="2021-04-20T13:25:34.916" v="1100" actId="1037"/>
          <ac:spMkLst>
            <pc:docMk/>
            <pc:sldMk cId="2930565888" sldId="2142532690"/>
            <ac:spMk id="17" creationId="{EF2B6C4F-278E-3044-A6F6-3B0B198478B4}"/>
          </ac:spMkLst>
        </pc:spChg>
        <pc:spChg chg="add mod">
          <ac:chgData name="O'Mahony, Brian" userId="4f701f38-5ac9-4518-9404-e26c93f9fa7d" providerId="ADAL" clId="{B678AE4A-7569-ED4C-82D5-D8D587DE8C6E}" dt="2021-04-20T13:26:33.348" v="1158" actId="1037"/>
          <ac:spMkLst>
            <pc:docMk/>
            <pc:sldMk cId="2930565888" sldId="2142532690"/>
            <ac:spMk id="20" creationId="{9191D0FB-FFBF-734A-BC12-94A09E4F5587}"/>
          </ac:spMkLst>
        </pc:spChg>
        <pc:spChg chg="add mod">
          <ac:chgData name="O'Mahony, Brian" userId="4f701f38-5ac9-4518-9404-e26c93f9fa7d" providerId="ADAL" clId="{B678AE4A-7569-ED4C-82D5-D8D587DE8C6E}" dt="2021-04-20T14:05:36.325" v="1893" actId="1037"/>
          <ac:spMkLst>
            <pc:docMk/>
            <pc:sldMk cId="2930565888" sldId="2142532690"/>
            <ac:spMk id="27" creationId="{9076DAFF-4FA3-E545-B1A0-70C52D8DA001}"/>
          </ac:spMkLst>
        </pc:spChg>
        <pc:spChg chg="add mod">
          <ac:chgData name="O'Mahony, Brian" userId="4f701f38-5ac9-4518-9404-e26c93f9fa7d" providerId="ADAL" clId="{B678AE4A-7569-ED4C-82D5-D8D587DE8C6E}" dt="2021-04-20T14:05:36.325" v="1893" actId="1037"/>
          <ac:spMkLst>
            <pc:docMk/>
            <pc:sldMk cId="2930565888" sldId="2142532690"/>
            <ac:spMk id="28" creationId="{DCBAFE7C-C915-3C4D-A524-CB97BDCF7C82}"/>
          </ac:spMkLst>
        </pc:spChg>
        <pc:spChg chg="add mod">
          <ac:chgData name="O'Mahony, Brian" userId="4f701f38-5ac9-4518-9404-e26c93f9fa7d" providerId="ADAL" clId="{B678AE4A-7569-ED4C-82D5-D8D587DE8C6E}" dt="2021-04-20T14:05:36.325" v="1893" actId="1037"/>
          <ac:spMkLst>
            <pc:docMk/>
            <pc:sldMk cId="2930565888" sldId="2142532690"/>
            <ac:spMk id="51" creationId="{6755B2C4-7856-B74E-AF6E-F0E393412A0E}"/>
          </ac:spMkLst>
        </pc:spChg>
        <pc:spChg chg="add mod">
          <ac:chgData name="O'Mahony, Brian" userId="4f701f38-5ac9-4518-9404-e26c93f9fa7d" providerId="ADAL" clId="{B678AE4A-7569-ED4C-82D5-D8D587DE8C6E}" dt="2021-04-20T14:05:36.325" v="1893" actId="1037"/>
          <ac:spMkLst>
            <pc:docMk/>
            <pc:sldMk cId="2930565888" sldId="2142532690"/>
            <ac:spMk id="52" creationId="{40CC53CB-8FC3-944F-86D0-A15FC2E9F444}"/>
          </ac:spMkLst>
        </pc:spChg>
        <pc:spChg chg="add mod">
          <ac:chgData name="O'Mahony, Brian" userId="4f701f38-5ac9-4518-9404-e26c93f9fa7d" providerId="ADAL" clId="{B678AE4A-7569-ED4C-82D5-D8D587DE8C6E}" dt="2021-04-20T14:05:36.325" v="1893" actId="1037"/>
          <ac:spMkLst>
            <pc:docMk/>
            <pc:sldMk cId="2930565888" sldId="2142532690"/>
            <ac:spMk id="53" creationId="{4267DF58-5457-C249-87E3-F23E3C4F1445}"/>
          </ac:spMkLst>
        </pc:spChg>
        <pc:spChg chg="add mod">
          <ac:chgData name="O'Mahony, Brian" userId="4f701f38-5ac9-4518-9404-e26c93f9fa7d" providerId="ADAL" clId="{B678AE4A-7569-ED4C-82D5-D8D587DE8C6E}" dt="2021-04-20T14:05:36.325" v="1893" actId="1037"/>
          <ac:spMkLst>
            <pc:docMk/>
            <pc:sldMk cId="2930565888" sldId="2142532690"/>
            <ac:spMk id="54" creationId="{F1581F38-E616-4441-AA1D-6BB71904E900}"/>
          </ac:spMkLst>
        </pc:spChg>
        <pc:spChg chg="add mod">
          <ac:chgData name="O'Mahony, Brian" userId="4f701f38-5ac9-4518-9404-e26c93f9fa7d" providerId="ADAL" clId="{B678AE4A-7569-ED4C-82D5-D8D587DE8C6E}" dt="2021-04-20T14:05:36.325" v="1893" actId="1037"/>
          <ac:spMkLst>
            <pc:docMk/>
            <pc:sldMk cId="2930565888" sldId="2142532690"/>
            <ac:spMk id="55" creationId="{235DE060-0150-EB46-A8AD-4F5BBF0B6249}"/>
          </ac:spMkLst>
        </pc:spChg>
        <pc:spChg chg="add mod">
          <ac:chgData name="O'Mahony, Brian" userId="4f701f38-5ac9-4518-9404-e26c93f9fa7d" providerId="ADAL" clId="{B678AE4A-7569-ED4C-82D5-D8D587DE8C6E}" dt="2021-04-20T14:05:36.325" v="1893" actId="1037"/>
          <ac:spMkLst>
            <pc:docMk/>
            <pc:sldMk cId="2930565888" sldId="2142532690"/>
            <ac:spMk id="56" creationId="{0E88A0A3-3399-1B4C-B8F1-00A5F9642DE0}"/>
          </ac:spMkLst>
        </pc:spChg>
        <pc:spChg chg="add mod">
          <ac:chgData name="O'Mahony, Brian" userId="4f701f38-5ac9-4518-9404-e26c93f9fa7d" providerId="ADAL" clId="{B678AE4A-7569-ED4C-82D5-D8D587DE8C6E}" dt="2021-04-20T14:05:36.325" v="1893" actId="1037"/>
          <ac:spMkLst>
            <pc:docMk/>
            <pc:sldMk cId="2930565888" sldId="2142532690"/>
            <ac:spMk id="57" creationId="{7270B328-03E5-5846-9D79-7FA9B591A86C}"/>
          </ac:spMkLst>
        </pc:spChg>
        <pc:spChg chg="add mod">
          <ac:chgData name="O'Mahony, Brian" userId="4f701f38-5ac9-4518-9404-e26c93f9fa7d" providerId="ADAL" clId="{B678AE4A-7569-ED4C-82D5-D8D587DE8C6E}" dt="2021-04-20T14:05:36.325" v="1893" actId="1037"/>
          <ac:spMkLst>
            <pc:docMk/>
            <pc:sldMk cId="2930565888" sldId="2142532690"/>
            <ac:spMk id="58" creationId="{B37743D1-66D4-A847-A3A1-F244ECEE4809}"/>
          </ac:spMkLst>
        </pc:spChg>
        <pc:spChg chg="add del mod">
          <ac:chgData name="O'Mahony, Brian" userId="4f701f38-5ac9-4518-9404-e26c93f9fa7d" providerId="ADAL" clId="{B678AE4A-7569-ED4C-82D5-D8D587DE8C6E}" dt="2021-04-20T14:06:24.186" v="1916" actId="478"/>
          <ac:spMkLst>
            <pc:docMk/>
            <pc:sldMk cId="2930565888" sldId="2142532690"/>
            <ac:spMk id="86" creationId="{4FB49D68-BC34-BB42-8722-A789359C5E8E}"/>
          </ac:spMkLst>
        </pc:spChg>
        <pc:spChg chg="add mod">
          <ac:chgData name="O'Mahony, Brian" userId="4f701f38-5ac9-4518-9404-e26c93f9fa7d" providerId="ADAL" clId="{B678AE4A-7569-ED4C-82D5-D8D587DE8C6E}" dt="2021-04-20T14:06:44.493" v="1921" actId="20577"/>
          <ac:spMkLst>
            <pc:docMk/>
            <pc:sldMk cId="2930565888" sldId="2142532690"/>
            <ac:spMk id="96" creationId="{18FBF2D9-2D6D-7646-A4F3-95F33EEB9A98}"/>
          </ac:spMkLst>
        </pc:spChg>
        <pc:spChg chg="add mod">
          <ac:chgData name="O'Mahony, Brian" userId="4f701f38-5ac9-4518-9404-e26c93f9fa7d" providerId="ADAL" clId="{B678AE4A-7569-ED4C-82D5-D8D587DE8C6E}" dt="2021-04-20T14:05:36.325" v="1893" actId="1037"/>
          <ac:spMkLst>
            <pc:docMk/>
            <pc:sldMk cId="2930565888" sldId="2142532690"/>
            <ac:spMk id="97" creationId="{40DF97DB-5523-9744-A932-AA68B9E29D95}"/>
          </ac:spMkLst>
        </pc:spChg>
        <pc:spChg chg="add mod">
          <ac:chgData name="O'Mahony, Brian" userId="4f701f38-5ac9-4518-9404-e26c93f9fa7d" providerId="ADAL" clId="{B678AE4A-7569-ED4C-82D5-D8D587DE8C6E}" dt="2021-04-20T14:06:16.319" v="1913" actId="113"/>
          <ac:spMkLst>
            <pc:docMk/>
            <pc:sldMk cId="2930565888" sldId="2142532690"/>
            <ac:spMk id="99" creationId="{C64747B5-40C8-5643-BD57-8F9FD82E40AC}"/>
          </ac:spMkLst>
        </pc:spChg>
        <pc:spChg chg="add mod">
          <ac:chgData name="O'Mahony, Brian" userId="4f701f38-5ac9-4518-9404-e26c93f9fa7d" providerId="ADAL" clId="{B678AE4A-7569-ED4C-82D5-D8D587DE8C6E}" dt="2021-04-20T14:06:30.459" v="1917" actId="1076"/>
          <ac:spMkLst>
            <pc:docMk/>
            <pc:sldMk cId="2930565888" sldId="2142532690"/>
            <ac:spMk id="100" creationId="{30AC64B0-B589-6445-B167-A45E5A2BC41A}"/>
          </ac:spMkLst>
        </pc:spChg>
        <pc:picChg chg="del mod">
          <ac:chgData name="O'Mahony, Brian" userId="4f701f38-5ac9-4518-9404-e26c93f9fa7d" providerId="ADAL" clId="{B678AE4A-7569-ED4C-82D5-D8D587DE8C6E}" dt="2021-04-20T13:14:43.126" v="873" actId="478"/>
          <ac:picMkLst>
            <pc:docMk/>
            <pc:sldMk cId="2930565888" sldId="2142532690"/>
            <ac:picMk id="7" creationId="{EC874E0C-9337-404D-820F-DC7558ED52B2}"/>
          </ac:picMkLst>
        </pc:picChg>
        <pc:picChg chg="add del mod">
          <ac:chgData name="O'Mahony, Brian" userId="4f701f38-5ac9-4518-9404-e26c93f9fa7d" providerId="ADAL" clId="{B678AE4A-7569-ED4C-82D5-D8D587DE8C6E}" dt="2021-04-20T13:24:37.684" v="1078" actId="478"/>
          <ac:picMkLst>
            <pc:docMk/>
            <pc:sldMk cId="2930565888" sldId="2142532690"/>
            <ac:picMk id="87" creationId="{8A24745B-2475-5643-B382-ADF8DA92F624}"/>
          </ac:picMkLst>
        </pc:picChg>
        <pc:picChg chg="add del mod">
          <ac:chgData name="O'Mahony, Brian" userId="4f701f38-5ac9-4518-9404-e26c93f9fa7d" providerId="ADAL" clId="{B678AE4A-7569-ED4C-82D5-D8D587DE8C6E}" dt="2021-04-20T13:44:32.832" v="1161" actId="478"/>
          <ac:picMkLst>
            <pc:docMk/>
            <pc:sldMk cId="2930565888" sldId="2142532690"/>
            <ac:picMk id="95" creationId="{73AFFD23-A186-8D42-A2C7-AA3FE3F9D000}"/>
          </ac:picMkLst>
        </pc:picChg>
        <pc:cxnChg chg="add del mod">
          <ac:chgData name="O'Mahony, Brian" userId="4f701f38-5ac9-4518-9404-e26c93f9fa7d" providerId="ADAL" clId="{B678AE4A-7569-ED4C-82D5-D8D587DE8C6E}" dt="2021-04-20T14:05:36.325" v="1893" actId="1037"/>
          <ac:cxnSpMkLst>
            <pc:docMk/>
            <pc:sldMk cId="2930565888" sldId="2142532690"/>
            <ac:cxnSpMk id="11" creationId="{06B363D7-E8C7-E747-A531-ED515E5E3EE2}"/>
          </ac:cxnSpMkLst>
        </pc:cxnChg>
        <pc:cxnChg chg="add mod">
          <ac:chgData name="O'Mahony, Brian" userId="4f701f38-5ac9-4518-9404-e26c93f9fa7d" providerId="ADAL" clId="{B678AE4A-7569-ED4C-82D5-D8D587DE8C6E}" dt="2021-04-20T13:25:44.072" v="1101" actId="14100"/>
          <ac:cxnSpMkLst>
            <pc:docMk/>
            <pc:sldMk cId="2930565888" sldId="2142532690"/>
            <ac:cxnSpMk id="14" creationId="{CD5A6134-E78F-F64A-8C23-F8BE2B1EE5E8}"/>
          </ac:cxnSpMkLst>
        </pc:cxnChg>
        <pc:cxnChg chg="add del mod">
          <ac:chgData name="O'Mahony, Brian" userId="4f701f38-5ac9-4518-9404-e26c93f9fa7d" providerId="ADAL" clId="{B678AE4A-7569-ED4C-82D5-D8D587DE8C6E}" dt="2021-04-20T13:26:29.412" v="1148" actId="478"/>
          <ac:cxnSpMkLst>
            <pc:docMk/>
            <pc:sldMk cId="2930565888" sldId="2142532690"/>
            <ac:cxnSpMk id="21" creationId="{DE7276FC-9D2E-5049-8774-D7DC52A04941}"/>
          </ac:cxnSpMkLst>
        </pc:cxnChg>
        <pc:cxnChg chg="add mod">
          <ac:chgData name="O'Mahony, Brian" userId="4f701f38-5ac9-4518-9404-e26c93f9fa7d" providerId="ADAL" clId="{B678AE4A-7569-ED4C-82D5-D8D587DE8C6E}" dt="2021-04-20T13:25:34.916" v="1100" actId="1037"/>
          <ac:cxnSpMkLst>
            <pc:docMk/>
            <pc:sldMk cId="2930565888" sldId="2142532690"/>
            <ac:cxnSpMk id="29" creationId="{C5AC64B6-58CD-304C-8D92-FDDC69F6B2E8}"/>
          </ac:cxnSpMkLst>
        </pc:cxnChg>
        <pc:cxnChg chg="add mod">
          <ac:chgData name="O'Mahony, Brian" userId="4f701f38-5ac9-4518-9404-e26c93f9fa7d" providerId="ADAL" clId="{B678AE4A-7569-ED4C-82D5-D8D587DE8C6E}" dt="2021-04-20T13:25:34.916" v="1100" actId="1037"/>
          <ac:cxnSpMkLst>
            <pc:docMk/>
            <pc:sldMk cId="2930565888" sldId="2142532690"/>
            <ac:cxnSpMk id="34" creationId="{6AE22CDB-85F0-204F-B8A1-B6D4F914B218}"/>
          </ac:cxnSpMkLst>
        </pc:cxnChg>
        <pc:cxnChg chg="add mod">
          <ac:chgData name="O'Mahony, Brian" userId="4f701f38-5ac9-4518-9404-e26c93f9fa7d" providerId="ADAL" clId="{B678AE4A-7569-ED4C-82D5-D8D587DE8C6E}" dt="2021-04-20T14:05:36.325" v="1893" actId="1037"/>
          <ac:cxnSpMkLst>
            <pc:docMk/>
            <pc:sldMk cId="2930565888" sldId="2142532690"/>
            <ac:cxnSpMk id="39" creationId="{C1981539-D827-DC4C-B1EC-1BF51C81B1AB}"/>
          </ac:cxnSpMkLst>
        </pc:cxnChg>
        <pc:cxnChg chg="add mod">
          <ac:chgData name="O'Mahony, Brian" userId="4f701f38-5ac9-4518-9404-e26c93f9fa7d" providerId="ADAL" clId="{B678AE4A-7569-ED4C-82D5-D8D587DE8C6E}" dt="2021-04-20T14:05:36.325" v="1893" actId="1037"/>
          <ac:cxnSpMkLst>
            <pc:docMk/>
            <pc:sldMk cId="2930565888" sldId="2142532690"/>
            <ac:cxnSpMk id="59" creationId="{0AFBD1B9-C06A-6146-9A40-F44C9D333D59}"/>
          </ac:cxnSpMkLst>
        </pc:cxnChg>
        <pc:cxnChg chg="add mod">
          <ac:chgData name="O'Mahony, Brian" userId="4f701f38-5ac9-4518-9404-e26c93f9fa7d" providerId="ADAL" clId="{B678AE4A-7569-ED4C-82D5-D8D587DE8C6E}" dt="2021-04-20T14:05:36.325" v="1893" actId="1037"/>
          <ac:cxnSpMkLst>
            <pc:docMk/>
            <pc:sldMk cId="2930565888" sldId="2142532690"/>
            <ac:cxnSpMk id="62" creationId="{9B586357-05F6-6341-8B86-D9BBC0583656}"/>
          </ac:cxnSpMkLst>
        </pc:cxnChg>
        <pc:cxnChg chg="add mod">
          <ac:chgData name="O'Mahony, Brian" userId="4f701f38-5ac9-4518-9404-e26c93f9fa7d" providerId="ADAL" clId="{B678AE4A-7569-ED4C-82D5-D8D587DE8C6E}" dt="2021-04-20T14:05:36.325" v="1893" actId="1037"/>
          <ac:cxnSpMkLst>
            <pc:docMk/>
            <pc:sldMk cId="2930565888" sldId="2142532690"/>
            <ac:cxnSpMk id="67" creationId="{1656D11C-CC85-E64D-BC12-8DCA6C87E243}"/>
          </ac:cxnSpMkLst>
        </pc:cxnChg>
        <pc:cxnChg chg="add mod">
          <ac:chgData name="O'Mahony, Brian" userId="4f701f38-5ac9-4518-9404-e26c93f9fa7d" providerId="ADAL" clId="{B678AE4A-7569-ED4C-82D5-D8D587DE8C6E}" dt="2021-04-20T14:05:36.325" v="1893" actId="1037"/>
          <ac:cxnSpMkLst>
            <pc:docMk/>
            <pc:sldMk cId="2930565888" sldId="2142532690"/>
            <ac:cxnSpMk id="70" creationId="{A22FF014-F3E5-294B-B36A-A27C08A8896E}"/>
          </ac:cxnSpMkLst>
        </pc:cxnChg>
        <pc:cxnChg chg="add mod">
          <ac:chgData name="O'Mahony, Brian" userId="4f701f38-5ac9-4518-9404-e26c93f9fa7d" providerId="ADAL" clId="{B678AE4A-7569-ED4C-82D5-D8D587DE8C6E}" dt="2021-04-20T14:05:36.325" v="1893" actId="1037"/>
          <ac:cxnSpMkLst>
            <pc:docMk/>
            <pc:sldMk cId="2930565888" sldId="2142532690"/>
            <ac:cxnSpMk id="73" creationId="{A9AFDCB8-1CA5-504A-88AA-A29B105AA00B}"/>
          </ac:cxnSpMkLst>
        </pc:cxnChg>
        <pc:cxnChg chg="add mod">
          <ac:chgData name="O'Mahony, Brian" userId="4f701f38-5ac9-4518-9404-e26c93f9fa7d" providerId="ADAL" clId="{B678AE4A-7569-ED4C-82D5-D8D587DE8C6E}" dt="2021-04-20T14:05:36.325" v="1893" actId="1037"/>
          <ac:cxnSpMkLst>
            <pc:docMk/>
            <pc:sldMk cId="2930565888" sldId="2142532690"/>
            <ac:cxnSpMk id="76" creationId="{03C8037F-F03F-5244-9027-24B36CD47EEF}"/>
          </ac:cxnSpMkLst>
        </pc:cxnChg>
        <pc:cxnChg chg="add mod">
          <ac:chgData name="O'Mahony, Brian" userId="4f701f38-5ac9-4518-9404-e26c93f9fa7d" providerId="ADAL" clId="{B678AE4A-7569-ED4C-82D5-D8D587DE8C6E}" dt="2021-04-20T14:05:36.325" v="1893" actId="1037"/>
          <ac:cxnSpMkLst>
            <pc:docMk/>
            <pc:sldMk cId="2930565888" sldId="2142532690"/>
            <ac:cxnSpMk id="79" creationId="{5C6CD321-6FA0-B845-9378-B41047AF645A}"/>
          </ac:cxnSpMkLst>
        </pc:cxnChg>
        <pc:cxnChg chg="add mod">
          <ac:chgData name="O'Mahony, Brian" userId="4f701f38-5ac9-4518-9404-e26c93f9fa7d" providerId="ADAL" clId="{B678AE4A-7569-ED4C-82D5-D8D587DE8C6E}" dt="2021-04-20T14:05:36.325" v="1893" actId="1037"/>
          <ac:cxnSpMkLst>
            <pc:docMk/>
            <pc:sldMk cId="2930565888" sldId="2142532690"/>
            <ac:cxnSpMk id="82" creationId="{5184BE51-B96B-F842-AFF4-C73559AA99F7}"/>
          </ac:cxnSpMkLst>
        </pc:cxnChg>
        <pc:cxnChg chg="add mod">
          <ac:chgData name="O'Mahony, Brian" userId="4f701f38-5ac9-4518-9404-e26c93f9fa7d" providerId="ADAL" clId="{B678AE4A-7569-ED4C-82D5-D8D587DE8C6E}" dt="2021-04-20T14:05:44.288" v="1894" actId="14100"/>
          <ac:cxnSpMkLst>
            <pc:docMk/>
            <pc:sldMk cId="2930565888" sldId="2142532690"/>
            <ac:cxnSpMk id="94" creationId="{2600A7D9-6C55-DC42-AA74-94099FE0B878}"/>
          </ac:cxnSpMkLst>
        </pc:cxnChg>
      </pc:sldChg>
      <pc:sldChg chg="addSp delSp modSp add mod addAnim delAnim modAnim">
        <pc:chgData name="O'Mahony, Brian" userId="4f701f38-5ac9-4518-9404-e26c93f9fa7d" providerId="ADAL" clId="{B678AE4A-7569-ED4C-82D5-D8D587DE8C6E}" dt="2021-04-20T14:00:58.378" v="1781" actId="478"/>
        <pc:sldMkLst>
          <pc:docMk/>
          <pc:sldMk cId="2603000971" sldId="2142532691"/>
        </pc:sldMkLst>
        <pc:spChg chg="add del mod">
          <ac:chgData name="O'Mahony, Brian" userId="4f701f38-5ac9-4518-9404-e26c93f9fa7d" providerId="ADAL" clId="{B678AE4A-7569-ED4C-82D5-D8D587DE8C6E}" dt="2021-04-20T13:46:56.463" v="1248" actId="478"/>
          <ac:spMkLst>
            <pc:docMk/>
            <pc:sldMk cId="2603000971" sldId="2142532691"/>
            <ac:spMk id="4" creationId="{583EBE7B-9091-334F-A3C7-A9AD39E22F98}"/>
          </ac:spMkLst>
        </pc:spChg>
        <pc:spChg chg="add del mod">
          <ac:chgData name="O'Mahony, Brian" userId="4f701f38-5ac9-4518-9404-e26c93f9fa7d" providerId="ADAL" clId="{B678AE4A-7569-ED4C-82D5-D8D587DE8C6E}" dt="2021-04-20T13:58:42.878" v="1518" actId="1035"/>
          <ac:spMkLst>
            <pc:docMk/>
            <pc:sldMk cId="2603000971" sldId="2142532691"/>
            <ac:spMk id="6" creationId="{03A7517B-7D10-2045-8181-10F429F07EB4}"/>
          </ac:spMkLst>
        </pc:spChg>
        <pc:spChg chg="add del mod">
          <ac:chgData name="O'Mahony, Brian" userId="4f701f38-5ac9-4518-9404-e26c93f9fa7d" providerId="ADAL" clId="{B678AE4A-7569-ED4C-82D5-D8D587DE8C6E}" dt="2021-04-20T13:46:12.192" v="1237" actId="478"/>
          <ac:spMkLst>
            <pc:docMk/>
            <pc:sldMk cId="2603000971" sldId="2142532691"/>
            <ac:spMk id="7" creationId="{33931CA9-03E7-8D4D-9AF0-772FB0147F64}"/>
          </ac:spMkLst>
        </pc:spChg>
        <pc:spChg chg="del">
          <ac:chgData name="O'Mahony, Brian" userId="4f701f38-5ac9-4518-9404-e26c93f9fa7d" providerId="ADAL" clId="{B678AE4A-7569-ED4C-82D5-D8D587DE8C6E}" dt="2021-04-20T13:51:41.802" v="1379" actId="478"/>
          <ac:spMkLst>
            <pc:docMk/>
            <pc:sldMk cId="2603000971" sldId="2142532691"/>
            <ac:spMk id="8" creationId="{8EC6FC43-247D-8447-9EE1-3351D20DDD3B}"/>
          </ac:spMkLst>
        </pc:spChg>
        <pc:spChg chg="add del mod">
          <ac:chgData name="O'Mahony, Brian" userId="4f701f38-5ac9-4518-9404-e26c93f9fa7d" providerId="ADAL" clId="{B678AE4A-7569-ED4C-82D5-D8D587DE8C6E}" dt="2021-04-20T13:58:42.878" v="1518" actId="1035"/>
          <ac:spMkLst>
            <pc:docMk/>
            <pc:sldMk cId="2603000971" sldId="2142532691"/>
            <ac:spMk id="9" creationId="{7D6E6A05-7530-A549-84FD-500A29CD2DF8}"/>
          </ac:spMkLst>
        </pc:spChg>
        <pc:spChg chg="add mod">
          <ac:chgData name="O'Mahony, Brian" userId="4f701f38-5ac9-4518-9404-e26c93f9fa7d" providerId="ADAL" clId="{B678AE4A-7569-ED4C-82D5-D8D587DE8C6E}" dt="2021-04-20T13:45:57.197" v="1200" actId="767"/>
          <ac:spMkLst>
            <pc:docMk/>
            <pc:sldMk cId="2603000971" sldId="2142532691"/>
            <ac:spMk id="10" creationId="{A3F788C0-A80F-C342-8951-84CAE5EE9B01}"/>
          </ac:spMkLst>
        </pc:spChg>
        <pc:spChg chg="del">
          <ac:chgData name="O'Mahony, Brian" userId="4f701f38-5ac9-4518-9404-e26c93f9fa7d" providerId="ADAL" clId="{B678AE4A-7569-ED4C-82D5-D8D587DE8C6E}" dt="2021-04-20T13:51:50.282" v="1383" actId="478"/>
          <ac:spMkLst>
            <pc:docMk/>
            <pc:sldMk cId="2603000971" sldId="2142532691"/>
            <ac:spMk id="12" creationId="{4B69BD6E-E889-964A-AC56-2281294D158E}"/>
          </ac:spMkLst>
        </pc:spChg>
        <pc:spChg chg="del">
          <ac:chgData name="O'Mahony, Brian" userId="4f701f38-5ac9-4518-9404-e26c93f9fa7d" providerId="ADAL" clId="{B678AE4A-7569-ED4C-82D5-D8D587DE8C6E}" dt="2021-04-20T13:54:36.395" v="1435" actId="478"/>
          <ac:spMkLst>
            <pc:docMk/>
            <pc:sldMk cId="2603000971" sldId="2142532691"/>
            <ac:spMk id="13" creationId="{A689ED70-1341-3F4D-881F-4640305ECE80}"/>
          </ac:spMkLst>
        </pc:spChg>
        <pc:spChg chg="add mod">
          <ac:chgData name="O'Mahony, Brian" userId="4f701f38-5ac9-4518-9404-e26c93f9fa7d" providerId="ADAL" clId="{B678AE4A-7569-ED4C-82D5-D8D587DE8C6E}" dt="2021-04-20T13:53:59.663" v="1413" actId="1037"/>
          <ac:spMkLst>
            <pc:docMk/>
            <pc:sldMk cId="2603000971" sldId="2142532691"/>
            <ac:spMk id="15" creationId="{646E51B0-FBBD-5A45-B662-83C0C075F8C7}"/>
          </ac:spMkLst>
        </pc:spChg>
        <pc:spChg chg="add mod">
          <ac:chgData name="O'Mahony, Brian" userId="4f701f38-5ac9-4518-9404-e26c93f9fa7d" providerId="ADAL" clId="{B678AE4A-7569-ED4C-82D5-D8D587DE8C6E}" dt="2021-04-20T13:55:45.035" v="1469" actId="1038"/>
          <ac:spMkLst>
            <pc:docMk/>
            <pc:sldMk cId="2603000971" sldId="2142532691"/>
            <ac:spMk id="16" creationId="{0AF5165C-AD53-364E-8700-C936A9542FF5}"/>
          </ac:spMkLst>
        </pc:spChg>
        <pc:spChg chg="del mod">
          <ac:chgData name="O'Mahony, Brian" userId="4f701f38-5ac9-4518-9404-e26c93f9fa7d" providerId="ADAL" clId="{B678AE4A-7569-ED4C-82D5-D8D587DE8C6E}" dt="2021-04-20T13:51:39.121" v="1377" actId="478"/>
          <ac:spMkLst>
            <pc:docMk/>
            <pc:sldMk cId="2603000971" sldId="2142532691"/>
            <ac:spMk id="17" creationId="{EF2B6C4F-278E-3044-A6F6-3B0B198478B4}"/>
          </ac:spMkLst>
        </pc:spChg>
        <pc:spChg chg="del">
          <ac:chgData name="O'Mahony, Brian" userId="4f701f38-5ac9-4518-9404-e26c93f9fa7d" providerId="ADAL" clId="{B678AE4A-7569-ED4C-82D5-D8D587DE8C6E}" dt="2021-04-20T13:51:36.306" v="1375" actId="478"/>
          <ac:spMkLst>
            <pc:docMk/>
            <pc:sldMk cId="2603000971" sldId="2142532691"/>
            <ac:spMk id="20" creationId="{9191D0FB-FFBF-734A-BC12-94A09E4F5587}"/>
          </ac:spMkLst>
        </pc:spChg>
        <pc:spChg chg="del">
          <ac:chgData name="O'Mahony, Brian" userId="4f701f38-5ac9-4518-9404-e26c93f9fa7d" providerId="ADAL" clId="{B678AE4A-7569-ED4C-82D5-D8D587DE8C6E}" dt="2021-04-20T13:44:52.954" v="1163" actId="478"/>
          <ac:spMkLst>
            <pc:docMk/>
            <pc:sldMk cId="2603000971" sldId="2142532691"/>
            <ac:spMk id="27" creationId="{9076DAFF-4FA3-E545-B1A0-70C52D8DA001}"/>
          </ac:spMkLst>
        </pc:spChg>
        <pc:spChg chg="del">
          <ac:chgData name="O'Mahony, Brian" userId="4f701f38-5ac9-4518-9404-e26c93f9fa7d" providerId="ADAL" clId="{B678AE4A-7569-ED4C-82D5-D8D587DE8C6E}" dt="2021-04-20T13:44:52.954" v="1163" actId="478"/>
          <ac:spMkLst>
            <pc:docMk/>
            <pc:sldMk cId="2603000971" sldId="2142532691"/>
            <ac:spMk id="28" creationId="{DCBAFE7C-C915-3C4D-A524-CB97BDCF7C82}"/>
          </ac:spMkLst>
        </pc:spChg>
        <pc:spChg chg="add mod">
          <ac:chgData name="O'Mahony, Brian" userId="4f701f38-5ac9-4518-9404-e26c93f9fa7d" providerId="ADAL" clId="{B678AE4A-7569-ED4C-82D5-D8D587DE8C6E}" dt="2021-04-20T13:54:02.312" v="1414" actId="767"/>
          <ac:spMkLst>
            <pc:docMk/>
            <pc:sldMk cId="2603000971" sldId="2142532691"/>
            <ac:spMk id="36" creationId="{2CBF4EFA-7A1E-E94A-BC66-0EAC7B94F024}"/>
          </ac:spMkLst>
        </pc:spChg>
        <pc:spChg chg="add mod">
          <ac:chgData name="O'Mahony, Brian" userId="4f701f38-5ac9-4518-9404-e26c93f9fa7d" providerId="ADAL" clId="{B678AE4A-7569-ED4C-82D5-D8D587DE8C6E}" dt="2021-04-20T13:58:24.519" v="1495" actId="1076"/>
          <ac:spMkLst>
            <pc:docMk/>
            <pc:sldMk cId="2603000971" sldId="2142532691"/>
            <ac:spMk id="42" creationId="{3E71E001-999A-F848-8E26-23249CC004D0}"/>
          </ac:spMkLst>
        </pc:spChg>
        <pc:spChg chg="add mod">
          <ac:chgData name="O'Mahony, Brian" userId="4f701f38-5ac9-4518-9404-e26c93f9fa7d" providerId="ADAL" clId="{B678AE4A-7569-ED4C-82D5-D8D587DE8C6E}" dt="2021-04-20T13:58:18.476" v="1494" actId="1076"/>
          <ac:spMkLst>
            <pc:docMk/>
            <pc:sldMk cId="2603000971" sldId="2142532691"/>
            <ac:spMk id="43" creationId="{098F4FBA-DA7D-A246-8549-14E517E9A260}"/>
          </ac:spMkLst>
        </pc:spChg>
        <pc:spChg chg="add mod">
          <ac:chgData name="O'Mahony, Brian" userId="4f701f38-5ac9-4518-9404-e26c93f9fa7d" providerId="ADAL" clId="{B678AE4A-7569-ED4C-82D5-D8D587DE8C6E}" dt="2021-04-20T13:59:03.111" v="1526" actId="1035"/>
          <ac:spMkLst>
            <pc:docMk/>
            <pc:sldMk cId="2603000971" sldId="2142532691"/>
            <ac:spMk id="44" creationId="{C53C7BB9-2003-1946-A773-56402C87CC84}"/>
          </ac:spMkLst>
        </pc:spChg>
        <pc:spChg chg="add mod">
          <ac:chgData name="O'Mahony, Brian" userId="4f701f38-5ac9-4518-9404-e26c93f9fa7d" providerId="ADAL" clId="{B678AE4A-7569-ED4C-82D5-D8D587DE8C6E}" dt="2021-04-20T13:53:59.663" v="1413" actId="1037"/>
          <ac:spMkLst>
            <pc:docMk/>
            <pc:sldMk cId="2603000971" sldId="2142532691"/>
            <ac:spMk id="46" creationId="{C2CAAB74-F929-9742-BC13-E21E021C8B0D}"/>
          </ac:spMkLst>
        </pc:spChg>
        <pc:spChg chg="add mod">
          <ac:chgData name="O'Mahony, Brian" userId="4f701f38-5ac9-4518-9404-e26c93f9fa7d" providerId="ADAL" clId="{B678AE4A-7569-ED4C-82D5-D8D587DE8C6E}" dt="2021-04-20T13:54:07.963" v="1430" actId="1038"/>
          <ac:spMkLst>
            <pc:docMk/>
            <pc:sldMk cId="2603000971" sldId="2142532691"/>
            <ac:spMk id="47" creationId="{3226865E-85A6-3A4D-AD5B-3801043209D2}"/>
          </ac:spMkLst>
        </pc:spChg>
        <pc:spChg chg="del">
          <ac:chgData name="O'Mahony, Brian" userId="4f701f38-5ac9-4518-9404-e26c93f9fa7d" providerId="ADAL" clId="{B678AE4A-7569-ED4C-82D5-D8D587DE8C6E}" dt="2021-04-20T13:44:52.954" v="1163" actId="478"/>
          <ac:spMkLst>
            <pc:docMk/>
            <pc:sldMk cId="2603000971" sldId="2142532691"/>
            <ac:spMk id="51" creationId="{6755B2C4-7856-B74E-AF6E-F0E393412A0E}"/>
          </ac:spMkLst>
        </pc:spChg>
        <pc:spChg chg="del">
          <ac:chgData name="O'Mahony, Brian" userId="4f701f38-5ac9-4518-9404-e26c93f9fa7d" providerId="ADAL" clId="{B678AE4A-7569-ED4C-82D5-D8D587DE8C6E}" dt="2021-04-20T13:44:52.954" v="1163" actId="478"/>
          <ac:spMkLst>
            <pc:docMk/>
            <pc:sldMk cId="2603000971" sldId="2142532691"/>
            <ac:spMk id="52" creationId="{40CC53CB-8FC3-944F-86D0-A15FC2E9F444}"/>
          </ac:spMkLst>
        </pc:spChg>
        <pc:spChg chg="del">
          <ac:chgData name="O'Mahony, Brian" userId="4f701f38-5ac9-4518-9404-e26c93f9fa7d" providerId="ADAL" clId="{B678AE4A-7569-ED4C-82D5-D8D587DE8C6E}" dt="2021-04-20T13:44:52.954" v="1163" actId="478"/>
          <ac:spMkLst>
            <pc:docMk/>
            <pc:sldMk cId="2603000971" sldId="2142532691"/>
            <ac:spMk id="53" creationId="{4267DF58-5457-C249-87E3-F23E3C4F1445}"/>
          </ac:spMkLst>
        </pc:spChg>
        <pc:spChg chg="del">
          <ac:chgData name="O'Mahony, Brian" userId="4f701f38-5ac9-4518-9404-e26c93f9fa7d" providerId="ADAL" clId="{B678AE4A-7569-ED4C-82D5-D8D587DE8C6E}" dt="2021-04-20T13:44:52.954" v="1163" actId="478"/>
          <ac:spMkLst>
            <pc:docMk/>
            <pc:sldMk cId="2603000971" sldId="2142532691"/>
            <ac:spMk id="54" creationId="{F1581F38-E616-4441-AA1D-6BB71904E900}"/>
          </ac:spMkLst>
        </pc:spChg>
        <pc:spChg chg="del">
          <ac:chgData name="O'Mahony, Brian" userId="4f701f38-5ac9-4518-9404-e26c93f9fa7d" providerId="ADAL" clId="{B678AE4A-7569-ED4C-82D5-D8D587DE8C6E}" dt="2021-04-20T13:44:52.954" v="1163" actId="478"/>
          <ac:spMkLst>
            <pc:docMk/>
            <pc:sldMk cId="2603000971" sldId="2142532691"/>
            <ac:spMk id="55" creationId="{235DE060-0150-EB46-A8AD-4F5BBF0B6249}"/>
          </ac:spMkLst>
        </pc:spChg>
        <pc:spChg chg="del">
          <ac:chgData name="O'Mahony, Brian" userId="4f701f38-5ac9-4518-9404-e26c93f9fa7d" providerId="ADAL" clId="{B678AE4A-7569-ED4C-82D5-D8D587DE8C6E}" dt="2021-04-20T13:44:52.954" v="1163" actId="478"/>
          <ac:spMkLst>
            <pc:docMk/>
            <pc:sldMk cId="2603000971" sldId="2142532691"/>
            <ac:spMk id="56" creationId="{0E88A0A3-3399-1B4C-B8F1-00A5F9642DE0}"/>
          </ac:spMkLst>
        </pc:spChg>
        <pc:spChg chg="del">
          <ac:chgData name="O'Mahony, Brian" userId="4f701f38-5ac9-4518-9404-e26c93f9fa7d" providerId="ADAL" clId="{B678AE4A-7569-ED4C-82D5-D8D587DE8C6E}" dt="2021-04-20T13:44:52.954" v="1163" actId="478"/>
          <ac:spMkLst>
            <pc:docMk/>
            <pc:sldMk cId="2603000971" sldId="2142532691"/>
            <ac:spMk id="57" creationId="{7270B328-03E5-5846-9D79-7FA9B591A86C}"/>
          </ac:spMkLst>
        </pc:spChg>
        <pc:spChg chg="del">
          <ac:chgData name="O'Mahony, Brian" userId="4f701f38-5ac9-4518-9404-e26c93f9fa7d" providerId="ADAL" clId="{B678AE4A-7569-ED4C-82D5-D8D587DE8C6E}" dt="2021-04-20T13:44:52.954" v="1163" actId="478"/>
          <ac:spMkLst>
            <pc:docMk/>
            <pc:sldMk cId="2603000971" sldId="2142532691"/>
            <ac:spMk id="58" creationId="{B37743D1-66D4-A847-A3A1-F244ECEE4809}"/>
          </ac:spMkLst>
        </pc:spChg>
        <pc:spChg chg="add mod">
          <ac:chgData name="O'Mahony, Brian" userId="4f701f38-5ac9-4518-9404-e26c93f9fa7d" providerId="ADAL" clId="{B678AE4A-7569-ED4C-82D5-D8D587DE8C6E}" dt="2021-04-20T14:00:39.364" v="1778" actId="1076"/>
          <ac:spMkLst>
            <pc:docMk/>
            <pc:sldMk cId="2603000971" sldId="2142532691"/>
            <ac:spMk id="83" creationId="{F6CB4D05-A484-934E-AE71-FD3C7C594B3D}"/>
          </ac:spMkLst>
        </pc:spChg>
        <pc:spChg chg="del">
          <ac:chgData name="O'Mahony, Brian" userId="4f701f38-5ac9-4518-9404-e26c93f9fa7d" providerId="ADAL" clId="{B678AE4A-7569-ED4C-82D5-D8D587DE8C6E}" dt="2021-04-20T13:51:48.489" v="1382" actId="478"/>
          <ac:spMkLst>
            <pc:docMk/>
            <pc:sldMk cId="2603000971" sldId="2142532691"/>
            <ac:spMk id="86" creationId="{4FB49D68-BC34-BB42-8722-A789359C5E8E}"/>
          </ac:spMkLst>
        </pc:spChg>
        <pc:spChg chg="add mod">
          <ac:chgData name="O'Mahony, Brian" userId="4f701f38-5ac9-4518-9404-e26c93f9fa7d" providerId="ADAL" clId="{B678AE4A-7569-ED4C-82D5-D8D587DE8C6E}" dt="2021-04-20T14:00:47.048" v="1780" actId="1076"/>
          <ac:spMkLst>
            <pc:docMk/>
            <pc:sldMk cId="2603000971" sldId="2142532691"/>
            <ac:spMk id="105" creationId="{5E78E771-06CE-6845-AA41-AAB243AB73A7}"/>
          </ac:spMkLst>
        </pc:spChg>
        <pc:picChg chg="add del mod">
          <ac:chgData name="O'Mahony, Brian" userId="4f701f38-5ac9-4518-9404-e26c93f9fa7d" providerId="ADAL" clId="{B678AE4A-7569-ED4C-82D5-D8D587DE8C6E}" dt="2021-04-20T13:51:29.667" v="1373" actId="478"/>
          <ac:picMkLst>
            <pc:docMk/>
            <pc:sldMk cId="2603000971" sldId="2142532691"/>
            <ac:picMk id="37" creationId="{4B69BF69-54F4-D446-9E48-0035DABD81CA}"/>
          </ac:picMkLst>
        </pc:picChg>
        <pc:cxnChg chg="del mod">
          <ac:chgData name="O'Mahony, Brian" userId="4f701f38-5ac9-4518-9404-e26c93f9fa7d" providerId="ADAL" clId="{B678AE4A-7569-ED4C-82D5-D8D587DE8C6E}" dt="2021-04-20T13:51:40.538" v="1378" actId="478"/>
          <ac:cxnSpMkLst>
            <pc:docMk/>
            <pc:sldMk cId="2603000971" sldId="2142532691"/>
            <ac:cxnSpMk id="11" creationId="{06B363D7-E8C7-E747-A531-ED515E5E3EE2}"/>
          </ac:cxnSpMkLst>
        </pc:cxnChg>
        <pc:cxnChg chg="del mod">
          <ac:chgData name="O'Mahony, Brian" userId="4f701f38-5ac9-4518-9404-e26c93f9fa7d" providerId="ADAL" clId="{B678AE4A-7569-ED4C-82D5-D8D587DE8C6E}" dt="2021-04-20T13:51:34.868" v="1374" actId="478"/>
          <ac:cxnSpMkLst>
            <pc:docMk/>
            <pc:sldMk cId="2603000971" sldId="2142532691"/>
            <ac:cxnSpMk id="14" creationId="{CD5A6134-E78F-F64A-8C23-F8BE2B1EE5E8}"/>
          </ac:cxnSpMkLst>
        </pc:cxnChg>
        <pc:cxnChg chg="mod">
          <ac:chgData name="O'Mahony, Brian" userId="4f701f38-5ac9-4518-9404-e26c93f9fa7d" providerId="ADAL" clId="{B678AE4A-7569-ED4C-82D5-D8D587DE8C6E}" dt="2021-04-20T13:56:12.621" v="1475" actId="1076"/>
          <ac:cxnSpMkLst>
            <pc:docMk/>
            <pc:sldMk cId="2603000971" sldId="2142532691"/>
            <ac:cxnSpMk id="29" creationId="{C5AC64B6-58CD-304C-8D92-FDDC69F6B2E8}"/>
          </ac:cxnSpMkLst>
        </pc:cxnChg>
        <pc:cxnChg chg="mod">
          <ac:chgData name="O'Mahony, Brian" userId="4f701f38-5ac9-4518-9404-e26c93f9fa7d" providerId="ADAL" clId="{B678AE4A-7569-ED4C-82D5-D8D587DE8C6E}" dt="2021-04-20T13:54:49.303" v="1439" actId="14100"/>
          <ac:cxnSpMkLst>
            <pc:docMk/>
            <pc:sldMk cId="2603000971" sldId="2142532691"/>
            <ac:cxnSpMk id="34" creationId="{6AE22CDB-85F0-204F-B8A1-B6D4F914B218}"/>
          </ac:cxnSpMkLst>
        </pc:cxnChg>
        <pc:cxnChg chg="del mod">
          <ac:chgData name="O'Mahony, Brian" userId="4f701f38-5ac9-4518-9404-e26c93f9fa7d" providerId="ADAL" clId="{B678AE4A-7569-ED4C-82D5-D8D587DE8C6E}" dt="2021-04-20T13:44:52.954" v="1163" actId="478"/>
          <ac:cxnSpMkLst>
            <pc:docMk/>
            <pc:sldMk cId="2603000971" sldId="2142532691"/>
            <ac:cxnSpMk id="39" creationId="{C1981539-D827-DC4C-B1EC-1BF51C81B1AB}"/>
          </ac:cxnSpMkLst>
        </pc:cxnChg>
        <pc:cxnChg chg="add del mod">
          <ac:chgData name="O'Mahony, Brian" userId="4f701f38-5ac9-4518-9404-e26c93f9fa7d" providerId="ADAL" clId="{B678AE4A-7569-ED4C-82D5-D8D587DE8C6E}" dt="2021-04-20T13:57:38.258" v="1485" actId="478"/>
          <ac:cxnSpMkLst>
            <pc:docMk/>
            <pc:sldMk cId="2603000971" sldId="2142532691"/>
            <ac:cxnSpMk id="48" creationId="{FBD6573E-AF70-1A42-BEC9-5A036B59E974}"/>
          </ac:cxnSpMkLst>
        </pc:cxnChg>
        <pc:cxnChg chg="del mod">
          <ac:chgData name="O'Mahony, Brian" userId="4f701f38-5ac9-4518-9404-e26c93f9fa7d" providerId="ADAL" clId="{B678AE4A-7569-ED4C-82D5-D8D587DE8C6E}" dt="2021-04-20T13:44:52.954" v="1163" actId="478"/>
          <ac:cxnSpMkLst>
            <pc:docMk/>
            <pc:sldMk cId="2603000971" sldId="2142532691"/>
            <ac:cxnSpMk id="59" creationId="{0AFBD1B9-C06A-6146-9A40-F44C9D333D59}"/>
          </ac:cxnSpMkLst>
        </pc:cxnChg>
        <pc:cxnChg chg="add del mod">
          <ac:chgData name="O'Mahony, Brian" userId="4f701f38-5ac9-4518-9404-e26c93f9fa7d" providerId="ADAL" clId="{B678AE4A-7569-ED4C-82D5-D8D587DE8C6E}" dt="2021-04-20T14:00:58.378" v="1781" actId="478"/>
          <ac:cxnSpMkLst>
            <pc:docMk/>
            <pc:sldMk cId="2603000971" sldId="2142532691"/>
            <ac:cxnSpMk id="60" creationId="{1BCA8B80-4F5E-8B49-96A8-CE4E9951DB80}"/>
          </ac:cxnSpMkLst>
        </pc:cxnChg>
        <pc:cxnChg chg="del mod">
          <ac:chgData name="O'Mahony, Brian" userId="4f701f38-5ac9-4518-9404-e26c93f9fa7d" providerId="ADAL" clId="{B678AE4A-7569-ED4C-82D5-D8D587DE8C6E}" dt="2021-04-20T13:44:52.954" v="1163" actId="478"/>
          <ac:cxnSpMkLst>
            <pc:docMk/>
            <pc:sldMk cId="2603000971" sldId="2142532691"/>
            <ac:cxnSpMk id="62" creationId="{9B586357-05F6-6341-8B86-D9BBC0583656}"/>
          </ac:cxnSpMkLst>
        </pc:cxnChg>
        <pc:cxnChg chg="del mod">
          <ac:chgData name="O'Mahony, Brian" userId="4f701f38-5ac9-4518-9404-e26c93f9fa7d" providerId="ADAL" clId="{B678AE4A-7569-ED4C-82D5-D8D587DE8C6E}" dt="2021-04-20T13:44:52.954" v="1163" actId="478"/>
          <ac:cxnSpMkLst>
            <pc:docMk/>
            <pc:sldMk cId="2603000971" sldId="2142532691"/>
            <ac:cxnSpMk id="67" creationId="{1656D11C-CC85-E64D-BC12-8DCA6C87E243}"/>
          </ac:cxnSpMkLst>
        </pc:cxnChg>
        <pc:cxnChg chg="add mod">
          <ac:chgData name="O'Mahony, Brian" userId="4f701f38-5ac9-4518-9404-e26c93f9fa7d" providerId="ADAL" clId="{B678AE4A-7569-ED4C-82D5-D8D587DE8C6E}" dt="2021-04-20T13:58:24.519" v="1495" actId="1076"/>
          <ac:cxnSpMkLst>
            <pc:docMk/>
            <pc:sldMk cId="2603000971" sldId="2142532691"/>
            <ac:cxnSpMk id="68" creationId="{F3F43E3B-7BAA-6F4C-916B-AE9502FB9C36}"/>
          </ac:cxnSpMkLst>
        </pc:cxnChg>
        <pc:cxnChg chg="del mod">
          <ac:chgData name="O'Mahony, Brian" userId="4f701f38-5ac9-4518-9404-e26c93f9fa7d" providerId="ADAL" clId="{B678AE4A-7569-ED4C-82D5-D8D587DE8C6E}" dt="2021-04-20T13:44:52.954" v="1163" actId="478"/>
          <ac:cxnSpMkLst>
            <pc:docMk/>
            <pc:sldMk cId="2603000971" sldId="2142532691"/>
            <ac:cxnSpMk id="70" creationId="{A22FF014-F3E5-294B-B36A-A27C08A8896E}"/>
          </ac:cxnSpMkLst>
        </pc:cxnChg>
        <pc:cxnChg chg="add mod">
          <ac:chgData name="O'Mahony, Brian" userId="4f701f38-5ac9-4518-9404-e26c93f9fa7d" providerId="ADAL" clId="{B678AE4A-7569-ED4C-82D5-D8D587DE8C6E}" dt="2021-04-20T13:58:18.476" v="1494" actId="1076"/>
          <ac:cxnSpMkLst>
            <pc:docMk/>
            <pc:sldMk cId="2603000971" sldId="2142532691"/>
            <ac:cxnSpMk id="71" creationId="{6F6C4F7B-7176-F843-9D3A-844A874D76B4}"/>
          </ac:cxnSpMkLst>
        </pc:cxnChg>
        <pc:cxnChg chg="del mod">
          <ac:chgData name="O'Mahony, Brian" userId="4f701f38-5ac9-4518-9404-e26c93f9fa7d" providerId="ADAL" clId="{B678AE4A-7569-ED4C-82D5-D8D587DE8C6E}" dt="2021-04-20T13:44:52.954" v="1163" actId="478"/>
          <ac:cxnSpMkLst>
            <pc:docMk/>
            <pc:sldMk cId="2603000971" sldId="2142532691"/>
            <ac:cxnSpMk id="73" creationId="{A9AFDCB8-1CA5-504A-88AA-A29B105AA00B}"/>
          </ac:cxnSpMkLst>
        </pc:cxnChg>
        <pc:cxnChg chg="del mod">
          <ac:chgData name="O'Mahony, Brian" userId="4f701f38-5ac9-4518-9404-e26c93f9fa7d" providerId="ADAL" clId="{B678AE4A-7569-ED4C-82D5-D8D587DE8C6E}" dt="2021-04-20T13:44:52.954" v="1163" actId="478"/>
          <ac:cxnSpMkLst>
            <pc:docMk/>
            <pc:sldMk cId="2603000971" sldId="2142532691"/>
            <ac:cxnSpMk id="76" creationId="{03C8037F-F03F-5244-9027-24B36CD47EEF}"/>
          </ac:cxnSpMkLst>
        </pc:cxnChg>
        <pc:cxnChg chg="add mod">
          <ac:chgData name="O'Mahony, Brian" userId="4f701f38-5ac9-4518-9404-e26c93f9fa7d" providerId="ADAL" clId="{B678AE4A-7569-ED4C-82D5-D8D587DE8C6E}" dt="2021-04-20T13:55:52.607" v="1471" actId="1076"/>
          <ac:cxnSpMkLst>
            <pc:docMk/>
            <pc:sldMk cId="2603000971" sldId="2142532691"/>
            <ac:cxnSpMk id="77" creationId="{3802AAD1-4D5A-8A47-BDD8-34F9AB1A2F48}"/>
          </ac:cxnSpMkLst>
        </pc:cxnChg>
        <pc:cxnChg chg="del mod">
          <ac:chgData name="O'Mahony, Brian" userId="4f701f38-5ac9-4518-9404-e26c93f9fa7d" providerId="ADAL" clId="{B678AE4A-7569-ED4C-82D5-D8D587DE8C6E}" dt="2021-04-20T13:44:52.954" v="1163" actId="478"/>
          <ac:cxnSpMkLst>
            <pc:docMk/>
            <pc:sldMk cId="2603000971" sldId="2142532691"/>
            <ac:cxnSpMk id="79" creationId="{5C6CD321-6FA0-B845-9378-B41047AF645A}"/>
          </ac:cxnSpMkLst>
        </pc:cxnChg>
        <pc:cxnChg chg="del mod">
          <ac:chgData name="O'Mahony, Brian" userId="4f701f38-5ac9-4518-9404-e26c93f9fa7d" providerId="ADAL" clId="{B678AE4A-7569-ED4C-82D5-D8D587DE8C6E}" dt="2021-04-20T13:44:52.954" v="1163" actId="478"/>
          <ac:cxnSpMkLst>
            <pc:docMk/>
            <pc:sldMk cId="2603000971" sldId="2142532691"/>
            <ac:cxnSpMk id="82" creationId="{5184BE51-B96B-F842-AFF4-C73559AA99F7}"/>
          </ac:cxnSpMkLst>
        </pc:cxnChg>
        <pc:cxnChg chg="add mod">
          <ac:chgData name="O'Mahony, Brian" userId="4f701f38-5ac9-4518-9404-e26c93f9fa7d" providerId="ADAL" clId="{B678AE4A-7569-ED4C-82D5-D8D587DE8C6E}" dt="2021-04-20T13:59:36.340" v="1542" actId="14100"/>
          <ac:cxnSpMkLst>
            <pc:docMk/>
            <pc:sldMk cId="2603000971" sldId="2142532691"/>
            <ac:cxnSpMk id="84" creationId="{4C528A73-791A-E242-A168-674AD1541FFC}"/>
          </ac:cxnSpMkLst>
        </pc:cxnChg>
        <pc:cxnChg chg="del">
          <ac:chgData name="O'Mahony, Brian" userId="4f701f38-5ac9-4518-9404-e26c93f9fa7d" providerId="ADAL" clId="{B678AE4A-7569-ED4C-82D5-D8D587DE8C6E}" dt="2021-04-20T13:51:46.243" v="1381" actId="478"/>
          <ac:cxnSpMkLst>
            <pc:docMk/>
            <pc:sldMk cId="2603000971" sldId="2142532691"/>
            <ac:cxnSpMk id="94" creationId="{2600A7D9-6C55-DC42-AA74-94099FE0B878}"/>
          </ac:cxnSpMkLst>
        </pc:cxnChg>
        <pc:cxnChg chg="add del mod">
          <ac:chgData name="O'Mahony, Brian" userId="4f701f38-5ac9-4518-9404-e26c93f9fa7d" providerId="ADAL" clId="{B678AE4A-7569-ED4C-82D5-D8D587DE8C6E}" dt="2021-04-20T13:58:59.395" v="1523" actId="478"/>
          <ac:cxnSpMkLst>
            <pc:docMk/>
            <pc:sldMk cId="2603000971" sldId="2142532691"/>
            <ac:cxnSpMk id="95" creationId="{D125EFF8-768D-B54A-BD81-F2405E3215A8}"/>
          </ac:cxnSpMkLst>
        </pc:cxnChg>
        <pc:cxnChg chg="add mod">
          <ac:chgData name="O'Mahony, Brian" userId="4f701f38-5ac9-4518-9404-e26c93f9fa7d" providerId="ADAL" clId="{B678AE4A-7569-ED4C-82D5-D8D587DE8C6E}" dt="2021-04-20T13:59:41.646" v="1543" actId="166"/>
          <ac:cxnSpMkLst>
            <pc:docMk/>
            <pc:sldMk cId="2603000971" sldId="2142532691"/>
            <ac:cxnSpMk id="99" creationId="{FC195915-439E-B843-95FC-CA3A54081B41}"/>
          </ac:cxnSpMkLst>
        </pc:cxnChg>
      </pc:sldChg>
      <pc:sldChg chg="add del">
        <pc:chgData name="O'Mahony, Brian" userId="4f701f38-5ac9-4518-9404-e26c93f9fa7d" providerId="ADAL" clId="{B678AE4A-7569-ED4C-82D5-D8D587DE8C6E}" dt="2021-04-20T13:45:00.532" v="1165" actId="2696"/>
        <pc:sldMkLst>
          <pc:docMk/>
          <pc:sldMk cId="2337681188" sldId="2142532692"/>
        </pc:sldMkLst>
      </pc:sldChg>
      <pc:sldChg chg="addSp delSp modSp add mod">
        <pc:chgData name="O'Mahony, Brian" userId="4f701f38-5ac9-4518-9404-e26c93f9fa7d" providerId="ADAL" clId="{B678AE4A-7569-ED4C-82D5-D8D587DE8C6E}" dt="2021-04-20T21:06:14.732" v="2612" actId="20577"/>
        <pc:sldMkLst>
          <pc:docMk/>
          <pc:sldMk cId="3961520373" sldId="2142532692"/>
        </pc:sldMkLst>
        <pc:spChg chg="mod">
          <ac:chgData name="O'Mahony, Brian" userId="4f701f38-5ac9-4518-9404-e26c93f9fa7d" providerId="ADAL" clId="{B678AE4A-7569-ED4C-82D5-D8D587DE8C6E}" dt="2021-04-20T21:02:31.124" v="2537" actId="255"/>
          <ac:spMkLst>
            <pc:docMk/>
            <pc:sldMk cId="3961520373" sldId="2142532692"/>
            <ac:spMk id="7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1:02:31.124" v="2537" actId="255"/>
          <ac:spMkLst>
            <pc:docMk/>
            <pc:sldMk cId="3961520373" sldId="2142532692"/>
            <ac:spMk id="8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1:02:31.124" v="2537" actId="255"/>
          <ac:spMkLst>
            <pc:docMk/>
            <pc:sldMk cId="3961520373" sldId="2142532692"/>
            <ac:spMk id="11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1:01:35.053" v="2516" actId="1076"/>
          <ac:spMkLst>
            <pc:docMk/>
            <pc:sldMk cId="3961520373" sldId="2142532692"/>
            <ac:spMk id="12" creationId="{00000000-0000-0000-0000-000000000000}"/>
          </ac:spMkLst>
        </pc:spChg>
        <pc:spChg chg="del mod">
          <ac:chgData name="O'Mahony, Brian" userId="4f701f38-5ac9-4518-9404-e26c93f9fa7d" providerId="ADAL" clId="{B678AE4A-7569-ED4C-82D5-D8D587DE8C6E}" dt="2021-04-20T21:04:12.987" v="2564" actId="478"/>
          <ac:spMkLst>
            <pc:docMk/>
            <pc:sldMk cId="3961520373" sldId="2142532692"/>
            <ac:spMk id="13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0:56:59.039" v="2359" actId="255"/>
          <ac:spMkLst>
            <pc:docMk/>
            <pc:sldMk cId="3961520373" sldId="2142532692"/>
            <ac:spMk id="14" creationId="{00000000-0000-0000-0000-000000000000}"/>
          </ac:spMkLst>
        </pc:spChg>
        <pc:spChg chg="del mod">
          <ac:chgData name="O'Mahony, Brian" userId="4f701f38-5ac9-4518-9404-e26c93f9fa7d" providerId="ADAL" clId="{B678AE4A-7569-ED4C-82D5-D8D587DE8C6E}" dt="2021-04-20T21:01:55.755" v="2518" actId="478"/>
          <ac:spMkLst>
            <pc:docMk/>
            <pc:sldMk cId="3961520373" sldId="2142532692"/>
            <ac:spMk id="17" creationId="{00000000-0000-0000-0000-000000000000}"/>
          </ac:spMkLst>
        </pc:spChg>
        <pc:spChg chg="del mod">
          <ac:chgData name="O'Mahony, Brian" userId="4f701f38-5ac9-4518-9404-e26c93f9fa7d" providerId="ADAL" clId="{B678AE4A-7569-ED4C-82D5-D8D587DE8C6E}" dt="2021-04-20T21:01:55.755" v="2518" actId="478"/>
          <ac:spMkLst>
            <pc:docMk/>
            <pc:sldMk cId="3961520373" sldId="2142532692"/>
            <ac:spMk id="22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0:56:59.039" v="2359" actId="255"/>
          <ac:spMkLst>
            <pc:docMk/>
            <pc:sldMk cId="3961520373" sldId="2142532692"/>
            <ac:spMk id="23" creationId="{00000000-0000-0000-0000-000000000000}"/>
          </ac:spMkLst>
        </pc:spChg>
        <pc:spChg chg="del mod">
          <ac:chgData name="O'Mahony, Brian" userId="4f701f38-5ac9-4518-9404-e26c93f9fa7d" providerId="ADAL" clId="{B678AE4A-7569-ED4C-82D5-D8D587DE8C6E}" dt="2021-04-20T20:57:58.056" v="2389" actId="478"/>
          <ac:spMkLst>
            <pc:docMk/>
            <pc:sldMk cId="3961520373" sldId="2142532692"/>
            <ac:spMk id="25" creationId="{00000000-0000-0000-0000-000000000000}"/>
          </ac:spMkLst>
        </pc:spChg>
        <pc:spChg chg="del mod">
          <ac:chgData name="O'Mahony, Brian" userId="4f701f38-5ac9-4518-9404-e26c93f9fa7d" providerId="ADAL" clId="{B678AE4A-7569-ED4C-82D5-D8D587DE8C6E}" dt="2021-04-20T21:01:55.755" v="2518" actId="478"/>
          <ac:spMkLst>
            <pc:docMk/>
            <pc:sldMk cId="3961520373" sldId="2142532692"/>
            <ac:spMk id="27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1:00:02.576" v="2420" actId="1036"/>
          <ac:spMkLst>
            <pc:docMk/>
            <pc:sldMk cId="3961520373" sldId="2142532692"/>
            <ac:spMk id="29" creationId="{00000000-0000-0000-0000-000000000000}"/>
          </ac:spMkLst>
        </pc:spChg>
        <pc:spChg chg="del mod">
          <ac:chgData name="O'Mahony, Brian" userId="4f701f38-5ac9-4518-9404-e26c93f9fa7d" providerId="ADAL" clId="{B678AE4A-7569-ED4C-82D5-D8D587DE8C6E}" dt="2021-04-20T21:01:55.755" v="2518" actId="478"/>
          <ac:spMkLst>
            <pc:docMk/>
            <pc:sldMk cId="3961520373" sldId="2142532692"/>
            <ac:spMk id="30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0:59:04.034" v="2408" actId="1036"/>
          <ac:spMkLst>
            <pc:docMk/>
            <pc:sldMk cId="3961520373" sldId="2142532692"/>
            <ac:spMk id="31" creationId="{00000000-0000-0000-0000-000000000000}"/>
          </ac:spMkLst>
        </pc:spChg>
        <pc:spChg chg="del mod">
          <ac:chgData name="O'Mahony, Brian" userId="4f701f38-5ac9-4518-9404-e26c93f9fa7d" providerId="ADAL" clId="{B678AE4A-7569-ED4C-82D5-D8D587DE8C6E}" dt="2021-04-20T21:01:55.755" v="2518" actId="478"/>
          <ac:spMkLst>
            <pc:docMk/>
            <pc:sldMk cId="3961520373" sldId="2142532692"/>
            <ac:spMk id="33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1:00:11.873" v="2447" actId="20577"/>
          <ac:spMkLst>
            <pc:docMk/>
            <pc:sldMk cId="3961520373" sldId="2142532692"/>
            <ac:spMk id="36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1:02:31.124" v="2537" actId="255"/>
          <ac:spMkLst>
            <pc:docMk/>
            <pc:sldMk cId="3961520373" sldId="2142532692"/>
            <ac:spMk id="37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1:04:20.390" v="2580" actId="1037"/>
          <ac:spMkLst>
            <pc:docMk/>
            <pc:sldMk cId="3961520373" sldId="2142532692"/>
            <ac:spMk id="38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1:04:20.390" v="2580" actId="1037"/>
          <ac:spMkLst>
            <pc:docMk/>
            <pc:sldMk cId="3961520373" sldId="2142532692"/>
            <ac:spMk id="39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1:04:20.390" v="2580" actId="1037"/>
          <ac:spMkLst>
            <pc:docMk/>
            <pc:sldMk cId="3961520373" sldId="2142532692"/>
            <ac:spMk id="40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0:56:59.039" v="2359" actId="255"/>
          <ac:spMkLst>
            <pc:docMk/>
            <pc:sldMk cId="3961520373" sldId="2142532692"/>
            <ac:spMk id="43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1:03:08.170" v="2553" actId="1076"/>
          <ac:spMkLst>
            <pc:docMk/>
            <pc:sldMk cId="3961520373" sldId="2142532692"/>
            <ac:spMk id="44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1:01:35.053" v="2516" actId="1076"/>
          <ac:spMkLst>
            <pc:docMk/>
            <pc:sldMk cId="3961520373" sldId="2142532692"/>
            <ac:spMk id="45" creationId="{E521FD90-C2EB-E84A-AFDD-44BBC8657B8F}"/>
          </ac:spMkLst>
        </pc:spChg>
        <pc:spChg chg="del mod">
          <ac:chgData name="O'Mahony, Brian" userId="4f701f38-5ac9-4518-9404-e26c93f9fa7d" providerId="ADAL" clId="{B678AE4A-7569-ED4C-82D5-D8D587DE8C6E}" dt="2021-04-20T21:01:55.755" v="2518" actId="478"/>
          <ac:spMkLst>
            <pc:docMk/>
            <pc:sldMk cId="3961520373" sldId="2142532692"/>
            <ac:spMk id="46" creationId="{00000000-0000-0000-0000-000000000000}"/>
          </ac:spMkLst>
        </pc:spChg>
        <pc:spChg chg="del mod">
          <ac:chgData name="O'Mahony, Brian" userId="4f701f38-5ac9-4518-9404-e26c93f9fa7d" providerId="ADAL" clId="{B678AE4A-7569-ED4C-82D5-D8D587DE8C6E}" dt="2021-04-20T21:01:55.755" v="2518" actId="478"/>
          <ac:spMkLst>
            <pc:docMk/>
            <pc:sldMk cId="3961520373" sldId="2142532692"/>
            <ac:spMk id="48" creationId="{00000000-0000-0000-0000-000000000000}"/>
          </ac:spMkLst>
        </pc:spChg>
        <pc:spChg chg="del mod">
          <ac:chgData name="O'Mahony, Brian" userId="4f701f38-5ac9-4518-9404-e26c93f9fa7d" providerId="ADAL" clId="{B678AE4A-7569-ED4C-82D5-D8D587DE8C6E}" dt="2021-04-20T21:01:55.755" v="2518" actId="478"/>
          <ac:spMkLst>
            <pc:docMk/>
            <pc:sldMk cId="3961520373" sldId="2142532692"/>
            <ac:spMk id="49" creationId="{00000000-0000-0000-0000-000000000000}"/>
          </ac:spMkLst>
        </pc:spChg>
        <pc:spChg chg="add del mod">
          <ac:chgData name="O'Mahony, Brian" userId="4f701f38-5ac9-4518-9404-e26c93f9fa7d" providerId="ADAL" clId="{B678AE4A-7569-ED4C-82D5-D8D587DE8C6E}" dt="2021-04-20T20:49:54.326" v="2028" actId="478"/>
          <ac:spMkLst>
            <pc:docMk/>
            <pc:sldMk cId="3961520373" sldId="2142532692"/>
            <ac:spMk id="50" creationId="{7B0E3C07-4F01-4F4D-909A-8408AC856EB8}"/>
          </ac:spMkLst>
        </pc:spChg>
        <pc:spChg chg="add mod">
          <ac:chgData name="O'Mahony, Brian" userId="4f701f38-5ac9-4518-9404-e26c93f9fa7d" providerId="ADAL" clId="{B678AE4A-7569-ED4C-82D5-D8D587DE8C6E}" dt="2021-04-20T20:56:59.039" v="2359" actId="255"/>
          <ac:spMkLst>
            <pc:docMk/>
            <pc:sldMk cId="3961520373" sldId="2142532692"/>
            <ac:spMk id="51" creationId="{52A9D446-ADF4-7644-9C50-0F12C66BC6E1}"/>
          </ac:spMkLst>
        </pc:spChg>
        <pc:spChg chg="add mod">
          <ac:chgData name="O'Mahony, Brian" userId="4f701f38-5ac9-4518-9404-e26c93f9fa7d" providerId="ADAL" clId="{B678AE4A-7569-ED4C-82D5-D8D587DE8C6E}" dt="2021-04-20T21:03:12.670" v="2554" actId="1076"/>
          <ac:spMkLst>
            <pc:docMk/>
            <pc:sldMk cId="3961520373" sldId="2142532692"/>
            <ac:spMk id="52" creationId="{DFE2038B-C829-2F45-BC20-1040D1B34260}"/>
          </ac:spMkLst>
        </pc:spChg>
        <pc:spChg chg="add mod">
          <ac:chgData name="O'Mahony, Brian" userId="4f701f38-5ac9-4518-9404-e26c93f9fa7d" providerId="ADAL" clId="{B678AE4A-7569-ED4C-82D5-D8D587DE8C6E}" dt="2021-04-20T21:02:31.124" v="2537" actId="255"/>
          <ac:spMkLst>
            <pc:docMk/>
            <pc:sldMk cId="3961520373" sldId="2142532692"/>
            <ac:spMk id="57" creationId="{62FB8B61-C978-1143-A5FE-659F92B1812F}"/>
          </ac:spMkLst>
        </pc:spChg>
        <pc:spChg chg="add mod">
          <ac:chgData name="O'Mahony, Brian" userId="4f701f38-5ac9-4518-9404-e26c93f9fa7d" providerId="ADAL" clId="{B678AE4A-7569-ED4C-82D5-D8D587DE8C6E}" dt="2021-04-20T21:02:31.124" v="2537" actId="255"/>
          <ac:spMkLst>
            <pc:docMk/>
            <pc:sldMk cId="3961520373" sldId="2142532692"/>
            <ac:spMk id="58" creationId="{8D6FFD56-10FB-0047-BD7D-08D503884B4E}"/>
          </ac:spMkLst>
        </pc:spChg>
        <pc:spChg chg="add mod">
          <ac:chgData name="O'Mahony, Brian" userId="4f701f38-5ac9-4518-9404-e26c93f9fa7d" providerId="ADAL" clId="{B678AE4A-7569-ED4C-82D5-D8D587DE8C6E}" dt="2021-04-20T20:56:59.039" v="2359" actId="255"/>
          <ac:spMkLst>
            <pc:docMk/>
            <pc:sldMk cId="3961520373" sldId="2142532692"/>
            <ac:spMk id="59" creationId="{A6532378-BF32-2241-8CE1-0A0F65DA24A3}"/>
          </ac:spMkLst>
        </pc:spChg>
        <pc:spChg chg="add mod">
          <ac:chgData name="O'Mahony, Brian" userId="4f701f38-5ac9-4518-9404-e26c93f9fa7d" providerId="ADAL" clId="{B678AE4A-7569-ED4C-82D5-D8D587DE8C6E}" dt="2021-04-20T20:56:59.039" v="2359" actId="255"/>
          <ac:spMkLst>
            <pc:docMk/>
            <pc:sldMk cId="3961520373" sldId="2142532692"/>
            <ac:spMk id="60" creationId="{D5D70080-5820-4744-A72C-3B4D92535318}"/>
          </ac:spMkLst>
        </pc:spChg>
        <pc:spChg chg="add mod">
          <ac:chgData name="O'Mahony, Brian" userId="4f701f38-5ac9-4518-9404-e26c93f9fa7d" providerId="ADAL" clId="{B678AE4A-7569-ED4C-82D5-D8D587DE8C6E}" dt="2021-04-20T21:03:17.508" v="2555" actId="1076"/>
          <ac:spMkLst>
            <pc:docMk/>
            <pc:sldMk cId="3961520373" sldId="2142532692"/>
            <ac:spMk id="62" creationId="{846CC8D6-4EE0-FC43-9A91-D2D26DA04709}"/>
          </ac:spMkLst>
        </pc:spChg>
        <pc:spChg chg="add mod">
          <ac:chgData name="O'Mahony, Brian" userId="4f701f38-5ac9-4518-9404-e26c93f9fa7d" providerId="ADAL" clId="{B678AE4A-7569-ED4C-82D5-D8D587DE8C6E}" dt="2021-04-20T21:00:36.816" v="2456" actId="1037"/>
          <ac:spMkLst>
            <pc:docMk/>
            <pc:sldMk cId="3961520373" sldId="2142532692"/>
            <ac:spMk id="63" creationId="{8C289133-7A52-EA4E-AC17-9F26C4BBF8BA}"/>
          </ac:spMkLst>
        </pc:spChg>
        <pc:spChg chg="add mod">
          <ac:chgData name="O'Mahony, Brian" userId="4f701f38-5ac9-4518-9404-e26c93f9fa7d" providerId="ADAL" clId="{B678AE4A-7569-ED4C-82D5-D8D587DE8C6E}" dt="2021-04-20T20:56:59.039" v="2359" actId="255"/>
          <ac:spMkLst>
            <pc:docMk/>
            <pc:sldMk cId="3961520373" sldId="2142532692"/>
            <ac:spMk id="64" creationId="{C29BF41F-A590-DE42-9312-606B87479B1F}"/>
          </ac:spMkLst>
        </pc:spChg>
        <pc:spChg chg="add mod">
          <ac:chgData name="O'Mahony, Brian" userId="4f701f38-5ac9-4518-9404-e26c93f9fa7d" providerId="ADAL" clId="{B678AE4A-7569-ED4C-82D5-D8D587DE8C6E}" dt="2021-04-20T21:03:21.344" v="2556" actId="1076"/>
          <ac:spMkLst>
            <pc:docMk/>
            <pc:sldMk cId="3961520373" sldId="2142532692"/>
            <ac:spMk id="65" creationId="{5050C3CD-81BC-F44C-8E0C-8279256673FE}"/>
          </ac:spMkLst>
        </pc:spChg>
        <pc:spChg chg="add mod">
          <ac:chgData name="O'Mahony, Brian" userId="4f701f38-5ac9-4518-9404-e26c93f9fa7d" providerId="ADAL" clId="{B678AE4A-7569-ED4C-82D5-D8D587DE8C6E}" dt="2021-04-20T20:56:59.039" v="2359" actId="255"/>
          <ac:spMkLst>
            <pc:docMk/>
            <pc:sldMk cId="3961520373" sldId="2142532692"/>
            <ac:spMk id="68" creationId="{65FB1C73-30CC-A843-A951-791A643C2BF6}"/>
          </ac:spMkLst>
        </pc:spChg>
        <pc:spChg chg="add mod">
          <ac:chgData name="O'Mahony, Brian" userId="4f701f38-5ac9-4518-9404-e26c93f9fa7d" providerId="ADAL" clId="{B678AE4A-7569-ED4C-82D5-D8D587DE8C6E}" dt="2021-04-20T20:56:59.039" v="2359" actId="255"/>
          <ac:spMkLst>
            <pc:docMk/>
            <pc:sldMk cId="3961520373" sldId="2142532692"/>
            <ac:spMk id="69" creationId="{3C5164A2-CFAC-2B47-9DD7-CCC9B37E9B00}"/>
          </ac:spMkLst>
        </pc:spChg>
        <pc:spChg chg="add del mod">
          <ac:chgData name="O'Mahony, Brian" userId="4f701f38-5ac9-4518-9404-e26c93f9fa7d" providerId="ADAL" clId="{B678AE4A-7569-ED4C-82D5-D8D587DE8C6E}" dt="2021-04-20T21:01:27.578" v="2515" actId="478"/>
          <ac:spMkLst>
            <pc:docMk/>
            <pc:sldMk cId="3961520373" sldId="2142532692"/>
            <ac:spMk id="70" creationId="{E4198235-A9EE-5844-B40E-463476CC8170}"/>
          </ac:spMkLst>
        </pc:spChg>
        <pc:spChg chg="add del mod">
          <ac:chgData name="O'Mahony, Brian" userId="4f701f38-5ac9-4518-9404-e26c93f9fa7d" providerId="ADAL" clId="{B678AE4A-7569-ED4C-82D5-D8D587DE8C6E}" dt="2021-04-20T21:01:27.578" v="2515" actId="478"/>
          <ac:spMkLst>
            <pc:docMk/>
            <pc:sldMk cId="3961520373" sldId="2142532692"/>
            <ac:spMk id="71" creationId="{697980E0-99DB-4A42-B83D-8A895032371B}"/>
          </ac:spMkLst>
        </pc:spChg>
        <pc:spChg chg="add mod">
          <ac:chgData name="O'Mahony, Brian" userId="4f701f38-5ac9-4518-9404-e26c93f9fa7d" providerId="ADAL" clId="{B678AE4A-7569-ED4C-82D5-D8D587DE8C6E}" dt="2021-04-20T20:56:59.039" v="2359" actId="255"/>
          <ac:spMkLst>
            <pc:docMk/>
            <pc:sldMk cId="3961520373" sldId="2142532692"/>
            <ac:spMk id="72" creationId="{684044E3-5FCE-CA45-8A08-37B5E2F2F569}"/>
          </ac:spMkLst>
        </pc:spChg>
        <pc:spChg chg="add del mod">
          <ac:chgData name="O'Mahony, Brian" userId="4f701f38-5ac9-4518-9404-e26c93f9fa7d" providerId="ADAL" clId="{B678AE4A-7569-ED4C-82D5-D8D587DE8C6E}" dt="2021-04-20T20:57:52.800" v="2387" actId="478"/>
          <ac:spMkLst>
            <pc:docMk/>
            <pc:sldMk cId="3961520373" sldId="2142532692"/>
            <ac:spMk id="73" creationId="{46DB622E-88E2-D64F-8B84-307D0701CB03}"/>
          </ac:spMkLst>
        </pc:spChg>
        <pc:spChg chg="add mod">
          <ac:chgData name="O'Mahony, Brian" userId="4f701f38-5ac9-4518-9404-e26c93f9fa7d" providerId="ADAL" clId="{B678AE4A-7569-ED4C-82D5-D8D587DE8C6E}" dt="2021-04-20T21:03:25.462" v="2557" actId="1076"/>
          <ac:spMkLst>
            <pc:docMk/>
            <pc:sldMk cId="3961520373" sldId="2142532692"/>
            <ac:spMk id="75" creationId="{C0CB0E4C-8D21-894E-A504-10BFCD1A8B2B}"/>
          </ac:spMkLst>
        </pc:spChg>
        <pc:spChg chg="add del mod">
          <ac:chgData name="O'Mahony, Brian" userId="4f701f38-5ac9-4518-9404-e26c93f9fa7d" providerId="ADAL" clId="{B678AE4A-7569-ED4C-82D5-D8D587DE8C6E}" dt="2021-04-20T20:57:54.352" v="2388" actId="478"/>
          <ac:spMkLst>
            <pc:docMk/>
            <pc:sldMk cId="3961520373" sldId="2142532692"/>
            <ac:spMk id="76" creationId="{0891615F-FFE3-764F-9F08-AD559E734AE8}"/>
          </ac:spMkLst>
        </pc:spChg>
        <pc:spChg chg="add mod">
          <ac:chgData name="O'Mahony, Brian" userId="4f701f38-5ac9-4518-9404-e26c93f9fa7d" providerId="ADAL" clId="{B678AE4A-7569-ED4C-82D5-D8D587DE8C6E}" dt="2021-04-20T21:03:34.834" v="2559" actId="1076"/>
          <ac:spMkLst>
            <pc:docMk/>
            <pc:sldMk cId="3961520373" sldId="2142532692"/>
            <ac:spMk id="77" creationId="{54E3356E-129B-6A4D-B01D-B9989D9DC165}"/>
          </ac:spMkLst>
        </pc:spChg>
        <pc:spChg chg="add del mod">
          <ac:chgData name="O'Mahony, Brian" userId="4f701f38-5ac9-4518-9404-e26c93f9fa7d" providerId="ADAL" clId="{B678AE4A-7569-ED4C-82D5-D8D587DE8C6E}" dt="2021-04-20T21:01:50.333" v="2517" actId="478"/>
          <ac:spMkLst>
            <pc:docMk/>
            <pc:sldMk cId="3961520373" sldId="2142532692"/>
            <ac:spMk id="81" creationId="{7A1D3CCF-F887-0B4B-86B8-E37D1FA3855D}"/>
          </ac:spMkLst>
        </pc:spChg>
        <pc:spChg chg="add del mod">
          <ac:chgData name="O'Mahony, Brian" userId="4f701f38-5ac9-4518-9404-e26c93f9fa7d" providerId="ADAL" clId="{B678AE4A-7569-ED4C-82D5-D8D587DE8C6E}" dt="2021-04-20T21:01:50.333" v="2517" actId="478"/>
          <ac:spMkLst>
            <pc:docMk/>
            <pc:sldMk cId="3961520373" sldId="2142532692"/>
            <ac:spMk id="82" creationId="{47E5E7EE-F159-1B4F-991C-67368B390CA6}"/>
          </ac:spMkLst>
        </pc:spChg>
        <pc:spChg chg="add del mod">
          <ac:chgData name="O'Mahony, Brian" userId="4f701f38-5ac9-4518-9404-e26c93f9fa7d" providerId="ADAL" clId="{B678AE4A-7569-ED4C-82D5-D8D587DE8C6E}" dt="2021-04-20T21:01:50.333" v="2517" actId="478"/>
          <ac:spMkLst>
            <pc:docMk/>
            <pc:sldMk cId="3961520373" sldId="2142532692"/>
            <ac:spMk id="83" creationId="{707DED7B-FDCD-9E42-BEC1-F664E3F11352}"/>
          </ac:spMkLst>
        </pc:spChg>
        <pc:spChg chg="add del mod">
          <ac:chgData name="O'Mahony, Brian" userId="4f701f38-5ac9-4518-9404-e26c93f9fa7d" providerId="ADAL" clId="{B678AE4A-7569-ED4C-82D5-D8D587DE8C6E}" dt="2021-04-20T21:01:50.333" v="2517" actId="478"/>
          <ac:spMkLst>
            <pc:docMk/>
            <pc:sldMk cId="3961520373" sldId="2142532692"/>
            <ac:spMk id="84" creationId="{06B86A31-987B-3544-90DD-9BFBDCB4339F}"/>
          </ac:spMkLst>
        </pc:spChg>
        <pc:spChg chg="add del mod">
          <ac:chgData name="O'Mahony, Brian" userId="4f701f38-5ac9-4518-9404-e26c93f9fa7d" providerId="ADAL" clId="{B678AE4A-7569-ED4C-82D5-D8D587DE8C6E}" dt="2021-04-20T21:01:50.333" v="2517" actId="478"/>
          <ac:spMkLst>
            <pc:docMk/>
            <pc:sldMk cId="3961520373" sldId="2142532692"/>
            <ac:spMk id="86" creationId="{B0F2C6B2-F7F8-5946-A875-9651027D9818}"/>
          </ac:spMkLst>
        </pc:spChg>
        <pc:spChg chg="add del mod">
          <ac:chgData name="O'Mahony, Brian" userId="4f701f38-5ac9-4518-9404-e26c93f9fa7d" providerId="ADAL" clId="{B678AE4A-7569-ED4C-82D5-D8D587DE8C6E}" dt="2021-04-20T21:01:50.333" v="2517" actId="478"/>
          <ac:spMkLst>
            <pc:docMk/>
            <pc:sldMk cId="3961520373" sldId="2142532692"/>
            <ac:spMk id="87" creationId="{B5C50DF5-96C0-9A4E-A1F7-F0BE37816410}"/>
          </ac:spMkLst>
        </pc:spChg>
        <pc:spChg chg="add del mod">
          <ac:chgData name="O'Mahony, Brian" userId="4f701f38-5ac9-4518-9404-e26c93f9fa7d" providerId="ADAL" clId="{B678AE4A-7569-ED4C-82D5-D8D587DE8C6E}" dt="2021-04-20T21:01:50.333" v="2517" actId="478"/>
          <ac:spMkLst>
            <pc:docMk/>
            <pc:sldMk cId="3961520373" sldId="2142532692"/>
            <ac:spMk id="88" creationId="{2C3362F7-87B2-1040-AA38-127B7D226C68}"/>
          </ac:spMkLst>
        </pc:spChg>
        <pc:spChg chg="add del mod">
          <ac:chgData name="O'Mahony, Brian" userId="4f701f38-5ac9-4518-9404-e26c93f9fa7d" providerId="ADAL" clId="{B678AE4A-7569-ED4C-82D5-D8D587DE8C6E}" dt="2021-04-20T21:01:50.333" v="2517" actId="478"/>
          <ac:spMkLst>
            <pc:docMk/>
            <pc:sldMk cId="3961520373" sldId="2142532692"/>
            <ac:spMk id="89" creationId="{7AC0F299-393D-3C48-93E3-F1EDEC779D1C}"/>
          </ac:spMkLst>
        </pc:spChg>
        <pc:spChg chg="add mod">
          <ac:chgData name="O'Mahony, Brian" userId="4f701f38-5ac9-4518-9404-e26c93f9fa7d" providerId="ADAL" clId="{B678AE4A-7569-ED4C-82D5-D8D587DE8C6E}" dt="2021-04-20T21:00:38.795" v="2457" actId="1038"/>
          <ac:spMkLst>
            <pc:docMk/>
            <pc:sldMk cId="3961520373" sldId="2142532692"/>
            <ac:spMk id="111" creationId="{103D60D4-9B9D-5046-884A-C286BA214974}"/>
          </ac:spMkLst>
        </pc:spChg>
        <pc:spChg chg="add mod">
          <ac:chgData name="O'Mahony, Brian" userId="4f701f38-5ac9-4518-9404-e26c93f9fa7d" providerId="ADAL" clId="{B678AE4A-7569-ED4C-82D5-D8D587DE8C6E}" dt="2021-04-20T20:59:00.132" v="2407" actId="1036"/>
          <ac:spMkLst>
            <pc:docMk/>
            <pc:sldMk cId="3961520373" sldId="2142532692"/>
            <ac:spMk id="115" creationId="{E99F831E-CC5F-FB47-AA68-2E0F06963956}"/>
          </ac:spMkLst>
        </pc:spChg>
        <pc:spChg chg="add del mod">
          <ac:chgData name="O'Mahony, Brian" userId="4f701f38-5ac9-4518-9404-e26c93f9fa7d" providerId="ADAL" clId="{B678AE4A-7569-ED4C-82D5-D8D587DE8C6E}" dt="2021-04-20T21:00:18.649" v="2450" actId="478"/>
          <ac:spMkLst>
            <pc:docMk/>
            <pc:sldMk cId="3961520373" sldId="2142532692"/>
            <ac:spMk id="118" creationId="{4FE43840-BDE5-DE43-AEF2-85D842022ED1}"/>
          </ac:spMkLst>
        </pc:spChg>
        <pc:spChg chg="add mod">
          <ac:chgData name="O'Mahony, Brian" userId="4f701f38-5ac9-4518-9404-e26c93f9fa7d" providerId="ADAL" clId="{B678AE4A-7569-ED4C-82D5-D8D587DE8C6E}" dt="2021-04-20T21:00:29.251" v="2452" actId="1076"/>
          <ac:spMkLst>
            <pc:docMk/>
            <pc:sldMk cId="3961520373" sldId="2142532692"/>
            <ac:spMk id="119" creationId="{ADAA8DC6-EDB5-3A4C-A638-C511CD3BD94D}"/>
          </ac:spMkLst>
        </pc:spChg>
        <pc:spChg chg="add mod">
          <ac:chgData name="O'Mahony, Brian" userId="4f701f38-5ac9-4518-9404-e26c93f9fa7d" providerId="ADAL" clId="{B678AE4A-7569-ED4C-82D5-D8D587DE8C6E}" dt="2021-04-20T21:00:29.251" v="2452" actId="1076"/>
          <ac:spMkLst>
            <pc:docMk/>
            <pc:sldMk cId="3961520373" sldId="2142532692"/>
            <ac:spMk id="120" creationId="{EEB72FFC-439D-ED4B-BB50-4EB7B04A6DA9}"/>
          </ac:spMkLst>
        </pc:spChg>
        <pc:spChg chg="add mod">
          <ac:chgData name="O'Mahony, Brian" userId="4f701f38-5ac9-4518-9404-e26c93f9fa7d" providerId="ADAL" clId="{B678AE4A-7569-ED4C-82D5-D8D587DE8C6E}" dt="2021-04-20T21:02:09.838" v="2520" actId="1076"/>
          <ac:spMkLst>
            <pc:docMk/>
            <pc:sldMk cId="3961520373" sldId="2142532692"/>
            <ac:spMk id="124" creationId="{40193F70-A666-024B-A746-B1451BAB61AB}"/>
          </ac:spMkLst>
        </pc:spChg>
        <pc:spChg chg="add mod">
          <ac:chgData name="O'Mahony, Brian" userId="4f701f38-5ac9-4518-9404-e26c93f9fa7d" providerId="ADAL" clId="{B678AE4A-7569-ED4C-82D5-D8D587DE8C6E}" dt="2021-04-20T21:04:20.390" v="2580" actId="1037"/>
          <ac:spMkLst>
            <pc:docMk/>
            <pc:sldMk cId="3961520373" sldId="2142532692"/>
            <ac:spMk id="125" creationId="{A779903C-13C2-F140-8E9D-70B6F6AC8A35}"/>
          </ac:spMkLst>
        </pc:spChg>
        <pc:spChg chg="add mod">
          <ac:chgData name="O'Mahony, Brian" userId="4f701f38-5ac9-4518-9404-e26c93f9fa7d" providerId="ADAL" clId="{B678AE4A-7569-ED4C-82D5-D8D587DE8C6E}" dt="2021-04-20T21:04:20.390" v="2580" actId="1037"/>
          <ac:spMkLst>
            <pc:docMk/>
            <pc:sldMk cId="3961520373" sldId="2142532692"/>
            <ac:spMk id="126" creationId="{6F1EB5B2-646F-A142-8AAC-F86350CDEA36}"/>
          </ac:spMkLst>
        </pc:spChg>
        <pc:spChg chg="add mod">
          <ac:chgData name="O'Mahony, Brian" userId="4f701f38-5ac9-4518-9404-e26c93f9fa7d" providerId="ADAL" clId="{B678AE4A-7569-ED4C-82D5-D8D587DE8C6E}" dt="2021-04-20T21:02:09.838" v="2520" actId="1076"/>
          <ac:spMkLst>
            <pc:docMk/>
            <pc:sldMk cId="3961520373" sldId="2142532692"/>
            <ac:spMk id="127" creationId="{469249A9-EF88-D045-AAF0-8417A5FE10AB}"/>
          </ac:spMkLst>
        </pc:spChg>
        <pc:spChg chg="add mod">
          <ac:chgData name="O'Mahony, Brian" userId="4f701f38-5ac9-4518-9404-e26c93f9fa7d" providerId="ADAL" clId="{B678AE4A-7569-ED4C-82D5-D8D587DE8C6E}" dt="2021-04-20T21:05:54.283" v="2598" actId="20577"/>
          <ac:spMkLst>
            <pc:docMk/>
            <pc:sldMk cId="3961520373" sldId="2142532692"/>
            <ac:spMk id="128" creationId="{30C1E674-B022-FB4B-9469-E60E5DE49F85}"/>
          </ac:spMkLst>
        </pc:spChg>
        <pc:spChg chg="add mod">
          <ac:chgData name="O'Mahony, Brian" userId="4f701f38-5ac9-4518-9404-e26c93f9fa7d" providerId="ADAL" clId="{B678AE4A-7569-ED4C-82D5-D8D587DE8C6E}" dt="2021-04-20T21:03:01.387" v="2552" actId="1076"/>
          <ac:spMkLst>
            <pc:docMk/>
            <pc:sldMk cId="3961520373" sldId="2142532692"/>
            <ac:spMk id="130" creationId="{771F8508-75F4-A645-8AB8-2F0A23EF021E}"/>
          </ac:spMkLst>
        </pc:spChg>
        <pc:spChg chg="add del mod">
          <ac:chgData name="O'Mahony, Brian" userId="4f701f38-5ac9-4518-9404-e26c93f9fa7d" providerId="ADAL" clId="{B678AE4A-7569-ED4C-82D5-D8D587DE8C6E}" dt="2021-04-20T21:05:56.836" v="2599" actId="478"/>
          <ac:spMkLst>
            <pc:docMk/>
            <pc:sldMk cId="3961520373" sldId="2142532692"/>
            <ac:spMk id="131" creationId="{D81D54B6-F620-8D4C-9BC4-F16AAA4B10E5}"/>
          </ac:spMkLst>
        </pc:spChg>
        <pc:spChg chg="add mod">
          <ac:chgData name="O'Mahony, Brian" userId="4f701f38-5ac9-4518-9404-e26c93f9fa7d" providerId="ADAL" clId="{B678AE4A-7569-ED4C-82D5-D8D587DE8C6E}" dt="2021-04-20T21:02:57.763" v="2551" actId="1076"/>
          <ac:spMkLst>
            <pc:docMk/>
            <pc:sldMk cId="3961520373" sldId="2142532692"/>
            <ac:spMk id="132" creationId="{BE4135B8-C575-6F40-A150-F42C6784FAE9}"/>
          </ac:spMkLst>
        </pc:spChg>
        <pc:spChg chg="add mod">
          <ac:chgData name="O'Mahony, Brian" userId="4f701f38-5ac9-4518-9404-e26c93f9fa7d" providerId="ADAL" clId="{B678AE4A-7569-ED4C-82D5-D8D587DE8C6E}" dt="2021-04-20T21:06:14.732" v="2612" actId="20577"/>
          <ac:spMkLst>
            <pc:docMk/>
            <pc:sldMk cId="3961520373" sldId="2142532692"/>
            <ac:spMk id="156" creationId="{C78BA532-92E0-DD4F-85EC-8C223CA726D4}"/>
          </ac:spMkLst>
        </pc:spChg>
        <pc:grpChg chg="add mod">
          <ac:chgData name="O'Mahony, Brian" userId="4f701f38-5ac9-4518-9404-e26c93f9fa7d" providerId="ADAL" clId="{B678AE4A-7569-ED4C-82D5-D8D587DE8C6E}" dt="2021-04-20T20:56:44.620" v="2357" actId="1038"/>
          <ac:grpSpMkLst>
            <pc:docMk/>
            <pc:sldMk cId="3961520373" sldId="2142532692"/>
            <ac:grpSpMk id="93" creationId="{0C4619CC-B647-BD43-A6DB-B736C55CDF72}"/>
          </ac:grpSpMkLst>
        </pc:grpChg>
        <pc:grpChg chg="add mod">
          <ac:chgData name="O'Mahony, Brian" userId="4f701f38-5ac9-4518-9404-e26c93f9fa7d" providerId="ADAL" clId="{B678AE4A-7569-ED4C-82D5-D8D587DE8C6E}" dt="2021-04-20T20:56:37.495" v="2340" actId="1038"/>
          <ac:grpSpMkLst>
            <pc:docMk/>
            <pc:sldMk cId="3961520373" sldId="2142532692"/>
            <ac:grpSpMk id="94" creationId="{7C1A5FA8-E913-9347-A8B0-8A2DCE6F2C33}"/>
          </ac:grpSpMkLst>
        </pc:grpChg>
        <pc:grpChg chg="add mod">
          <ac:chgData name="O'Mahony, Brian" userId="4f701f38-5ac9-4518-9404-e26c93f9fa7d" providerId="ADAL" clId="{B678AE4A-7569-ED4C-82D5-D8D587DE8C6E}" dt="2021-04-20T20:56:18.351" v="2299" actId="1038"/>
          <ac:grpSpMkLst>
            <pc:docMk/>
            <pc:sldMk cId="3961520373" sldId="2142532692"/>
            <ac:grpSpMk id="97" creationId="{22BD8AC2-941A-1243-8ACC-56C91E175A1A}"/>
          </ac:grpSpMkLst>
        </pc:grpChg>
        <pc:grpChg chg="add del mod">
          <ac:chgData name="O'Mahony, Brian" userId="4f701f38-5ac9-4518-9404-e26c93f9fa7d" providerId="ADAL" clId="{B678AE4A-7569-ED4C-82D5-D8D587DE8C6E}" dt="2021-04-20T21:01:50.333" v="2517" actId="478"/>
          <ac:grpSpMkLst>
            <pc:docMk/>
            <pc:sldMk cId="3961520373" sldId="2142532692"/>
            <ac:grpSpMk id="100" creationId="{73B5C263-0E5D-1747-BF8E-C64DDFB52E6B}"/>
          </ac:grpSpMkLst>
        </pc:grpChg>
        <pc:grpChg chg="add mod">
          <ac:chgData name="O'Mahony, Brian" userId="4f701f38-5ac9-4518-9404-e26c93f9fa7d" providerId="ADAL" clId="{B678AE4A-7569-ED4C-82D5-D8D587DE8C6E}" dt="2021-04-20T21:02:09.838" v="2520" actId="1076"/>
          <ac:grpSpMkLst>
            <pc:docMk/>
            <pc:sldMk cId="3961520373" sldId="2142532692"/>
            <ac:grpSpMk id="121" creationId="{B7A2135D-BE6F-2A4F-9DD3-E8786A366FAE}"/>
          </ac:grpSpMkLst>
        </pc:grpChg>
        <pc:cxnChg chg="mod">
          <ac:chgData name="O'Mahony, Brian" userId="4f701f38-5ac9-4518-9404-e26c93f9fa7d" providerId="ADAL" clId="{B678AE4A-7569-ED4C-82D5-D8D587DE8C6E}" dt="2021-04-20T20:51:12.554" v="2079" actId="14100"/>
          <ac:cxnSpMkLst>
            <pc:docMk/>
            <pc:sldMk cId="3961520373" sldId="2142532692"/>
            <ac:cxnSpMk id="21" creationId="{00000000-0000-0000-0000-000000000000}"/>
          </ac:cxnSpMkLst>
        </pc:cxnChg>
        <pc:cxnChg chg="del mod">
          <ac:chgData name="O'Mahony, Brian" userId="4f701f38-5ac9-4518-9404-e26c93f9fa7d" providerId="ADAL" clId="{B678AE4A-7569-ED4C-82D5-D8D587DE8C6E}" dt="2021-04-20T21:01:55.755" v="2518" actId="478"/>
          <ac:cxnSpMkLst>
            <pc:docMk/>
            <pc:sldMk cId="3961520373" sldId="2142532692"/>
            <ac:cxnSpMk id="26" creationId="{00000000-0000-0000-0000-000000000000}"/>
          </ac:cxnSpMkLst>
        </pc:cxnChg>
        <pc:cxnChg chg="del mod">
          <ac:chgData name="O'Mahony, Brian" userId="4f701f38-5ac9-4518-9404-e26c93f9fa7d" providerId="ADAL" clId="{B678AE4A-7569-ED4C-82D5-D8D587DE8C6E}" dt="2021-04-20T21:04:12.987" v="2564" actId="478"/>
          <ac:cxnSpMkLst>
            <pc:docMk/>
            <pc:sldMk cId="3961520373" sldId="2142532692"/>
            <ac:cxnSpMk id="32" creationId="{00000000-0000-0000-0000-000000000000}"/>
          </ac:cxnSpMkLst>
        </pc:cxnChg>
        <pc:cxnChg chg="del mod">
          <ac:chgData name="O'Mahony, Brian" userId="4f701f38-5ac9-4518-9404-e26c93f9fa7d" providerId="ADAL" clId="{B678AE4A-7569-ED4C-82D5-D8D587DE8C6E}" dt="2021-04-20T21:01:55.755" v="2518" actId="478"/>
          <ac:cxnSpMkLst>
            <pc:docMk/>
            <pc:sldMk cId="3961520373" sldId="2142532692"/>
            <ac:cxnSpMk id="34" creationId="{00000000-0000-0000-0000-000000000000}"/>
          </ac:cxnSpMkLst>
        </pc:cxnChg>
        <pc:cxnChg chg="del mod">
          <ac:chgData name="O'Mahony, Brian" userId="4f701f38-5ac9-4518-9404-e26c93f9fa7d" providerId="ADAL" clId="{B678AE4A-7569-ED4C-82D5-D8D587DE8C6E}" dt="2021-04-20T20:59:39.457" v="2413" actId="478"/>
          <ac:cxnSpMkLst>
            <pc:docMk/>
            <pc:sldMk cId="3961520373" sldId="2142532692"/>
            <ac:cxnSpMk id="35" creationId="{00000000-0000-0000-0000-000000000000}"/>
          </ac:cxnSpMkLst>
        </pc:cxnChg>
        <pc:cxnChg chg="del mod">
          <ac:chgData name="O'Mahony, Brian" userId="4f701f38-5ac9-4518-9404-e26c93f9fa7d" providerId="ADAL" clId="{B678AE4A-7569-ED4C-82D5-D8D587DE8C6E}" dt="2021-04-20T21:04:12.987" v="2564" actId="478"/>
          <ac:cxnSpMkLst>
            <pc:docMk/>
            <pc:sldMk cId="3961520373" sldId="2142532692"/>
            <ac:cxnSpMk id="41" creationId="{00000000-0000-0000-0000-000000000000}"/>
          </ac:cxnSpMkLst>
        </pc:cxnChg>
        <pc:cxnChg chg="mod">
          <ac:chgData name="O'Mahony, Brian" userId="4f701f38-5ac9-4518-9404-e26c93f9fa7d" providerId="ADAL" clId="{B678AE4A-7569-ED4C-82D5-D8D587DE8C6E}" dt="2021-04-20T21:03:08.170" v="2553" actId="1076"/>
          <ac:cxnSpMkLst>
            <pc:docMk/>
            <pc:sldMk cId="3961520373" sldId="2142532692"/>
            <ac:cxnSpMk id="42" creationId="{00000000-0000-0000-0000-000000000000}"/>
          </ac:cxnSpMkLst>
        </pc:cxnChg>
        <pc:cxnChg chg="del mod">
          <ac:chgData name="O'Mahony, Brian" userId="4f701f38-5ac9-4518-9404-e26c93f9fa7d" providerId="ADAL" clId="{B678AE4A-7569-ED4C-82D5-D8D587DE8C6E}" dt="2021-04-20T20:49:49.279" v="2027" actId="478"/>
          <ac:cxnSpMkLst>
            <pc:docMk/>
            <pc:sldMk cId="3961520373" sldId="2142532692"/>
            <ac:cxnSpMk id="47" creationId="{80E682CE-67FE-5543-ADA3-9865388B9407}"/>
          </ac:cxnSpMkLst>
        </pc:cxnChg>
        <pc:cxnChg chg="add del mod">
          <ac:chgData name="O'Mahony, Brian" userId="4f701f38-5ac9-4518-9404-e26c93f9fa7d" providerId="ADAL" clId="{B678AE4A-7569-ED4C-82D5-D8D587DE8C6E}" dt="2021-04-20T20:49:49.279" v="2027" actId="478"/>
          <ac:cxnSpMkLst>
            <pc:docMk/>
            <pc:sldMk cId="3961520373" sldId="2142532692"/>
            <ac:cxnSpMk id="53" creationId="{D1F2244E-EC17-1945-9D3C-87A62ACB59FC}"/>
          </ac:cxnSpMkLst>
        </pc:cxnChg>
        <pc:cxnChg chg="add mod">
          <ac:chgData name="O'Mahony, Brian" userId="4f701f38-5ac9-4518-9404-e26c93f9fa7d" providerId="ADAL" clId="{B678AE4A-7569-ED4C-82D5-D8D587DE8C6E}" dt="2021-04-20T21:03:12.670" v="2554" actId="1076"/>
          <ac:cxnSpMkLst>
            <pc:docMk/>
            <pc:sldMk cId="3961520373" sldId="2142532692"/>
            <ac:cxnSpMk id="54" creationId="{1F14EEA6-4BCA-2C4C-BEA3-939C7914555A}"/>
          </ac:cxnSpMkLst>
        </pc:cxnChg>
        <pc:cxnChg chg="add mod">
          <ac:chgData name="O'Mahony, Brian" userId="4f701f38-5ac9-4518-9404-e26c93f9fa7d" providerId="ADAL" clId="{B678AE4A-7569-ED4C-82D5-D8D587DE8C6E}" dt="2021-04-20T20:56:37.495" v="2340" actId="1038"/>
          <ac:cxnSpMkLst>
            <pc:docMk/>
            <pc:sldMk cId="3961520373" sldId="2142532692"/>
            <ac:cxnSpMk id="55" creationId="{5F03FC63-55F1-6342-AB6D-6414F8D13FCB}"/>
          </ac:cxnSpMkLst>
        </pc:cxnChg>
        <pc:cxnChg chg="add del mod">
          <ac:chgData name="O'Mahony, Brian" userId="4f701f38-5ac9-4518-9404-e26c93f9fa7d" providerId="ADAL" clId="{B678AE4A-7569-ED4C-82D5-D8D587DE8C6E}" dt="2021-04-20T20:56:31.591" v="2328" actId="478"/>
          <ac:cxnSpMkLst>
            <pc:docMk/>
            <pc:sldMk cId="3961520373" sldId="2142532692"/>
            <ac:cxnSpMk id="56" creationId="{FBA8AA1E-8D76-A843-9851-0D9A60DE54DB}"/>
          </ac:cxnSpMkLst>
        </pc:cxnChg>
        <pc:cxnChg chg="add mod">
          <ac:chgData name="O'Mahony, Brian" userId="4f701f38-5ac9-4518-9404-e26c93f9fa7d" providerId="ADAL" clId="{B678AE4A-7569-ED4C-82D5-D8D587DE8C6E}" dt="2021-04-20T21:03:17.508" v="2555" actId="1076"/>
          <ac:cxnSpMkLst>
            <pc:docMk/>
            <pc:sldMk cId="3961520373" sldId="2142532692"/>
            <ac:cxnSpMk id="61" creationId="{FFFE3F58-32B2-8D47-88B0-7ADBEEF9A329}"/>
          </ac:cxnSpMkLst>
        </pc:cxnChg>
        <pc:cxnChg chg="add mod">
          <ac:chgData name="O'Mahony, Brian" userId="4f701f38-5ac9-4518-9404-e26c93f9fa7d" providerId="ADAL" clId="{B678AE4A-7569-ED4C-82D5-D8D587DE8C6E}" dt="2021-04-20T21:03:21.344" v="2556" actId="1076"/>
          <ac:cxnSpMkLst>
            <pc:docMk/>
            <pc:sldMk cId="3961520373" sldId="2142532692"/>
            <ac:cxnSpMk id="66" creationId="{E9756688-9F8F-2245-8A19-C8D43E6664D1}"/>
          </ac:cxnSpMkLst>
        </pc:cxnChg>
        <pc:cxnChg chg="add mod">
          <ac:chgData name="O'Mahony, Brian" userId="4f701f38-5ac9-4518-9404-e26c93f9fa7d" providerId="ADAL" clId="{B678AE4A-7569-ED4C-82D5-D8D587DE8C6E}" dt="2021-04-20T21:03:29.153" v="2558" actId="14100"/>
          <ac:cxnSpMkLst>
            <pc:docMk/>
            <pc:sldMk cId="3961520373" sldId="2142532692"/>
            <ac:cxnSpMk id="74" creationId="{B21BE621-4531-1745-8606-88502AB298F4}"/>
          </ac:cxnSpMkLst>
        </pc:cxnChg>
        <pc:cxnChg chg="add mod">
          <ac:chgData name="O'Mahony, Brian" userId="4f701f38-5ac9-4518-9404-e26c93f9fa7d" providerId="ADAL" clId="{B678AE4A-7569-ED4C-82D5-D8D587DE8C6E}" dt="2021-04-20T21:03:42.820" v="2562" actId="14100"/>
          <ac:cxnSpMkLst>
            <pc:docMk/>
            <pc:sldMk cId="3961520373" sldId="2142532692"/>
            <ac:cxnSpMk id="78" creationId="{72D8E5B4-6AA2-F647-93D8-FF7E2528C40B}"/>
          </ac:cxnSpMkLst>
        </pc:cxnChg>
        <pc:cxnChg chg="add del mod">
          <ac:chgData name="O'Mahony, Brian" userId="4f701f38-5ac9-4518-9404-e26c93f9fa7d" providerId="ADAL" clId="{B678AE4A-7569-ED4C-82D5-D8D587DE8C6E}" dt="2021-04-20T21:01:50.333" v="2517" actId="478"/>
          <ac:cxnSpMkLst>
            <pc:docMk/>
            <pc:sldMk cId="3961520373" sldId="2142532692"/>
            <ac:cxnSpMk id="79" creationId="{48786EF4-6DD7-3144-9A4F-CC4F544BC2F6}"/>
          </ac:cxnSpMkLst>
        </pc:cxnChg>
        <pc:cxnChg chg="add del mod">
          <ac:chgData name="O'Mahony, Brian" userId="4f701f38-5ac9-4518-9404-e26c93f9fa7d" providerId="ADAL" clId="{B678AE4A-7569-ED4C-82D5-D8D587DE8C6E}" dt="2021-04-20T21:01:50.333" v="2517" actId="478"/>
          <ac:cxnSpMkLst>
            <pc:docMk/>
            <pc:sldMk cId="3961520373" sldId="2142532692"/>
            <ac:cxnSpMk id="80" creationId="{C3643E54-2662-D945-8CAB-7738277D70C9}"/>
          </ac:cxnSpMkLst>
        </pc:cxnChg>
        <pc:cxnChg chg="add del mod">
          <ac:chgData name="O'Mahony, Brian" userId="4f701f38-5ac9-4518-9404-e26c93f9fa7d" providerId="ADAL" clId="{B678AE4A-7569-ED4C-82D5-D8D587DE8C6E}" dt="2021-04-20T21:01:50.333" v="2517" actId="478"/>
          <ac:cxnSpMkLst>
            <pc:docMk/>
            <pc:sldMk cId="3961520373" sldId="2142532692"/>
            <ac:cxnSpMk id="85" creationId="{DE240B26-B4D3-1A4C-A78D-1D1196EB9696}"/>
          </ac:cxnSpMkLst>
        </pc:cxnChg>
        <pc:cxnChg chg="add del mod">
          <ac:chgData name="O'Mahony, Brian" userId="4f701f38-5ac9-4518-9404-e26c93f9fa7d" providerId="ADAL" clId="{B678AE4A-7569-ED4C-82D5-D8D587DE8C6E}" dt="2021-04-20T21:01:50.333" v="2517" actId="478"/>
          <ac:cxnSpMkLst>
            <pc:docMk/>
            <pc:sldMk cId="3961520373" sldId="2142532692"/>
            <ac:cxnSpMk id="90" creationId="{668EDD49-D5FA-6747-8256-A98770189CAA}"/>
          </ac:cxnSpMkLst>
        </pc:cxnChg>
        <pc:cxnChg chg="add mod">
          <ac:chgData name="O'Mahony, Brian" userId="4f701f38-5ac9-4518-9404-e26c93f9fa7d" providerId="ADAL" clId="{B678AE4A-7569-ED4C-82D5-D8D587DE8C6E}" dt="2021-04-20T20:51:18.089" v="2081" actId="1076"/>
          <ac:cxnSpMkLst>
            <pc:docMk/>
            <pc:sldMk cId="3961520373" sldId="2142532692"/>
            <ac:cxnSpMk id="92" creationId="{F766F5A5-A167-E044-B5E8-D6318B733D4F}"/>
          </ac:cxnSpMkLst>
        </pc:cxnChg>
        <pc:cxnChg chg="mod">
          <ac:chgData name="O'Mahony, Brian" userId="4f701f38-5ac9-4518-9404-e26c93f9fa7d" providerId="ADAL" clId="{B678AE4A-7569-ED4C-82D5-D8D587DE8C6E}" dt="2021-04-20T20:51:35.717" v="2085"/>
          <ac:cxnSpMkLst>
            <pc:docMk/>
            <pc:sldMk cId="3961520373" sldId="2142532692"/>
            <ac:cxnSpMk id="95" creationId="{53D7260B-EFB6-B443-9E88-F7BAB9F6FFB2}"/>
          </ac:cxnSpMkLst>
        </pc:cxnChg>
        <pc:cxnChg chg="mod">
          <ac:chgData name="O'Mahony, Brian" userId="4f701f38-5ac9-4518-9404-e26c93f9fa7d" providerId="ADAL" clId="{B678AE4A-7569-ED4C-82D5-D8D587DE8C6E}" dt="2021-04-20T20:51:35.717" v="2085"/>
          <ac:cxnSpMkLst>
            <pc:docMk/>
            <pc:sldMk cId="3961520373" sldId="2142532692"/>
            <ac:cxnSpMk id="96" creationId="{F5130812-665E-B84B-8F4B-2BE88163BD3D}"/>
          </ac:cxnSpMkLst>
        </pc:cxnChg>
        <pc:cxnChg chg="mod">
          <ac:chgData name="O'Mahony, Brian" userId="4f701f38-5ac9-4518-9404-e26c93f9fa7d" providerId="ADAL" clId="{B678AE4A-7569-ED4C-82D5-D8D587DE8C6E}" dt="2021-04-20T20:51:43.658" v="2087"/>
          <ac:cxnSpMkLst>
            <pc:docMk/>
            <pc:sldMk cId="3961520373" sldId="2142532692"/>
            <ac:cxnSpMk id="98" creationId="{92C5F18B-0EB0-AE4F-9D57-D89FB378FF46}"/>
          </ac:cxnSpMkLst>
        </pc:cxnChg>
        <pc:cxnChg chg="mod">
          <ac:chgData name="O'Mahony, Brian" userId="4f701f38-5ac9-4518-9404-e26c93f9fa7d" providerId="ADAL" clId="{B678AE4A-7569-ED4C-82D5-D8D587DE8C6E}" dt="2021-04-20T20:51:43.658" v="2087"/>
          <ac:cxnSpMkLst>
            <pc:docMk/>
            <pc:sldMk cId="3961520373" sldId="2142532692"/>
            <ac:cxnSpMk id="99" creationId="{3308272D-25F2-CB4B-8FFF-4F339A20D5B8}"/>
          </ac:cxnSpMkLst>
        </pc:cxnChg>
        <pc:cxnChg chg="mod">
          <ac:chgData name="O'Mahony, Brian" userId="4f701f38-5ac9-4518-9404-e26c93f9fa7d" providerId="ADAL" clId="{B678AE4A-7569-ED4C-82D5-D8D587DE8C6E}" dt="2021-04-20T20:51:56.970" v="2091"/>
          <ac:cxnSpMkLst>
            <pc:docMk/>
            <pc:sldMk cId="3961520373" sldId="2142532692"/>
            <ac:cxnSpMk id="101" creationId="{A654D782-543C-8D4B-95FE-84BE285DC862}"/>
          </ac:cxnSpMkLst>
        </pc:cxnChg>
        <pc:cxnChg chg="mod">
          <ac:chgData name="O'Mahony, Brian" userId="4f701f38-5ac9-4518-9404-e26c93f9fa7d" providerId="ADAL" clId="{B678AE4A-7569-ED4C-82D5-D8D587DE8C6E}" dt="2021-04-20T20:51:56.970" v="2091"/>
          <ac:cxnSpMkLst>
            <pc:docMk/>
            <pc:sldMk cId="3961520373" sldId="2142532692"/>
            <ac:cxnSpMk id="102" creationId="{B3D111D9-01B9-1149-BF84-1315BFD1F4F1}"/>
          </ac:cxnSpMkLst>
        </pc:cxnChg>
        <pc:cxnChg chg="mod">
          <ac:chgData name="O'Mahony, Brian" userId="4f701f38-5ac9-4518-9404-e26c93f9fa7d" providerId="ADAL" clId="{B678AE4A-7569-ED4C-82D5-D8D587DE8C6E}" dt="2021-04-20T21:02:02.316" v="2519"/>
          <ac:cxnSpMkLst>
            <pc:docMk/>
            <pc:sldMk cId="3961520373" sldId="2142532692"/>
            <ac:cxnSpMk id="122" creationId="{3758856C-2EE5-EE40-A499-A8CBB2A8EA99}"/>
          </ac:cxnSpMkLst>
        </pc:cxnChg>
        <pc:cxnChg chg="mod">
          <ac:chgData name="O'Mahony, Brian" userId="4f701f38-5ac9-4518-9404-e26c93f9fa7d" providerId="ADAL" clId="{B678AE4A-7569-ED4C-82D5-D8D587DE8C6E}" dt="2021-04-20T21:02:02.316" v="2519"/>
          <ac:cxnSpMkLst>
            <pc:docMk/>
            <pc:sldMk cId="3961520373" sldId="2142532692"/>
            <ac:cxnSpMk id="123" creationId="{1266CC67-D4F8-654D-A5E5-D3099EE4F6C8}"/>
          </ac:cxnSpMkLst>
        </pc:cxnChg>
        <pc:cxnChg chg="add mod">
          <ac:chgData name="O'Mahony, Brian" userId="4f701f38-5ac9-4518-9404-e26c93f9fa7d" providerId="ADAL" clId="{B678AE4A-7569-ED4C-82D5-D8D587DE8C6E}" dt="2021-04-20T21:05:32.677" v="2592" actId="14100"/>
          <ac:cxnSpMkLst>
            <pc:docMk/>
            <pc:sldMk cId="3961520373" sldId="2142532692"/>
            <ac:cxnSpMk id="129" creationId="{DE71AF8D-9A6F-4941-85D2-265EDC8ECC9D}"/>
          </ac:cxnSpMkLst>
        </pc:cxnChg>
        <pc:cxnChg chg="add mod">
          <ac:chgData name="O'Mahony, Brian" userId="4f701f38-5ac9-4518-9404-e26c93f9fa7d" providerId="ADAL" clId="{B678AE4A-7569-ED4C-82D5-D8D587DE8C6E}" dt="2021-04-20T21:05:23.520" v="2590" actId="14100"/>
          <ac:cxnSpMkLst>
            <pc:docMk/>
            <pc:sldMk cId="3961520373" sldId="2142532692"/>
            <ac:cxnSpMk id="133" creationId="{3CD5DA26-89B1-DD4C-88B4-3655DDC0D0FF}"/>
          </ac:cxnSpMkLst>
        </pc:cxnChg>
        <pc:cxnChg chg="add mod">
          <ac:chgData name="O'Mahony, Brian" userId="4f701f38-5ac9-4518-9404-e26c93f9fa7d" providerId="ADAL" clId="{B678AE4A-7569-ED4C-82D5-D8D587DE8C6E}" dt="2021-04-20T21:05:20.404" v="2589" actId="14100"/>
          <ac:cxnSpMkLst>
            <pc:docMk/>
            <pc:sldMk cId="3961520373" sldId="2142532692"/>
            <ac:cxnSpMk id="145" creationId="{F8403F6B-99F5-B14D-8D87-ACDEF40A0F41}"/>
          </ac:cxnSpMkLst>
        </pc:cxnChg>
        <pc:cxnChg chg="add mod">
          <ac:chgData name="O'Mahony, Brian" userId="4f701f38-5ac9-4518-9404-e26c93f9fa7d" providerId="ADAL" clId="{B678AE4A-7569-ED4C-82D5-D8D587DE8C6E}" dt="2021-04-20T21:05:27.819" v="2591" actId="14100"/>
          <ac:cxnSpMkLst>
            <pc:docMk/>
            <pc:sldMk cId="3961520373" sldId="2142532692"/>
            <ac:cxnSpMk id="148" creationId="{62AC7247-95C2-B244-8332-C7D91B8E5EF8}"/>
          </ac:cxnSpMkLst>
        </pc:cxnChg>
      </pc:sldChg>
      <pc:sldChg chg="addSp delSp modSp new add del mod">
        <pc:chgData name="O'Mahony, Brian" userId="4f701f38-5ac9-4518-9404-e26c93f9fa7d" providerId="ADAL" clId="{B678AE4A-7569-ED4C-82D5-D8D587DE8C6E}" dt="2021-04-23T16:12:50.141" v="2672" actId="2696"/>
        <pc:sldMkLst>
          <pc:docMk/>
          <pc:sldMk cId="883312096" sldId="2142532693"/>
        </pc:sldMkLst>
        <pc:spChg chg="del">
          <ac:chgData name="O'Mahony, Brian" userId="4f701f38-5ac9-4518-9404-e26c93f9fa7d" providerId="ADAL" clId="{B678AE4A-7569-ED4C-82D5-D8D587DE8C6E}" dt="2021-04-22T15:17:48.916" v="2616" actId="478"/>
          <ac:spMkLst>
            <pc:docMk/>
            <pc:sldMk cId="883312096" sldId="2142532693"/>
            <ac:spMk id="2" creationId="{CF94B3EF-36F1-AE4B-A137-5908D8667C67}"/>
          </ac:spMkLst>
        </pc:spChg>
        <pc:spChg chg="del">
          <ac:chgData name="O'Mahony, Brian" userId="4f701f38-5ac9-4518-9404-e26c93f9fa7d" providerId="ADAL" clId="{B678AE4A-7569-ED4C-82D5-D8D587DE8C6E}" dt="2021-04-22T15:17:44.530" v="2614" actId="478"/>
          <ac:spMkLst>
            <pc:docMk/>
            <pc:sldMk cId="883312096" sldId="2142532693"/>
            <ac:spMk id="3" creationId="{E0042D16-E81B-4347-B6A1-71904361D0D5}"/>
          </ac:spMkLst>
        </pc:spChg>
        <pc:spChg chg="del">
          <ac:chgData name="O'Mahony, Brian" userId="4f701f38-5ac9-4518-9404-e26c93f9fa7d" providerId="ADAL" clId="{B678AE4A-7569-ED4C-82D5-D8D587DE8C6E}" dt="2021-04-22T15:17:46.482" v="2615" actId="478"/>
          <ac:spMkLst>
            <pc:docMk/>
            <pc:sldMk cId="883312096" sldId="2142532693"/>
            <ac:spMk id="4" creationId="{CC5ADC8B-DD01-9E4B-A681-03BD68E9B5C9}"/>
          </ac:spMkLst>
        </pc:spChg>
        <pc:spChg chg="add del mod">
          <ac:chgData name="O'Mahony, Brian" userId="4f701f38-5ac9-4518-9404-e26c93f9fa7d" providerId="ADAL" clId="{B678AE4A-7569-ED4C-82D5-D8D587DE8C6E}" dt="2021-04-22T15:17:52.964" v="2618" actId="478"/>
          <ac:spMkLst>
            <pc:docMk/>
            <pc:sldMk cId="883312096" sldId="2142532693"/>
            <ac:spMk id="6" creationId="{CC76F475-B621-C24F-837D-97B57DD57BEA}"/>
          </ac:spMkLst>
        </pc:spChg>
        <pc:spChg chg="add mod">
          <ac:chgData name="O'Mahony, Brian" userId="4f701f38-5ac9-4518-9404-e26c93f9fa7d" providerId="ADAL" clId="{B678AE4A-7569-ED4C-82D5-D8D587DE8C6E}" dt="2021-04-22T15:19:19.506" v="2662" actId="1076"/>
          <ac:spMkLst>
            <pc:docMk/>
            <pc:sldMk cId="883312096" sldId="2142532693"/>
            <ac:spMk id="9" creationId="{E9E37633-77C5-9942-95B0-96132D50F915}"/>
          </ac:spMkLst>
        </pc:spChg>
        <pc:picChg chg="add mod">
          <ac:chgData name="O'Mahony, Brian" userId="4f701f38-5ac9-4518-9404-e26c93f9fa7d" providerId="ADAL" clId="{B678AE4A-7569-ED4C-82D5-D8D587DE8C6E}" dt="2021-04-22T15:18:13.054" v="2622" actId="1076"/>
          <ac:picMkLst>
            <pc:docMk/>
            <pc:sldMk cId="883312096" sldId="2142532693"/>
            <ac:picMk id="8" creationId="{00B224C9-B193-0148-B59F-A8B3328590CC}"/>
          </ac:picMkLst>
        </pc:picChg>
      </pc:sldChg>
      <pc:sldChg chg="modSp add del mod">
        <pc:chgData name="O'Mahony, Brian" userId="4f701f38-5ac9-4518-9404-e26c93f9fa7d" providerId="ADAL" clId="{B678AE4A-7569-ED4C-82D5-D8D587DE8C6E}" dt="2021-04-23T16:14:38.765" v="2730" actId="1076"/>
        <pc:sldMkLst>
          <pc:docMk/>
          <pc:sldMk cId="2309088588" sldId="2142533054"/>
        </pc:sldMkLst>
        <pc:spChg chg="mod">
          <ac:chgData name="O'Mahony, Brian" userId="4f701f38-5ac9-4518-9404-e26c93f9fa7d" providerId="ADAL" clId="{B678AE4A-7569-ED4C-82D5-D8D587DE8C6E}" dt="2021-04-23T16:14:27.666" v="2729" actId="1038"/>
          <ac:spMkLst>
            <pc:docMk/>
            <pc:sldMk cId="2309088588" sldId="2142533054"/>
            <ac:spMk id="26" creationId="{BEB40255-D0D1-EA47-A945-94CA75EFD942}"/>
          </ac:spMkLst>
        </pc:spChg>
        <pc:spChg chg="mod">
          <ac:chgData name="O'Mahony, Brian" userId="4f701f38-5ac9-4518-9404-e26c93f9fa7d" providerId="ADAL" clId="{B678AE4A-7569-ED4C-82D5-D8D587DE8C6E}" dt="2021-04-23T16:12:47.885" v="2671" actId="20577"/>
          <ac:spMkLst>
            <pc:docMk/>
            <pc:sldMk cId="2309088588" sldId="2142533054"/>
            <ac:spMk id="112" creationId="{4D58862D-6703-C447-9142-4D05C5688C83}"/>
          </ac:spMkLst>
        </pc:spChg>
        <pc:spChg chg="mod">
          <ac:chgData name="O'Mahony, Brian" userId="4f701f38-5ac9-4518-9404-e26c93f9fa7d" providerId="ADAL" clId="{B678AE4A-7569-ED4C-82D5-D8D587DE8C6E}" dt="2021-04-23T16:13:01.821" v="2674"/>
          <ac:spMkLst>
            <pc:docMk/>
            <pc:sldMk cId="2309088588" sldId="2142533054"/>
            <ac:spMk id="113" creationId="{A3D722F1-A5C4-FF42-B131-DBE26191B3E1}"/>
          </ac:spMkLst>
        </pc:spChg>
        <pc:spChg chg="mod">
          <ac:chgData name="O'Mahony, Brian" userId="4f701f38-5ac9-4518-9404-e26c93f9fa7d" providerId="ADAL" clId="{B678AE4A-7569-ED4C-82D5-D8D587DE8C6E}" dt="2021-04-23T16:14:27.666" v="2729" actId="1038"/>
          <ac:spMkLst>
            <pc:docMk/>
            <pc:sldMk cId="2309088588" sldId="2142533054"/>
            <ac:spMk id="187" creationId="{39662A31-066E-924D-8156-1D766B2FC788}"/>
          </ac:spMkLst>
        </pc:spChg>
        <pc:spChg chg="mod">
          <ac:chgData name="O'Mahony, Brian" userId="4f701f38-5ac9-4518-9404-e26c93f9fa7d" providerId="ADAL" clId="{B678AE4A-7569-ED4C-82D5-D8D587DE8C6E}" dt="2021-04-23T16:14:27.666" v="2729" actId="1038"/>
          <ac:spMkLst>
            <pc:docMk/>
            <pc:sldMk cId="2309088588" sldId="2142533054"/>
            <ac:spMk id="190" creationId="{3E160CE8-67A0-7341-A6A5-EACC3059CE3E}"/>
          </ac:spMkLst>
        </pc:spChg>
        <pc:spChg chg="mod">
          <ac:chgData name="O'Mahony, Brian" userId="4f701f38-5ac9-4518-9404-e26c93f9fa7d" providerId="ADAL" clId="{B678AE4A-7569-ED4C-82D5-D8D587DE8C6E}" dt="2021-04-23T16:14:27.666" v="2729" actId="1038"/>
          <ac:spMkLst>
            <pc:docMk/>
            <pc:sldMk cId="2309088588" sldId="2142533054"/>
            <ac:spMk id="192" creationId="{1D1443E5-2270-0640-B0CA-8A4A07023357}"/>
          </ac:spMkLst>
        </pc:spChg>
        <pc:spChg chg="mod">
          <ac:chgData name="O'Mahony, Brian" userId="4f701f38-5ac9-4518-9404-e26c93f9fa7d" providerId="ADAL" clId="{B678AE4A-7569-ED4C-82D5-D8D587DE8C6E}" dt="2021-04-23T16:14:27.666" v="2729" actId="1038"/>
          <ac:spMkLst>
            <pc:docMk/>
            <pc:sldMk cId="2309088588" sldId="2142533054"/>
            <ac:spMk id="194" creationId="{CA88159C-6802-3948-8399-A2AE700883CD}"/>
          </ac:spMkLst>
        </pc:spChg>
        <pc:spChg chg="mod">
          <ac:chgData name="O'Mahony, Brian" userId="4f701f38-5ac9-4518-9404-e26c93f9fa7d" providerId="ADAL" clId="{B678AE4A-7569-ED4C-82D5-D8D587DE8C6E}" dt="2021-04-23T16:14:27.666" v="2729" actId="1038"/>
          <ac:spMkLst>
            <pc:docMk/>
            <pc:sldMk cId="2309088588" sldId="2142533054"/>
            <ac:spMk id="195" creationId="{2336A3FC-EA9A-5941-9A6E-FAC4C198CF99}"/>
          </ac:spMkLst>
        </pc:spChg>
        <pc:spChg chg="mod">
          <ac:chgData name="O'Mahony, Brian" userId="4f701f38-5ac9-4518-9404-e26c93f9fa7d" providerId="ADAL" clId="{B678AE4A-7569-ED4C-82D5-D8D587DE8C6E}" dt="2021-04-23T16:14:38.765" v="2730" actId="1076"/>
          <ac:spMkLst>
            <pc:docMk/>
            <pc:sldMk cId="2309088588" sldId="2142533054"/>
            <ac:spMk id="196" creationId="{A9CB581F-A849-0D4C-BB17-EC05E1948D0C}"/>
          </ac:spMkLst>
        </pc:spChg>
        <pc:spChg chg="mod">
          <ac:chgData name="O'Mahony, Brian" userId="4f701f38-5ac9-4518-9404-e26c93f9fa7d" providerId="ADAL" clId="{B678AE4A-7569-ED4C-82D5-D8D587DE8C6E}" dt="2021-04-23T16:14:38.765" v="2730" actId="1076"/>
          <ac:spMkLst>
            <pc:docMk/>
            <pc:sldMk cId="2309088588" sldId="2142533054"/>
            <ac:spMk id="206" creationId="{7301CD6E-9232-1B49-8F6A-C9A83A4FD06B}"/>
          </ac:spMkLst>
        </pc:spChg>
        <pc:picChg chg="mod">
          <ac:chgData name="O'Mahony, Brian" userId="4f701f38-5ac9-4518-9404-e26c93f9fa7d" providerId="ADAL" clId="{B678AE4A-7569-ED4C-82D5-D8D587DE8C6E}" dt="2021-04-23T16:14:27.666" v="2729" actId="1038"/>
          <ac:picMkLst>
            <pc:docMk/>
            <pc:sldMk cId="2309088588" sldId="2142533054"/>
            <ac:picMk id="191" creationId="{142A5C95-38CC-724D-977A-D64FA5D49B2A}"/>
          </ac:picMkLst>
        </pc:picChg>
        <pc:picChg chg="mod">
          <ac:chgData name="O'Mahony, Brian" userId="4f701f38-5ac9-4518-9404-e26c93f9fa7d" providerId="ADAL" clId="{B678AE4A-7569-ED4C-82D5-D8D587DE8C6E}" dt="2021-04-23T16:14:27.666" v="2729" actId="1038"/>
          <ac:picMkLst>
            <pc:docMk/>
            <pc:sldMk cId="2309088588" sldId="2142533054"/>
            <ac:picMk id="193" creationId="{B79F5A92-BC64-6741-A6C6-52EB8BF314B5}"/>
          </ac:picMkLst>
        </pc:picChg>
        <pc:picChg chg="mod">
          <ac:chgData name="O'Mahony, Brian" userId="4f701f38-5ac9-4518-9404-e26c93f9fa7d" providerId="ADAL" clId="{B678AE4A-7569-ED4C-82D5-D8D587DE8C6E}" dt="2021-04-23T16:14:38.765" v="2730" actId="1076"/>
          <ac:picMkLst>
            <pc:docMk/>
            <pc:sldMk cId="2309088588" sldId="2142533054"/>
            <ac:picMk id="197" creationId="{2E8FCD50-37DF-9E45-B218-D465FFD6D8CC}"/>
          </ac:picMkLst>
        </pc:picChg>
        <pc:picChg chg="mod">
          <ac:chgData name="O'Mahony, Brian" userId="4f701f38-5ac9-4518-9404-e26c93f9fa7d" providerId="ADAL" clId="{B678AE4A-7569-ED4C-82D5-D8D587DE8C6E}" dt="2021-04-23T16:14:27.666" v="2729" actId="1038"/>
          <ac:picMkLst>
            <pc:docMk/>
            <pc:sldMk cId="2309088588" sldId="2142533054"/>
            <ac:picMk id="198" creationId="{870B504D-2E12-854D-8A0C-FC79D4D46C38}"/>
          </ac:picMkLst>
        </pc:picChg>
        <pc:picChg chg="mod">
          <ac:chgData name="O'Mahony, Brian" userId="4f701f38-5ac9-4518-9404-e26c93f9fa7d" providerId="ADAL" clId="{B678AE4A-7569-ED4C-82D5-D8D587DE8C6E}" dt="2021-04-23T16:14:27.666" v="2729" actId="1038"/>
          <ac:picMkLst>
            <pc:docMk/>
            <pc:sldMk cId="2309088588" sldId="2142533054"/>
            <ac:picMk id="199" creationId="{08822018-B2B7-B44A-BF80-29AC956BF574}"/>
          </ac:picMkLst>
        </pc:picChg>
        <pc:picChg chg="mod">
          <ac:chgData name="O'Mahony, Brian" userId="4f701f38-5ac9-4518-9404-e26c93f9fa7d" providerId="ADAL" clId="{B678AE4A-7569-ED4C-82D5-D8D587DE8C6E}" dt="2021-04-23T16:14:27.666" v="2729" actId="1038"/>
          <ac:picMkLst>
            <pc:docMk/>
            <pc:sldMk cId="2309088588" sldId="2142533054"/>
            <ac:picMk id="200" creationId="{082BE56A-075F-694D-B27C-82613DF13E4B}"/>
          </ac:picMkLst>
        </pc:picChg>
        <pc:picChg chg="mod">
          <ac:chgData name="O'Mahony, Brian" userId="4f701f38-5ac9-4518-9404-e26c93f9fa7d" providerId="ADAL" clId="{B678AE4A-7569-ED4C-82D5-D8D587DE8C6E}" dt="2021-04-23T16:14:27.666" v="2729" actId="1038"/>
          <ac:picMkLst>
            <pc:docMk/>
            <pc:sldMk cId="2309088588" sldId="2142533054"/>
            <ac:picMk id="201" creationId="{12BE8EAA-4279-304A-9FF5-980ADE0F0328}"/>
          </ac:picMkLst>
        </pc:picChg>
        <pc:picChg chg="mod">
          <ac:chgData name="O'Mahony, Brian" userId="4f701f38-5ac9-4518-9404-e26c93f9fa7d" providerId="ADAL" clId="{B678AE4A-7569-ED4C-82D5-D8D587DE8C6E}" dt="2021-04-23T16:14:27.666" v="2729" actId="1038"/>
          <ac:picMkLst>
            <pc:docMk/>
            <pc:sldMk cId="2309088588" sldId="2142533054"/>
            <ac:picMk id="202" creationId="{03C4DD81-F0EE-B44D-BD7D-37E13A031D4D}"/>
          </ac:picMkLst>
        </pc:picChg>
        <pc:picChg chg="mod">
          <ac:chgData name="O'Mahony, Brian" userId="4f701f38-5ac9-4518-9404-e26c93f9fa7d" providerId="ADAL" clId="{B678AE4A-7569-ED4C-82D5-D8D587DE8C6E}" dt="2021-04-23T16:14:38.765" v="2730" actId="1076"/>
          <ac:picMkLst>
            <pc:docMk/>
            <pc:sldMk cId="2309088588" sldId="2142533054"/>
            <ac:picMk id="203" creationId="{93CDDF6E-4981-9041-8C88-59C5D7452B92}"/>
          </ac:picMkLst>
        </pc:picChg>
        <pc:picChg chg="mod">
          <ac:chgData name="O'Mahony, Brian" userId="4f701f38-5ac9-4518-9404-e26c93f9fa7d" providerId="ADAL" clId="{B678AE4A-7569-ED4C-82D5-D8D587DE8C6E}" dt="2021-04-23T16:14:38.765" v="2730" actId="1076"/>
          <ac:picMkLst>
            <pc:docMk/>
            <pc:sldMk cId="2309088588" sldId="2142533054"/>
            <ac:picMk id="204" creationId="{A3667D0F-0790-5944-AABA-54701CD96DD9}"/>
          </ac:picMkLst>
        </pc:picChg>
      </pc:sldChg>
    </pc:docChg>
  </pc:docChgLst>
  <pc:docChgLst>
    <pc:chgData name="DAiuto, Mike" userId="bf146cb8-bfe2-436e-b407-8694f1e62247" providerId="ADAL" clId="{88DCBE32-244A-8743-8C82-67E2DB112105}"/>
    <pc:docChg chg="addSld modSld">
      <pc:chgData name="DAiuto, Mike" userId="bf146cb8-bfe2-436e-b407-8694f1e62247" providerId="ADAL" clId="{88DCBE32-244A-8743-8C82-67E2DB112105}" dt="2023-03-10T18:33:15.689" v="0"/>
      <pc:docMkLst>
        <pc:docMk/>
      </pc:docMkLst>
      <pc:sldChg chg="add">
        <pc:chgData name="DAiuto, Mike" userId="bf146cb8-bfe2-436e-b407-8694f1e62247" providerId="ADAL" clId="{88DCBE32-244A-8743-8C82-67E2DB112105}" dt="2023-03-10T18:33:15.689" v="0"/>
        <pc:sldMkLst>
          <pc:docMk/>
          <pc:sldMk cId="1572864079" sldId="2147376561"/>
        </pc:sldMkLst>
      </pc:sldChg>
    </pc:docChg>
  </pc:docChgLst>
  <pc:docChgLst>
    <pc:chgData name="DAiuto, Mike" userId="bf146cb8-bfe2-436e-b407-8694f1e62247" providerId="ADAL" clId="{BC4BA7B1-B698-2745-B5B0-9C6B67F9A2E3}"/>
    <pc:docChg chg="undo custSel addSld delSld modSld modSection">
      <pc:chgData name="DAiuto, Mike" userId="bf146cb8-bfe2-436e-b407-8694f1e62247" providerId="ADAL" clId="{BC4BA7B1-B698-2745-B5B0-9C6B67F9A2E3}" dt="2022-12-21T14:58:15.866" v="86" actId="14100"/>
      <pc:docMkLst>
        <pc:docMk/>
      </pc:docMkLst>
      <pc:sldChg chg="del">
        <pc:chgData name="DAiuto, Mike" userId="bf146cb8-bfe2-436e-b407-8694f1e62247" providerId="ADAL" clId="{BC4BA7B1-B698-2745-B5B0-9C6B67F9A2E3}" dt="2022-12-21T14:44:36.081" v="41" actId="2696"/>
        <pc:sldMkLst>
          <pc:docMk/>
          <pc:sldMk cId="4250272606" sldId="2147469353"/>
        </pc:sldMkLst>
      </pc:sldChg>
      <pc:sldChg chg="del">
        <pc:chgData name="DAiuto, Mike" userId="bf146cb8-bfe2-436e-b407-8694f1e62247" providerId="ADAL" clId="{BC4BA7B1-B698-2745-B5B0-9C6B67F9A2E3}" dt="2022-12-21T14:44:53.992" v="44" actId="2696"/>
        <pc:sldMkLst>
          <pc:docMk/>
          <pc:sldMk cId="3599064408" sldId="2147469354"/>
        </pc:sldMkLst>
      </pc:sldChg>
      <pc:sldChg chg="delSp modSp mod">
        <pc:chgData name="DAiuto, Mike" userId="bf146cb8-bfe2-436e-b407-8694f1e62247" providerId="ADAL" clId="{BC4BA7B1-B698-2745-B5B0-9C6B67F9A2E3}" dt="2022-12-21T14:57:43.968" v="80" actId="14100"/>
        <pc:sldMkLst>
          <pc:docMk/>
          <pc:sldMk cId="2663346599" sldId="2147469355"/>
        </pc:sldMkLst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4" creationId="{19B1F7A6-4D72-3719-1CC2-FBE7608E9361}"/>
          </ac:spMkLst>
        </pc:spChg>
        <pc:spChg chg="mod">
          <ac:chgData name="DAiuto, Mike" userId="bf146cb8-bfe2-436e-b407-8694f1e62247" providerId="ADAL" clId="{BC4BA7B1-B698-2745-B5B0-9C6B67F9A2E3}" dt="2022-12-21T14:48:31.022" v="65" actId="14100"/>
          <ac:spMkLst>
            <pc:docMk/>
            <pc:sldMk cId="2663346599" sldId="2147469355"/>
            <ac:spMk id="20" creationId="{15CB5E52-494D-D246-8F06-BC80D38F2871}"/>
          </ac:spMkLst>
        </pc:spChg>
        <pc:spChg chg="mod">
          <ac:chgData name="DAiuto, Mike" userId="bf146cb8-bfe2-436e-b407-8694f1e62247" providerId="ADAL" clId="{BC4BA7B1-B698-2745-B5B0-9C6B67F9A2E3}" dt="2022-12-21T14:48:31.022" v="65" actId="14100"/>
          <ac:spMkLst>
            <pc:docMk/>
            <pc:sldMk cId="2663346599" sldId="2147469355"/>
            <ac:spMk id="22" creationId="{EB10CC7A-E3E7-554A-A709-4C3D28EA0AF3}"/>
          </ac:spMkLst>
        </pc:spChg>
        <pc:spChg chg="mod">
          <ac:chgData name="DAiuto, Mike" userId="bf146cb8-bfe2-436e-b407-8694f1e62247" providerId="ADAL" clId="{BC4BA7B1-B698-2745-B5B0-9C6B67F9A2E3}" dt="2022-12-21T14:49:45.452" v="68" actId="14100"/>
          <ac:spMkLst>
            <pc:docMk/>
            <pc:sldMk cId="2663346599" sldId="2147469355"/>
            <ac:spMk id="32" creationId="{9F98DB44-6305-7D47-8CD7-9BC47A6316E2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35" creationId="{28FA195D-307D-8798-E125-671423F3B004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37" creationId="{0C200DD9-A70B-86BC-29F1-6B6586AD2BF6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38" creationId="{EFC0B2B5-36E5-242D-4A4C-A5630F204156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44" creationId="{E1AE123C-02CD-081C-AFDE-F63D20BA83A2}"/>
          </ac:spMkLst>
        </pc:spChg>
        <pc:spChg chg="del mod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47" creationId="{5C72AC5B-705A-5BC0-1A33-0EDFAE84D59E}"/>
          </ac:spMkLst>
        </pc:spChg>
        <pc:spChg chg="del mod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48" creationId="{728C0339-9CEA-8D67-89B5-B9B4AADF80A4}"/>
          </ac:spMkLst>
        </pc:spChg>
        <pc:spChg chg="del mod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49" creationId="{7D6DED47-4DDE-E5F1-5CCB-573C49E74104}"/>
          </ac:spMkLst>
        </pc:spChg>
        <pc:spChg chg="del mod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50" creationId="{6A0516A5-274A-9697-DFFF-521F651FA955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51" creationId="{4714FA07-D6FF-EB9F-B43A-A2B2E221A089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56" creationId="{4CA471D8-F704-3645-C969-CBD7175773DA}"/>
          </ac:spMkLst>
        </pc:spChg>
        <pc:spChg chg="mod">
          <ac:chgData name="DAiuto, Mike" userId="bf146cb8-bfe2-436e-b407-8694f1e62247" providerId="ADAL" clId="{BC4BA7B1-B698-2745-B5B0-9C6B67F9A2E3}" dt="2022-12-21T14:49:45.452" v="68" actId="14100"/>
          <ac:spMkLst>
            <pc:docMk/>
            <pc:sldMk cId="2663346599" sldId="2147469355"/>
            <ac:spMk id="67" creationId="{7B6419F5-2CF6-4B41-AF49-4A78AE71C7FC}"/>
          </ac:spMkLst>
        </pc:spChg>
        <pc:spChg chg="mod">
          <ac:chgData name="DAiuto, Mike" userId="bf146cb8-bfe2-436e-b407-8694f1e62247" providerId="ADAL" clId="{BC4BA7B1-B698-2745-B5B0-9C6B67F9A2E3}" dt="2022-12-21T14:49:45.452" v="68" actId="14100"/>
          <ac:spMkLst>
            <pc:docMk/>
            <pc:sldMk cId="2663346599" sldId="2147469355"/>
            <ac:spMk id="81" creationId="{8D02F1A4-3850-6B46-AE6A-B1F1B4243CFE}"/>
          </ac:spMkLst>
        </pc:spChg>
        <pc:spChg chg="mod">
          <ac:chgData name="DAiuto, Mike" userId="bf146cb8-bfe2-436e-b407-8694f1e62247" providerId="ADAL" clId="{BC4BA7B1-B698-2745-B5B0-9C6B67F9A2E3}" dt="2022-12-21T14:49:45.452" v="68" actId="14100"/>
          <ac:spMkLst>
            <pc:docMk/>
            <pc:sldMk cId="2663346599" sldId="2147469355"/>
            <ac:spMk id="86" creationId="{A298836A-7854-9441-A2D8-F77760A74CB2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87" creationId="{16376A07-ED06-82F9-9F2F-D08FD4F08FD2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88" creationId="{F9FEFD57-897F-1D78-E768-4091DBC72F39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89" creationId="{DAB8EEEE-FB0B-FF43-F872-452E396511F8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94" creationId="{7CA7AB68-0C06-A599-4104-B9C01B0910F7}"/>
          </ac:spMkLst>
        </pc:spChg>
        <pc:spChg chg="mod">
          <ac:chgData name="DAiuto, Mike" userId="bf146cb8-bfe2-436e-b407-8694f1e62247" providerId="ADAL" clId="{BC4BA7B1-B698-2745-B5B0-9C6B67F9A2E3}" dt="2022-12-21T14:49:45.452" v="68" actId="14100"/>
          <ac:spMkLst>
            <pc:docMk/>
            <pc:sldMk cId="2663346599" sldId="2147469355"/>
            <ac:spMk id="95" creationId="{9C1FC30A-63BF-2C48-B197-E3367B50B8B3}"/>
          </ac:spMkLst>
        </pc:spChg>
        <pc:spChg chg="del mod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97" creationId="{5BBAB708-6895-422E-BA0F-0895B42E916B}"/>
          </ac:spMkLst>
        </pc:spChg>
        <pc:spChg chg="del mod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98" creationId="{60892AEE-26E9-8798-B522-F9A981B084CF}"/>
          </ac:spMkLst>
        </pc:spChg>
        <pc:spChg chg="del mod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99" creationId="{FB1CE0D2-CAB8-1E43-C2A7-019526B8B088}"/>
          </ac:spMkLst>
        </pc:spChg>
        <pc:spChg chg="mod">
          <ac:chgData name="DAiuto, Mike" userId="bf146cb8-bfe2-436e-b407-8694f1e62247" providerId="ADAL" clId="{BC4BA7B1-B698-2745-B5B0-9C6B67F9A2E3}" dt="2022-12-21T14:49:45.452" v="68" actId="14100"/>
          <ac:spMkLst>
            <pc:docMk/>
            <pc:sldMk cId="2663346599" sldId="2147469355"/>
            <ac:spMk id="100" creationId="{1FDB4585-12B3-6045-99F4-CAE61FFDF777}"/>
          </ac:spMkLst>
        </pc:spChg>
        <pc:spChg chg="del mod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101" creationId="{AB531521-759F-0FBE-C773-AF78DC03F034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102" creationId="{40276F87-F78F-9FBB-AC3E-1DDF893854ED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106" creationId="{074C110E-C663-81CE-986A-FAA181973D20}"/>
          </ac:spMkLst>
        </pc:spChg>
        <pc:spChg chg="mod">
          <ac:chgData name="DAiuto, Mike" userId="bf146cb8-bfe2-436e-b407-8694f1e62247" providerId="ADAL" clId="{BC4BA7B1-B698-2745-B5B0-9C6B67F9A2E3}" dt="2022-12-21T14:49:45.452" v="68" actId="14100"/>
          <ac:spMkLst>
            <pc:docMk/>
            <pc:sldMk cId="2663346599" sldId="2147469355"/>
            <ac:spMk id="109" creationId="{32BC410F-20EA-794E-8571-E3B0A98723FB}"/>
          </ac:spMkLst>
        </pc:spChg>
        <pc:spChg chg="mod">
          <ac:chgData name="DAiuto, Mike" userId="bf146cb8-bfe2-436e-b407-8694f1e62247" providerId="ADAL" clId="{BC4BA7B1-B698-2745-B5B0-9C6B67F9A2E3}" dt="2022-12-21T14:49:45.452" v="68" actId="14100"/>
          <ac:spMkLst>
            <pc:docMk/>
            <pc:sldMk cId="2663346599" sldId="2147469355"/>
            <ac:spMk id="114" creationId="{EB91A3DD-4C95-9D48-9887-F6B6B4154C8E}"/>
          </ac:spMkLst>
        </pc:spChg>
        <pc:spChg chg="mod">
          <ac:chgData name="DAiuto, Mike" userId="bf146cb8-bfe2-436e-b407-8694f1e62247" providerId="ADAL" clId="{BC4BA7B1-B698-2745-B5B0-9C6B67F9A2E3}" dt="2022-12-21T14:49:45.452" v="68" actId="14100"/>
          <ac:spMkLst>
            <pc:docMk/>
            <pc:sldMk cId="2663346599" sldId="2147469355"/>
            <ac:spMk id="123" creationId="{9D2BCC23-A578-4846-8E08-BAEBDB311BF0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129" creationId="{A9E02BF5-5144-9E00-D96E-BF1C3F5797CB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130" creationId="{D1662C6B-2181-0467-66C7-B071E767809A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131" creationId="{B064A483-B844-3E05-F533-A115FA6AA47E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136" creationId="{8AC34D63-A056-161D-42AB-3030766D731F}"/>
          </ac:spMkLst>
        </pc:spChg>
        <pc:spChg chg="mod">
          <ac:chgData name="DAiuto, Mike" userId="bf146cb8-bfe2-436e-b407-8694f1e62247" providerId="ADAL" clId="{BC4BA7B1-B698-2745-B5B0-9C6B67F9A2E3}" dt="2022-12-21T14:57:43.968" v="80" actId="14100"/>
          <ac:spMkLst>
            <pc:docMk/>
            <pc:sldMk cId="2663346599" sldId="2147469355"/>
            <ac:spMk id="137" creationId="{64B5753A-1BD2-C146-8712-54967AB3944E}"/>
          </ac:spMkLst>
        </pc:spChg>
        <pc:spChg chg="del mod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139" creationId="{3383167C-D37F-6E22-B1E1-A4D5F2EEA9F5}"/>
          </ac:spMkLst>
        </pc:spChg>
        <pc:spChg chg="del mod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140" creationId="{7E61C47C-9753-D9EE-99D0-47AFF1985E49}"/>
          </ac:spMkLst>
        </pc:spChg>
        <pc:spChg chg="del mod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141" creationId="{33F49971-EBD5-FCB9-8ACE-BFF41A2F5A9F}"/>
          </ac:spMkLst>
        </pc:spChg>
        <pc:spChg chg="del mod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142" creationId="{A3DC0DE2-68C6-D3AF-165E-32E2FE573511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143" creationId="{1AD69AA3-6B0C-A7F4-62FE-6C8D3101FD2C}"/>
          </ac:spMkLst>
        </pc:spChg>
        <pc:spChg chg="mod">
          <ac:chgData name="DAiuto, Mike" userId="bf146cb8-bfe2-436e-b407-8694f1e62247" providerId="ADAL" clId="{BC4BA7B1-B698-2745-B5B0-9C6B67F9A2E3}" dt="2022-12-21T14:49:45.452" v="68" actId="14100"/>
          <ac:spMkLst>
            <pc:docMk/>
            <pc:sldMk cId="2663346599" sldId="2147469355"/>
            <ac:spMk id="151" creationId="{6F0D65DD-7573-8E4C-A068-F8608ABC8B5F}"/>
          </ac:spMkLst>
        </pc:spChg>
        <pc:spChg chg="mod">
          <ac:chgData name="DAiuto, Mike" userId="bf146cb8-bfe2-436e-b407-8694f1e62247" providerId="ADAL" clId="{BC4BA7B1-B698-2745-B5B0-9C6B67F9A2E3}" dt="2022-12-21T14:57:37.267" v="79" actId="14100"/>
          <ac:spMkLst>
            <pc:docMk/>
            <pc:sldMk cId="2663346599" sldId="2147469355"/>
            <ac:spMk id="152" creationId="{82FFABFD-1DA7-6041-B4AB-205804E2786E}"/>
          </ac:spMkLst>
        </pc:spChg>
      </pc:sldChg>
      <pc:sldChg chg="add del">
        <pc:chgData name="DAiuto, Mike" userId="bf146cb8-bfe2-436e-b407-8694f1e62247" providerId="ADAL" clId="{BC4BA7B1-B698-2745-B5B0-9C6B67F9A2E3}" dt="2022-12-21T14:44:46.463" v="43" actId="2890"/>
        <pc:sldMkLst>
          <pc:docMk/>
          <pc:sldMk cId="792457757" sldId="2147469356"/>
        </pc:sldMkLst>
      </pc:sldChg>
      <pc:sldChg chg="delSp modSp add mod">
        <pc:chgData name="DAiuto, Mike" userId="bf146cb8-bfe2-436e-b407-8694f1e62247" providerId="ADAL" clId="{BC4BA7B1-B698-2745-B5B0-9C6B67F9A2E3}" dt="2022-12-21T14:58:00.007" v="82" actId="14100"/>
        <pc:sldMkLst>
          <pc:docMk/>
          <pc:sldMk cId="2616038560" sldId="2147469356"/>
        </pc:sldMkLst>
        <pc:spChg chg="mod">
          <ac:chgData name="DAiuto, Mike" userId="bf146cb8-bfe2-436e-b407-8694f1e62247" providerId="ADAL" clId="{BC4BA7B1-B698-2745-B5B0-9C6B67F9A2E3}" dt="2022-12-21T14:50:25.737" v="72" actId="14100"/>
          <ac:spMkLst>
            <pc:docMk/>
            <pc:sldMk cId="2616038560" sldId="2147469356"/>
            <ac:spMk id="20" creationId="{15CB5E52-494D-D246-8F06-BC80D38F2871}"/>
          </ac:spMkLst>
        </pc:spChg>
        <pc:spChg chg="mod">
          <ac:chgData name="DAiuto, Mike" userId="bf146cb8-bfe2-436e-b407-8694f1e62247" providerId="ADAL" clId="{BC4BA7B1-B698-2745-B5B0-9C6B67F9A2E3}" dt="2022-12-21T14:50:25.737" v="72" actId="14100"/>
          <ac:spMkLst>
            <pc:docMk/>
            <pc:sldMk cId="2616038560" sldId="2147469356"/>
            <ac:spMk id="22" creationId="{EB10CC7A-E3E7-554A-A709-4C3D28EA0AF3}"/>
          </ac:spMkLst>
        </pc:spChg>
        <pc:spChg chg="mod">
          <ac:chgData name="DAiuto, Mike" userId="bf146cb8-bfe2-436e-b407-8694f1e62247" providerId="ADAL" clId="{BC4BA7B1-B698-2745-B5B0-9C6B67F9A2E3}" dt="2022-12-21T14:50:40.136" v="73" actId="14100"/>
          <ac:spMkLst>
            <pc:docMk/>
            <pc:sldMk cId="2616038560" sldId="2147469356"/>
            <ac:spMk id="32" creationId="{9F98DB44-6305-7D47-8CD7-9BC47A6316E2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56" creationId="{4CA471D8-F704-3645-C969-CBD7175773DA}"/>
          </ac:spMkLst>
        </pc:spChg>
        <pc:spChg chg="mod">
          <ac:chgData name="DAiuto, Mike" userId="bf146cb8-bfe2-436e-b407-8694f1e62247" providerId="ADAL" clId="{BC4BA7B1-B698-2745-B5B0-9C6B67F9A2E3}" dt="2022-12-21T14:50:40.136" v="73" actId="14100"/>
          <ac:spMkLst>
            <pc:docMk/>
            <pc:sldMk cId="2616038560" sldId="2147469356"/>
            <ac:spMk id="67" creationId="{7B6419F5-2CF6-4B41-AF49-4A78AE71C7FC}"/>
          </ac:spMkLst>
        </pc:spChg>
        <pc:spChg chg="mod">
          <ac:chgData name="DAiuto, Mike" userId="bf146cb8-bfe2-436e-b407-8694f1e62247" providerId="ADAL" clId="{BC4BA7B1-B698-2745-B5B0-9C6B67F9A2E3}" dt="2022-12-21T14:50:40.136" v="73" actId="14100"/>
          <ac:spMkLst>
            <pc:docMk/>
            <pc:sldMk cId="2616038560" sldId="2147469356"/>
            <ac:spMk id="81" creationId="{8D02F1A4-3850-6B46-AE6A-B1F1B4243CFE}"/>
          </ac:spMkLst>
        </pc:spChg>
        <pc:spChg chg="mod">
          <ac:chgData name="DAiuto, Mike" userId="bf146cb8-bfe2-436e-b407-8694f1e62247" providerId="ADAL" clId="{BC4BA7B1-B698-2745-B5B0-9C6B67F9A2E3}" dt="2022-12-21T14:50:40.136" v="73" actId="14100"/>
          <ac:spMkLst>
            <pc:docMk/>
            <pc:sldMk cId="2616038560" sldId="2147469356"/>
            <ac:spMk id="86" creationId="{A298836A-7854-9441-A2D8-F77760A74CB2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87" creationId="{16376A07-ED06-82F9-9F2F-D08FD4F08FD2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88" creationId="{F9FEFD57-897F-1D78-E768-4091DBC72F39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89" creationId="{DAB8EEEE-FB0B-FF43-F872-452E396511F8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94" creationId="{7CA7AB68-0C06-A599-4104-B9C01B0910F7}"/>
          </ac:spMkLst>
        </pc:spChg>
        <pc:spChg chg="mod">
          <ac:chgData name="DAiuto, Mike" userId="bf146cb8-bfe2-436e-b407-8694f1e62247" providerId="ADAL" clId="{BC4BA7B1-B698-2745-B5B0-9C6B67F9A2E3}" dt="2022-12-21T14:50:40.136" v="73" actId="14100"/>
          <ac:spMkLst>
            <pc:docMk/>
            <pc:sldMk cId="2616038560" sldId="2147469356"/>
            <ac:spMk id="95" creationId="{9C1FC30A-63BF-2C48-B197-E3367B50B8B3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97" creationId="{5BBAB708-6895-422E-BA0F-0895B42E916B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98" creationId="{60892AEE-26E9-8798-B522-F9A981B084CF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99" creationId="{FB1CE0D2-CAB8-1E43-C2A7-019526B8B088}"/>
          </ac:spMkLst>
        </pc:spChg>
        <pc:spChg chg="mod">
          <ac:chgData name="DAiuto, Mike" userId="bf146cb8-bfe2-436e-b407-8694f1e62247" providerId="ADAL" clId="{BC4BA7B1-B698-2745-B5B0-9C6B67F9A2E3}" dt="2022-12-21T14:50:40.136" v="73" actId="14100"/>
          <ac:spMkLst>
            <pc:docMk/>
            <pc:sldMk cId="2616038560" sldId="2147469356"/>
            <ac:spMk id="100" creationId="{1FDB4585-12B3-6045-99F4-CAE61FFDF777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101" creationId="{AB531521-759F-0FBE-C773-AF78DC03F034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102" creationId="{40276F87-F78F-9FBB-AC3E-1DDF893854ED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106" creationId="{074C110E-C663-81CE-986A-FAA181973D20}"/>
          </ac:spMkLst>
        </pc:spChg>
        <pc:spChg chg="mod">
          <ac:chgData name="DAiuto, Mike" userId="bf146cb8-bfe2-436e-b407-8694f1e62247" providerId="ADAL" clId="{BC4BA7B1-B698-2745-B5B0-9C6B67F9A2E3}" dt="2022-12-21T14:50:40.136" v="73" actId="14100"/>
          <ac:spMkLst>
            <pc:docMk/>
            <pc:sldMk cId="2616038560" sldId="2147469356"/>
            <ac:spMk id="109" creationId="{32BC410F-20EA-794E-8571-E3B0A98723FB}"/>
          </ac:spMkLst>
        </pc:spChg>
        <pc:spChg chg="mod">
          <ac:chgData name="DAiuto, Mike" userId="bf146cb8-bfe2-436e-b407-8694f1e62247" providerId="ADAL" clId="{BC4BA7B1-B698-2745-B5B0-9C6B67F9A2E3}" dt="2022-12-21T14:50:40.136" v="73" actId="14100"/>
          <ac:spMkLst>
            <pc:docMk/>
            <pc:sldMk cId="2616038560" sldId="2147469356"/>
            <ac:spMk id="114" creationId="{EB91A3DD-4C95-9D48-9887-F6B6B4154C8E}"/>
          </ac:spMkLst>
        </pc:spChg>
        <pc:spChg chg="mod">
          <ac:chgData name="DAiuto, Mike" userId="bf146cb8-bfe2-436e-b407-8694f1e62247" providerId="ADAL" clId="{BC4BA7B1-B698-2745-B5B0-9C6B67F9A2E3}" dt="2022-12-21T14:50:40.136" v="73" actId="14100"/>
          <ac:spMkLst>
            <pc:docMk/>
            <pc:sldMk cId="2616038560" sldId="2147469356"/>
            <ac:spMk id="123" creationId="{9D2BCC23-A578-4846-8E08-BAEBDB311BF0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129" creationId="{A9E02BF5-5144-9E00-D96E-BF1C3F5797CB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130" creationId="{D1662C6B-2181-0467-66C7-B071E767809A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131" creationId="{B064A483-B844-3E05-F533-A115FA6AA47E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136" creationId="{8AC34D63-A056-161D-42AB-3030766D731F}"/>
          </ac:spMkLst>
        </pc:spChg>
        <pc:spChg chg="mod">
          <ac:chgData name="DAiuto, Mike" userId="bf146cb8-bfe2-436e-b407-8694f1e62247" providerId="ADAL" clId="{BC4BA7B1-B698-2745-B5B0-9C6B67F9A2E3}" dt="2022-12-21T14:58:00.007" v="82" actId="14100"/>
          <ac:spMkLst>
            <pc:docMk/>
            <pc:sldMk cId="2616038560" sldId="2147469356"/>
            <ac:spMk id="137" creationId="{64B5753A-1BD2-C146-8712-54967AB3944E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139" creationId="{3383167C-D37F-6E22-B1E1-A4D5F2EEA9F5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140" creationId="{7E61C47C-9753-D9EE-99D0-47AFF1985E49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141" creationId="{33F49971-EBD5-FCB9-8ACE-BFF41A2F5A9F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142" creationId="{A3DC0DE2-68C6-D3AF-165E-32E2FE573511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143" creationId="{1AD69AA3-6B0C-A7F4-62FE-6C8D3101FD2C}"/>
          </ac:spMkLst>
        </pc:spChg>
        <pc:spChg chg="mod">
          <ac:chgData name="DAiuto, Mike" userId="bf146cb8-bfe2-436e-b407-8694f1e62247" providerId="ADAL" clId="{BC4BA7B1-B698-2745-B5B0-9C6B67F9A2E3}" dt="2022-12-21T14:50:40.136" v="73" actId="14100"/>
          <ac:spMkLst>
            <pc:docMk/>
            <pc:sldMk cId="2616038560" sldId="2147469356"/>
            <ac:spMk id="151" creationId="{6F0D65DD-7573-8E4C-A068-F8608ABC8B5F}"/>
          </ac:spMkLst>
        </pc:spChg>
        <pc:spChg chg="mod">
          <ac:chgData name="DAiuto, Mike" userId="bf146cb8-bfe2-436e-b407-8694f1e62247" providerId="ADAL" clId="{BC4BA7B1-B698-2745-B5B0-9C6B67F9A2E3}" dt="2022-12-21T14:57:56.743" v="81" actId="14100"/>
          <ac:spMkLst>
            <pc:docMk/>
            <pc:sldMk cId="2616038560" sldId="2147469356"/>
            <ac:spMk id="152" creationId="{82FFABFD-1DA7-6041-B4AB-205804E2786E}"/>
          </ac:spMkLst>
        </pc:spChg>
      </pc:sldChg>
      <pc:sldChg chg="delSp modSp add mod">
        <pc:chgData name="DAiuto, Mike" userId="bf146cb8-bfe2-436e-b407-8694f1e62247" providerId="ADAL" clId="{BC4BA7B1-B698-2745-B5B0-9C6B67F9A2E3}" dt="2022-12-21T14:58:07.912" v="84" actId="14100"/>
        <pc:sldMkLst>
          <pc:docMk/>
          <pc:sldMk cId="2819530060" sldId="2147469357"/>
        </pc:sldMkLst>
        <pc:spChg chg="mod">
          <ac:chgData name="DAiuto, Mike" userId="bf146cb8-bfe2-436e-b407-8694f1e62247" providerId="ADAL" clId="{BC4BA7B1-B698-2745-B5B0-9C6B67F9A2E3}" dt="2022-12-21T14:47:46.156" v="58" actId="14100"/>
          <ac:spMkLst>
            <pc:docMk/>
            <pc:sldMk cId="2819530060" sldId="2147469357"/>
            <ac:spMk id="20" creationId="{15CB5E52-494D-D246-8F06-BC80D38F2871}"/>
          </ac:spMkLst>
        </pc:spChg>
        <pc:spChg chg="mod">
          <ac:chgData name="DAiuto, Mike" userId="bf146cb8-bfe2-436e-b407-8694f1e62247" providerId="ADAL" clId="{BC4BA7B1-B698-2745-B5B0-9C6B67F9A2E3}" dt="2022-12-21T14:47:55.232" v="61" actId="14100"/>
          <ac:spMkLst>
            <pc:docMk/>
            <pc:sldMk cId="2819530060" sldId="2147469357"/>
            <ac:spMk id="22" creationId="{EB10CC7A-E3E7-554A-A709-4C3D28EA0AF3}"/>
          </ac:spMkLst>
        </pc:spChg>
        <pc:spChg chg="mod">
          <ac:chgData name="DAiuto, Mike" userId="bf146cb8-bfe2-436e-b407-8694f1e62247" providerId="ADAL" clId="{BC4BA7B1-B698-2745-B5B0-9C6B67F9A2E3}" dt="2022-12-21T14:51:10.656" v="75" actId="14100"/>
          <ac:spMkLst>
            <pc:docMk/>
            <pc:sldMk cId="2819530060" sldId="2147469357"/>
            <ac:spMk id="32" creationId="{9F98DB44-6305-7D47-8CD7-9BC47A6316E2}"/>
          </ac:spMkLst>
        </pc:spChg>
        <pc:spChg chg="mod">
          <ac:chgData name="DAiuto, Mike" userId="bf146cb8-bfe2-436e-b407-8694f1e62247" providerId="ADAL" clId="{BC4BA7B1-B698-2745-B5B0-9C6B67F9A2E3}" dt="2022-12-21T14:51:10.656" v="75" actId="14100"/>
          <ac:spMkLst>
            <pc:docMk/>
            <pc:sldMk cId="2819530060" sldId="2147469357"/>
            <ac:spMk id="67" creationId="{7B6419F5-2CF6-4B41-AF49-4A78AE71C7FC}"/>
          </ac:spMkLst>
        </pc:spChg>
        <pc:spChg chg="mod">
          <ac:chgData name="DAiuto, Mike" userId="bf146cb8-bfe2-436e-b407-8694f1e62247" providerId="ADAL" clId="{BC4BA7B1-B698-2745-B5B0-9C6B67F9A2E3}" dt="2022-12-21T14:51:10.656" v="75" actId="14100"/>
          <ac:spMkLst>
            <pc:docMk/>
            <pc:sldMk cId="2819530060" sldId="2147469357"/>
            <ac:spMk id="81" creationId="{8D02F1A4-3850-6B46-AE6A-B1F1B4243CFE}"/>
          </ac:spMkLst>
        </pc:spChg>
        <pc:spChg chg="mod">
          <ac:chgData name="DAiuto, Mike" userId="bf146cb8-bfe2-436e-b407-8694f1e62247" providerId="ADAL" clId="{BC4BA7B1-B698-2745-B5B0-9C6B67F9A2E3}" dt="2022-12-21T14:51:10.656" v="75" actId="14100"/>
          <ac:spMkLst>
            <pc:docMk/>
            <pc:sldMk cId="2819530060" sldId="2147469357"/>
            <ac:spMk id="86" creationId="{A298836A-7854-9441-A2D8-F77760A74CB2}"/>
          </ac:spMkLst>
        </pc:spChg>
        <pc:spChg chg="mod">
          <ac:chgData name="DAiuto, Mike" userId="bf146cb8-bfe2-436e-b407-8694f1e62247" providerId="ADAL" clId="{BC4BA7B1-B698-2745-B5B0-9C6B67F9A2E3}" dt="2022-12-21T14:51:10.656" v="75" actId="14100"/>
          <ac:spMkLst>
            <pc:docMk/>
            <pc:sldMk cId="2819530060" sldId="2147469357"/>
            <ac:spMk id="95" creationId="{9C1FC30A-63BF-2C48-B197-E3367B50B8B3}"/>
          </ac:spMkLst>
        </pc:spChg>
        <pc:spChg chg="mod">
          <ac:chgData name="DAiuto, Mike" userId="bf146cb8-bfe2-436e-b407-8694f1e62247" providerId="ADAL" clId="{BC4BA7B1-B698-2745-B5B0-9C6B67F9A2E3}" dt="2022-12-21T14:51:10.656" v="75" actId="14100"/>
          <ac:spMkLst>
            <pc:docMk/>
            <pc:sldMk cId="2819530060" sldId="2147469357"/>
            <ac:spMk id="100" creationId="{1FDB4585-12B3-6045-99F4-CAE61FFDF777}"/>
          </ac:spMkLst>
        </pc:spChg>
        <pc:spChg chg="del">
          <ac:chgData name="DAiuto, Mike" userId="bf146cb8-bfe2-436e-b407-8694f1e62247" providerId="ADAL" clId="{BC4BA7B1-B698-2745-B5B0-9C6B67F9A2E3}" dt="2022-12-21T14:46:01.721" v="48" actId="478"/>
          <ac:spMkLst>
            <pc:docMk/>
            <pc:sldMk cId="2819530060" sldId="2147469357"/>
            <ac:spMk id="106" creationId="{074C110E-C663-81CE-986A-FAA181973D20}"/>
          </ac:spMkLst>
        </pc:spChg>
        <pc:spChg chg="mod">
          <ac:chgData name="DAiuto, Mike" userId="bf146cb8-bfe2-436e-b407-8694f1e62247" providerId="ADAL" clId="{BC4BA7B1-B698-2745-B5B0-9C6B67F9A2E3}" dt="2022-12-21T14:51:10.656" v="75" actId="14100"/>
          <ac:spMkLst>
            <pc:docMk/>
            <pc:sldMk cId="2819530060" sldId="2147469357"/>
            <ac:spMk id="109" creationId="{32BC410F-20EA-794E-8571-E3B0A98723FB}"/>
          </ac:spMkLst>
        </pc:spChg>
        <pc:spChg chg="mod">
          <ac:chgData name="DAiuto, Mike" userId="bf146cb8-bfe2-436e-b407-8694f1e62247" providerId="ADAL" clId="{BC4BA7B1-B698-2745-B5B0-9C6B67F9A2E3}" dt="2022-12-21T14:51:10.656" v="75" actId="14100"/>
          <ac:spMkLst>
            <pc:docMk/>
            <pc:sldMk cId="2819530060" sldId="2147469357"/>
            <ac:spMk id="114" creationId="{EB91A3DD-4C95-9D48-9887-F6B6B4154C8E}"/>
          </ac:spMkLst>
        </pc:spChg>
        <pc:spChg chg="mod">
          <ac:chgData name="DAiuto, Mike" userId="bf146cb8-bfe2-436e-b407-8694f1e62247" providerId="ADAL" clId="{BC4BA7B1-B698-2745-B5B0-9C6B67F9A2E3}" dt="2022-12-21T14:51:10.656" v="75" actId="14100"/>
          <ac:spMkLst>
            <pc:docMk/>
            <pc:sldMk cId="2819530060" sldId="2147469357"/>
            <ac:spMk id="123" creationId="{9D2BCC23-A578-4846-8E08-BAEBDB311BF0}"/>
          </ac:spMkLst>
        </pc:spChg>
        <pc:spChg chg="del">
          <ac:chgData name="DAiuto, Mike" userId="bf146cb8-bfe2-436e-b407-8694f1e62247" providerId="ADAL" clId="{BC4BA7B1-B698-2745-B5B0-9C6B67F9A2E3}" dt="2022-12-21T14:46:01.721" v="48" actId="478"/>
          <ac:spMkLst>
            <pc:docMk/>
            <pc:sldMk cId="2819530060" sldId="2147469357"/>
            <ac:spMk id="129" creationId="{A9E02BF5-5144-9E00-D96E-BF1C3F5797CB}"/>
          </ac:spMkLst>
        </pc:spChg>
        <pc:spChg chg="del">
          <ac:chgData name="DAiuto, Mike" userId="bf146cb8-bfe2-436e-b407-8694f1e62247" providerId="ADAL" clId="{BC4BA7B1-B698-2745-B5B0-9C6B67F9A2E3}" dt="2022-12-21T14:46:01.721" v="48" actId="478"/>
          <ac:spMkLst>
            <pc:docMk/>
            <pc:sldMk cId="2819530060" sldId="2147469357"/>
            <ac:spMk id="130" creationId="{D1662C6B-2181-0467-66C7-B071E767809A}"/>
          </ac:spMkLst>
        </pc:spChg>
        <pc:spChg chg="del">
          <ac:chgData name="DAiuto, Mike" userId="bf146cb8-bfe2-436e-b407-8694f1e62247" providerId="ADAL" clId="{BC4BA7B1-B698-2745-B5B0-9C6B67F9A2E3}" dt="2022-12-21T14:46:01.721" v="48" actId="478"/>
          <ac:spMkLst>
            <pc:docMk/>
            <pc:sldMk cId="2819530060" sldId="2147469357"/>
            <ac:spMk id="131" creationId="{B064A483-B844-3E05-F533-A115FA6AA47E}"/>
          </ac:spMkLst>
        </pc:spChg>
        <pc:spChg chg="del">
          <ac:chgData name="DAiuto, Mike" userId="bf146cb8-bfe2-436e-b407-8694f1e62247" providerId="ADAL" clId="{BC4BA7B1-B698-2745-B5B0-9C6B67F9A2E3}" dt="2022-12-21T14:46:01.721" v="48" actId="478"/>
          <ac:spMkLst>
            <pc:docMk/>
            <pc:sldMk cId="2819530060" sldId="2147469357"/>
            <ac:spMk id="136" creationId="{8AC34D63-A056-161D-42AB-3030766D731F}"/>
          </ac:spMkLst>
        </pc:spChg>
        <pc:spChg chg="mod">
          <ac:chgData name="DAiuto, Mike" userId="bf146cb8-bfe2-436e-b407-8694f1e62247" providerId="ADAL" clId="{BC4BA7B1-B698-2745-B5B0-9C6B67F9A2E3}" dt="2022-12-21T14:58:07.912" v="84" actId="14100"/>
          <ac:spMkLst>
            <pc:docMk/>
            <pc:sldMk cId="2819530060" sldId="2147469357"/>
            <ac:spMk id="137" creationId="{64B5753A-1BD2-C146-8712-54967AB3944E}"/>
          </ac:spMkLst>
        </pc:spChg>
        <pc:spChg chg="del">
          <ac:chgData name="DAiuto, Mike" userId="bf146cb8-bfe2-436e-b407-8694f1e62247" providerId="ADAL" clId="{BC4BA7B1-B698-2745-B5B0-9C6B67F9A2E3}" dt="2022-12-21T14:46:01.721" v="48" actId="478"/>
          <ac:spMkLst>
            <pc:docMk/>
            <pc:sldMk cId="2819530060" sldId="2147469357"/>
            <ac:spMk id="139" creationId="{3383167C-D37F-6E22-B1E1-A4D5F2EEA9F5}"/>
          </ac:spMkLst>
        </pc:spChg>
        <pc:spChg chg="del">
          <ac:chgData name="DAiuto, Mike" userId="bf146cb8-bfe2-436e-b407-8694f1e62247" providerId="ADAL" clId="{BC4BA7B1-B698-2745-B5B0-9C6B67F9A2E3}" dt="2022-12-21T14:46:01.721" v="48" actId="478"/>
          <ac:spMkLst>
            <pc:docMk/>
            <pc:sldMk cId="2819530060" sldId="2147469357"/>
            <ac:spMk id="140" creationId="{7E61C47C-9753-D9EE-99D0-47AFF1985E49}"/>
          </ac:spMkLst>
        </pc:spChg>
        <pc:spChg chg="del">
          <ac:chgData name="DAiuto, Mike" userId="bf146cb8-bfe2-436e-b407-8694f1e62247" providerId="ADAL" clId="{BC4BA7B1-B698-2745-B5B0-9C6B67F9A2E3}" dt="2022-12-21T14:46:01.721" v="48" actId="478"/>
          <ac:spMkLst>
            <pc:docMk/>
            <pc:sldMk cId="2819530060" sldId="2147469357"/>
            <ac:spMk id="141" creationId="{33F49971-EBD5-FCB9-8ACE-BFF41A2F5A9F}"/>
          </ac:spMkLst>
        </pc:spChg>
        <pc:spChg chg="del">
          <ac:chgData name="DAiuto, Mike" userId="bf146cb8-bfe2-436e-b407-8694f1e62247" providerId="ADAL" clId="{BC4BA7B1-B698-2745-B5B0-9C6B67F9A2E3}" dt="2022-12-21T14:46:01.721" v="48" actId="478"/>
          <ac:spMkLst>
            <pc:docMk/>
            <pc:sldMk cId="2819530060" sldId="2147469357"/>
            <ac:spMk id="142" creationId="{A3DC0DE2-68C6-D3AF-165E-32E2FE573511}"/>
          </ac:spMkLst>
        </pc:spChg>
        <pc:spChg chg="del">
          <ac:chgData name="DAiuto, Mike" userId="bf146cb8-bfe2-436e-b407-8694f1e62247" providerId="ADAL" clId="{BC4BA7B1-B698-2745-B5B0-9C6B67F9A2E3}" dt="2022-12-21T14:46:01.721" v="48" actId="478"/>
          <ac:spMkLst>
            <pc:docMk/>
            <pc:sldMk cId="2819530060" sldId="2147469357"/>
            <ac:spMk id="143" creationId="{1AD69AA3-6B0C-A7F4-62FE-6C8D3101FD2C}"/>
          </ac:spMkLst>
        </pc:spChg>
        <pc:spChg chg="mod">
          <ac:chgData name="DAiuto, Mike" userId="bf146cb8-bfe2-436e-b407-8694f1e62247" providerId="ADAL" clId="{BC4BA7B1-B698-2745-B5B0-9C6B67F9A2E3}" dt="2022-12-21T14:51:10.656" v="75" actId="14100"/>
          <ac:spMkLst>
            <pc:docMk/>
            <pc:sldMk cId="2819530060" sldId="2147469357"/>
            <ac:spMk id="151" creationId="{6F0D65DD-7573-8E4C-A068-F8608ABC8B5F}"/>
          </ac:spMkLst>
        </pc:spChg>
        <pc:spChg chg="mod">
          <ac:chgData name="DAiuto, Mike" userId="bf146cb8-bfe2-436e-b407-8694f1e62247" providerId="ADAL" clId="{BC4BA7B1-B698-2745-B5B0-9C6B67F9A2E3}" dt="2022-12-21T14:58:05.218" v="83" actId="14100"/>
          <ac:spMkLst>
            <pc:docMk/>
            <pc:sldMk cId="2819530060" sldId="2147469357"/>
            <ac:spMk id="152" creationId="{82FFABFD-1DA7-6041-B4AB-205804E2786E}"/>
          </ac:spMkLst>
        </pc:spChg>
      </pc:sldChg>
      <pc:sldChg chg="modSp add mod">
        <pc:chgData name="DAiuto, Mike" userId="bf146cb8-bfe2-436e-b407-8694f1e62247" providerId="ADAL" clId="{BC4BA7B1-B698-2745-B5B0-9C6B67F9A2E3}" dt="2022-12-21T14:58:15.866" v="86" actId="14100"/>
        <pc:sldMkLst>
          <pc:docMk/>
          <pc:sldMk cId="4198327541" sldId="2147469358"/>
        </pc:sldMkLst>
        <pc:spChg chg="mod">
          <ac:chgData name="DAiuto, Mike" userId="bf146cb8-bfe2-436e-b407-8694f1e62247" providerId="ADAL" clId="{BC4BA7B1-B698-2745-B5B0-9C6B67F9A2E3}" dt="2022-12-21T14:51:37.360" v="77" actId="14100"/>
          <ac:spMkLst>
            <pc:docMk/>
            <pc:sldMk cId="4198327541" sldId="2147469358"/>
            <ac:spMk id="32" creationId="{9F98DB44-6305-7D47-8CD7-9BC47A6316E2}"/>
          </ac:spMkLst>
        </pc:spChg>
        <pc:spChg chg="mod">
          <ac:chgData name="DAiuto, Mike" userId="bf146cb8-bfe2-436e-b407-8694f1e62247" providerId="ADAL" clId="{BC4BA7B1-B698-2745-B5B0-9C6B67F9A2E3}" dt="2022-12-21T14:51:37.360" v="77" actId="14100"/>
          <ac:spMkLst>
            <pc:docMk/>
            <pc:sldMk cId="4198327541" sldId="2147469358"/>
            <ac:spMk id="67" creationId="{7B6419F5-2CF6-4B41-AF49-4A78AE71C7FC}"/>
          </ac:spMkLst>
        </pc:spChg>
        <pc:spChg chg="mod">
          <ac:chgData name="DAiuto, Mike" userId="bf146cb8-bfe2-436e-b407-8694f1e62247" providerId="ADAL" clId="{BC4BA7B1-B698-2745-B5B0-9C6B67F9A2E3}" dt="2022-12-21T14:51:37.360" v="77" actId="14100"/>
          <ac:spMkLst>
            <pc:docMk/>
            <pc:sldMk cId="4198327541" sldId="2147469358"/>
            <ac:spMk id="81" creationId="{8D02F1A4-3850-6B46-AE6A-B1F1B4243CFE}"/>
          </ac:spMkLst>
        </pc:spChg>
        <pc:spChg chg="mod">
          <ac:chgData name="DAiuto, Mike" userId="bf146cb8-bfe2-436e-b407-8694f1e62247" providerId="ADAL" clId="{BC4BA7B1-B698-2745-B5B0-9C6B67F9A2E3}" dt="2022-12-21T14:51:37.360" v="77" actId="14100"/>
          <ac:spMkLst>
            <pc:docMk/>
            <pc:sldMk cId="4198327541" sldId="2147469358"/>
            <ac:spMk id="86" creationId="{A298836A-7854-9441-A2D8-F77760A74CB2}"/>
          </ac:spMkLst>
        </pc:spChg>
        <pc:spChg chg="mod">
          <ac:chgData name="DAiuto, Mike" userId="bf146cb8-bfe2-436e-b407-8694f1e62247" providerId="ADAL" clId="{BC4BA7B1-B698-2745-B5B0-9C6B67F9A2E3}" dt="2022-12-21T14:51:37.360" v="77" actId="14100"/>
          <ac:spMkLst>
            <pc:docMk/>
            <pc:sldMk cId="4198327541" sldId="2147469358"/>
            <ac:spMk id="95" creationId="{9C1FC30A-63BF-2C48-B197-E3367B50B8B3}"/>
          </ac:spMkLst>
        </pc:spChg>
        <pc:spChg chg="mod">
          <ac:chgData name="DAiuto, Mike" userId="bf146cb8-bfe2-436e-b407-8694f1e62247" providerId="ADAL" clId="{BC4BA7B1-B698-2745-B5B0-9C6B67F9A2E3}" dt="2022-12-21T14:51:37.360" v="77" actId="14100"/>
          <ac:spMkLst>
            <pc:docMk/>
            <pc:sldMk cId="4198327541" sldId="2147469358"/>
            <ac:spMk id="100" creationId="{1FDB4585-12B3-6045-99F4-CAE61FFDF777}"/>
          </ac:spMkLst>
        </pc:spChg>
        <pc:spChg chg="mod">
          <ac:chgData name="DAiuto, Mike" userId="bf146cb8-bfe2-436e-b407-8694f1e62247" providerId="ADAL" clId="{BC4BA7B1-B698-2745-B5B0-9C6B67F9A2E3}" dt="2022-12-21T14:51:37.360" v="77" actId="14100"/>
          <ac:spMkLst>
            <pc:docMk/>
            <pc:sldMk cId="4198327541" sldId="2147469358"/>
            <ac:spMk id="109" creationId="{32BC410F-20EA-794E-8571-E3B0A98723FB}"/>
          </ac:spMkLst>
        </pc:spChg>
        <pc:spChg chg="mod">
          <ac:chgData name="DAiuto, Mike" userId="bf146cb8-bfe2-436e-b407-8694f1e62247" providerId="ADAL" clId="{BC4BA7B1-B698-2745-B5B0-9C6B67F9A2E3}" dt="2022-12-21T14:51:37.360" v="77" actId="14100"/>
          <ac:spMkLst>
            <pc:docMk/>
            <pc:sldMk cId="4198327541" sldId="2147469358"/>
            <ac:spMk id="114" creationId="{EB91A3DD-4C95-9D48-9887-F6B6B4154C8E}"/>
          </ac:spMkLst>
        </pc:spChg>
        <pc:spChg chg="mod">
          <ac:chgData name="DAiuto, Mike" userId="bf146cb8-bfe2-436e-b407-8694f1e62247" providerId="ADAL" clId="{BC4BA7B1-B698-2745-B5B0-9C6B67F9A2E3}" dt="2022-12-21T14:51:37.360" v="77" actId="14100"/>
          <ac:spMkLst>
            <pc:docMk/>
            <pc:sldMk cId="4198327541" sldId="2147469358"/>
            <ac:spMk id="123" creationId="{9D2BCC23-A578-4846-8E08-BAEBDB311BF0}"/>
          </ac:spMkLst>
        </pc:spChg>
        <pc:spChg chg="mod">
          <ac:chgData name="DAiuto, Mike" userId="bf146cb8-bfe2-436e-b407-8694f1e62247" providerId="ADAL" clId="{BC4BA7B1-B698-2745-B5B0-9C6B67F9A2E3}" dt="2022-12-21T14:58:15.866" v="86" actId="14100"/>
          <ac:spMkLst>
            <pc:docMk/>
            <pc:sldMk cId="4198327541" sldId="2147469358"/>
            <ac:spMk id="137" creationId="{64B5753A-1BD2-C146-8712-54967AB3944E}"/>
          </ac:spMkLst>
        </pc:spChg>
        <pc:spChg chg="mod">
          <ac:chgData name="DAiuto, Mike" userId="bf146cb8-bfe2-436e-b407-8694f1e62247" providerId="ADAL" clId="{BC4BA7B1-B698-2745-B5B0-9C6B67F9A2E3}" dt="2022-12-21T14:51:37.360" v="77" actId="14100"/>
          <ac:spMkLst>
            <pc:docMk/>
            <pc:sldMk cId="4198327541" sldId="2147469358"/>
            <ac:spMk id="151" creationId="{6F0D65DD-7573-8E4C-A068-F8608ABC8B5F}"/>
          </ac:spMkLst>
        </pc:spChg>
        <pc:spChg chg="mod">
          <ac:chgData name="DAiuto, Mike" userId="bf146cb8-bfe2-436e-b407-8694f1e62247" providerId="ADAL" clId="{BC4BA7B1-B698-2745-B5B0-9C6B67F9A2E3}" dt="2022-12-21T14:58:12.512" v="85" actId="14100"/>
          <ac:spMkLst>
            <pc:docMk/>
            <pc:sldMk cId="4198327541" sldId="2147469358"/>
            <ac:spMk id="152" creationId="{82FFABFD-1DA7-6041-B4AB-205804E2786E}"/>
          </ac:spMkLst>
        </pc:spChg>
      </pc:sldChg>
    </pc:docChg>
  </pc:docChgLst>
  <pc:docChgLst>
    <pc:chgData name="O'Mahony, Brian" userId="4f701f38-5ac9-4518-9404-e26c93f9fa7d" providerId="ADAL" clId="{837E6761-B89C-2640-A670-DD5ABF5589A4}"/>
    <pc:docChg chg="undo custSel addSld modSld">
      <pc:chgData name="O'Mahony, Brian" userId="4f701f38-5ac9-4518-9404-e26c93f9fa7d" providerId="ADAL" clId="{837E6761-B89C-2640-A670-DD5ABF5589A4}" dt="2022-05-24T18:51:23.033" v="65" actId="1035"/>
      <pc:docMkLst>
        <pc:docMk/>
      </pc:docMkLst>
      <pc:sldChg chg="addSp delSp modSp add mod">
        <pc:chgData name="O'Mahony, Brian" userId="4f701f38-5ac9-4518-9404-e26c93f9fa7d" providerId="ADAL" clId="{837E6761-B89C-2640-A670-DD5ABF5589A4}" dt="2022-05-24T18:39:35.839" v="42" actId="20577"/>
        <pc:sldMkLst>
          <pc:docMk/>
          <pc:sldMk cId="2924913491" sldId="2147469237"/>
        </pc:sldMkLst>
        <pc:spChg chg="add mod">
          <ac:chgData name="O'Mahony, Brian" userId="4f701f38-5ac9-4518-9404-e26c93f9fa7d" providerId="ADAL" clId="{837E6761-B89C-2640-A670-DD5ABF5589A4}" dt="2022-05-24T18:39:35.839" v="42" actId="20577"/>
          <ac:spMkLst>
            <pc:docMk/>
            <pc:sldMk cId="2924913491" sldId="2147469237"/>
            <ac:spMk id="3" creationId="{45DA60C1-3374-FE8C-566C-A0D60757D144}"/>
          </ac:spMkLst>
        </pc:spChg>
        <pc:spChg chg="mod">
          <ac:chgData name="O'Mahony, Brian" userId="4f701f38-5ac9-4518-9404-e26c93f9fa7d" providerId="ADAL" clId="{837E6761-B89C-2640-A670-DD5ABF5589A4}" dt="2022-05-24T18:35:03.960" v="15" actId="14100"/>
          <ac:spMkLst>
            <pc:docMk/>
            <pc:sldMk cId="2924913491" sldId="2147469237"/>
            <ac:spMk id="141" creationId="{00000000-0000-0000-0000-000000000000}"/>
          </ac:spMkLst>
        </pc:spChg>
        <pc:picChg chg="mod">
          <ac:chgData name="O'Mahony, Brian" userId="4f701f38-5ac9-4518-9404-e26c93f9fa7d" providerId="ADAL" clId="{837E6761-B89C-2640-A670-DD5ABF5589A4}" dt="2022-05-24T18:37:16.209" v="23" actId="1035"/>
          <ac:picMkLst>
            <pc:docMk/>
            <pc:sldMk cId="2924913491" sldId="2147469237"/>
            <ac:picMk id="122" creationId="{00000000-0000-0000-0000-000000000000}"/>
          </ac:picMkLst>
        </pc:picChg>
        <pc:picChg chg="del">
          <ac:chgData name="O'Mahony, Brian" userId="4f701f38-5ac9-4518-9404-e26c93f9fa7d" providerId="ADAL" clId="{837E6761-B89C-2640-A670-DD5ABF5589A4}" dt="2022-05-24T18:38:42.456" v="24" actId="478"/>
          <ac:picMkLst>
            <pc:docMk/>
            <pc:sldMk cId="2924913491" sldId="2147469237"/>
            <ac:picMk id="135" creationId="{31855AAD-D764-DA49-8DC6-FB69530408C2}"/>
          </ac:picMkLst>
        </pc:picChg>
        <pc:picChg chg="add del mod">
          <ac:chgData name="O'Mahony, Brian" userId="4f701f38-5ac9-4518-9404-e26c93f9fa7d" providerId="ADAL" clId="{837E6761-B89C-2640-A670-DD5ABF5589A4}" dt="2022-05-24T18:35:44.562" v="17" actId="478"/>
          <ac:picMkLst>
            <pc:docMk/>
            <pc:sldMk cId="2924913491" sldId="2147469237"/>
            <ac:picMk id="142" creationId="{7C7A5933-CD82-A2E0-BA69-21164632160A}"/>
          </ac:picMkLst>
        </pc:picChg>
        <pc:picChg chg="add mod">
          <ac:chgData name="O'Mahony, Brian" userId="4f701f38-5ac9-4518-9404-e26c93f9fa7d" providerId="ADAL" clId="{837E6761-B89C-2640-A670-DD5ABF5589A4}" dt="2022-05-24T18:37:09.646" v="22" actId="1035"/>
          <ac:picMkLst>
            <pc:docMk/>
            <pc:sldMk cId="2924913491" sldId="2147469237"/>
            <ac:picMk id="144" creationId="{55E42CDA-F835-F4A0-0522-9BE3757064C2}"/>
          </ac:picMkLst>
        </pc:picChg>
      </pc:sldChg>
      <pc:sldChg chg="addSp delSp modSp add mod">
        <pc:chgData name="O'Mahony, Brian" userId="4f701f38-5ac9-4518-9404-e26c93f9fa7d" providerId="ADAL" clId="{837E6761-B89C-2640-A670-DD5ABF5589A4}" dt="2022-05-24T17:47:39.373" v="5" actId="1076"/>
        <pc:sldMkLst>
          <pc:docMk/>
          <pc:sldMk cId="1880036273" sldId="2147469255"/>
        </pc:sldMkLst>
        <pc:spChg chg="del">
          <ac:chgData name="O'Mahony, Brian" userId="4f701f38-5ac9-4518-9404-e26c93f9fa7d" providerId="ADAL" clId="{837E6761-B89C-2640-A670-DD5ABF5589A4}" dt="2022-05-24T17:47:31.498" v="4" actId="478"/>
          <ac:spMkLst>
            <pc:docMk/>
            <pc:sldMk cId="1880036273" sldId="2147469255"/>
            <ac:spMk id="4" creationId="{1294AF1F-1953-844F-8648-AD4748D03CF9}"/>
          </ac:spMkLst>
        </pc:spChg>
        <pc:spChg chg="mod">
          <ac:chgData name="O'Mahony, Brian" userId="4f701f38-5ac9-4518-9404-e26c93f9fa7d" providerId="ADAL" clId="{837E6761-B89C-2640-A670-DD5ABF5589A4}" dt="2022-05-24T17:47:39.373" v="5" actId="1076"/>
          <ac:spMkLst>
            <pc:docMk/>
            <pc:sldMk cId="1880036273" sldId="2147469255"/>
            <ac:spMk id="24" creationId="{07475B14-B899-1B4A-8249-B1811D312EF1}"/>
          </ac:spMkLst>
        </pc:spChg>
        <pc:spChg chg="add del">
          <ac:chgData name="O'Mahony, Brian" userId="4f701f38-5ac9-4518-9404-e26c93f9fa7d" providerId="ADAL" clId="{837E6761-B89C-2640-A670-DD5ABF5589A4}" dt="2022-05-24T17:47:23.273" v="3" actId="478"/>
          <ac:spMkLst>
            <pc:docMk/>
            <pc:sldMk cId="1880036273" sldId="2147469255"/>
            <ac:spMk id="43" creationId="{500AA454-A169-114C-B7A0-4E22F5C0B9ED}"/>
          </ac:spMkLst>
        </pc:spChg>
        <pc:spChg chg="mod">
          <ac:chgData name="O'Mahony, Brian" userId="4f701f38-5ac9-4518-9404-e26c93f9fa7d" providerId="ADAL" clId="{837E6761-B89C-2640-A670-DD5ABF5589A4}" dt="2022-05-24T17:47:39.373" v="5" actId="1076"/>
          <ac:spMkLst>
            <pc:docMk/>
            <pc:sldMk cId="1880036273" sldId="2147469255"/>
            <ac:spMk id="61" creationId="{592613A7-E410-584D-8C28-4A84BF251241}"/>
          </ac:spMkLst>
        </pc:spChg>
        <pc:spChg chg="mod">
          <ac:chgData name="O'Mahony, Brian" userId="4f701f38-5ac9-4518-9404-e26c93f9fa7d" providerId="ADAL" clId="{837E6761-B89C-2640-A670-DD5ABF5589A4}" dt="2022-05-24T17:47:39.373" v="5" actId="1076"/>
          <ac:spMkLst>
            <pc:docMk/>
            <pc:sldMk cId="1880036273" sldId="2147469255"/>
            <ac:spMk id="63" creationId="{0C834ECD-CA47-3646-9C18-56032C9AD3FB}"/>
          </ac:spMkLst>
        </pc:spChg>
        <pc:spChg chg="mod">
          <ac:chgData name="O'Mahony, Brian" userId="4f701f38-5ac9-4518-9404-e26c93f9fa7d" providerId="ADAL" clId="{837E6761-B89C-2640-A670-DD5ABF5589A4}" dt="2022-05-24T17:47:39.373" v="5" actId="1076"/>
          <ac:spMkLst>
            <pc:docMk/>
            <pc:sldMk cId="1880036273" sldId="2147469255"/>
            <ac:spMk id="64" creationId="{54021468-67CB-8C42-A9B2-8E3337B61496}"/>
          </ac:spMkLst>
        </pc:spChg>
        <pc:spChg chg="mod">
          <ac:chgData name="O'Mahony, Brian" userId="4f701f38-5ac9-4518-9404-e26c93f9fa7d" providerId="ADAL" clId="{837E6761-B89C-2640-A670-DD5ABF5589A4}" dt="2022-05-24T17:47:39.373" v="5" actId="1076"/>
          <ac:spMkLst>
            <pc:docMk/>
            <pc:sldMk cId="1880036273" sldId="2147469255"/>
            <ac:spMk id="92" creationId="{CDFBBA8B-B2C2-4647-A581-91FDAC39F318}"/>
          </ac:spMkLst>
        </pc:spChg>
        <pc:spChg chg="mod">
          <ac:chgData name="O'Mahony, Brian" userId="4f701f38-5ac9-4518-9404-e26c93f9fa7d" providerId="ADAL" clId="{837E6761-B89C-2640-A670-DD5ABF5589A4}" dt="2022-05-24T17:47:39.373" v="5" actId="1076"/>
          <ac:spMkLst>
            <pc:docMk/>
            <pc:sldMk cId="1880036273" sldId="2147469255"/>
            <ac:spMk id="93" creationId="{D9B40423-8A4B-D448-A6BC-ABE4864CB46F}"/>
          </ac:spMkLst>
        </pc:spChg>
      </pc:sldChg>
      <pc:sldChg chg="modSp add mod">
        <pc:chgData name="O'Mahony, Brian" userId="4f701f38-5ac9-4518-9404-e26c93f9fa7d" providerId="ADAL" clId="{837E6761-B89C-2640-A670-DD5ABF5589A4}" dt="2022-05-24T18:06:10.177" v="13" actId="20577"/>
        <pc:sldMkLst>
          <pc:docMk/>
          <pc:sldMk cId="2727251223" sldId="2147469335"/>
        </pc:sldMkLst>
        <pc:spChg chg="mod">
          <ac:chgData name="O'Mahony, Brian" userId="4f701f38-5ac9-4518-9404-e26c93f9fa7d" providerId="ADAL" clId="{837E6761-B89C-2640-A670-DD5ABF5589A4}" dt="2022-05-24T18:06:10.177" v="13" actId="20577"/>
          <ac:spMkLst>
            <pc:docMk/>
            <pc:sldMk cId="2727251223" sldId="2147469335"/>
            <ac:spMk id="20" creationId="{A6B14B0C-3974-9E41-9073-28CD3A4DEDC6}"/>
          </ac:spMkLst>
        </pc:spChg>
      </pc:sldChg>
      <pc:sldChg chg="delSp modSp add mod">
        <pc:chgData name="O'Mahony, Brian" userId="4f701f38-5ac9-4518-9404-e26c93f9fa7d" providerId="ADAL" clId="{837E6761-B89C-2640-A670-DD5ABF5589A4}" dt="2022-05-24T18:51:23.033" v="65" actId="1035"/>
        <pc:sldMkLst>
          <pc:docMk/>
          <pc:sldMk cId="3815165970" sldId="2147469350"/>
        </pc:sldMkLst>
        <pc:spChg chg="del">
          <ac:chgData name="O'Mahony, Brian" userId="4f701f38-5ac9-4518-9404-e26c93f9fa7d" providerId="ADAL" clId="{837E6761-B89C-2640-A670-DD5ABF5589A4}" dt="2022-05-24T18:51:15.471" v="44" actId="478"/>
          <ac:spMkLst>
            <pc:docMk/>
            <pc:sldMk cId="3815165970" sldId="2147469350"/>
            <ac:spMk id="4" creationId="{1294AF1F-1953-844F-8648-AD4748D03CF9}"/>
          </ac:spMkLst>
        </pc:spChg>
        <pc:spChg chg="mod">
          <ac:chgData name="O'Mahony, Brian" userId="4f701f38-5ac9-4518-9404-e26c93f9fa7d" providerId="ADAL" clId="{837E6761-B89C-2640-A670-DD5ABF5589A4}" dt="2022-05-24T18:51:23.033" v="65" actId="1035"/>
          <ac:spMkLst>
            <pc:docMk/>
            <pc:sldMk cId="3815165970" sldId="2147469350"/>
            <ac:spMk id="24" creationId="{07475B14-B899-1B4A-8249-B1811D312EF1}"/>
          </ac:spMkLst>
        </pc:spChg>
        <pc:spChg chg="del">
          <ac:chgData name="O'Mahony, Brian" userId="4f701f38-5ac9-4518-9404-e26c93f9fa7d" providerId="ADAL" clId="{837E6761-B89C-2640-A670-DD5ABF5589A4}" dt="2022-05-24T18:51:16.468" v="45" actId="478"/>
          <ac:spMkLst>
            <pc:docMk/>
            <pc:sldMk cId="3815165970" sldId="2147469350"/>
            <ac:spMk id="43" creationId="{500AA454-A169-114C-B7A0-4E22F5C0B9ED}"/>
          </ac:spMkLst>
        </pc:spChg>
        <pc:spChg chg="mod">
          <ac:chgData name="O'Mahony, Brian" userId="4f701f38-5ac9-4518-9404-e26c93f9fa7d" providerId="ADAL" clId="{837E6761-B89C-2640-A670-DD5ABF5589A4}" dt="2022-05-24T18:51:23.033" v="65" actId="1035"/>
          <ac:spMkLst>
            <pc:docMk/>
            <pc:sldMk cId="3815165970" sldId="2147469350"/>
            <ac:spMk id="61" creationId="{592613A7-E410-584D-8C28-4A84BF251241}"/>
          </ac:spMkLst>
        </pc:spChg>
        <pc:spChg chg="mod">
          <ac:chgData name="O'Mahony, Brian" userId="4f701f38-5ac9-4518-9404-e26c93f9fa7d" providerId="ADAL" clId="{837E6761-B89C-2640-A670-DD5ABF5589A4}" dt="2022-05-24T18:51:23.033" v="65" actId="1035"/>
          <ac:spMkLst>
            <pc:docMk/>
            <pc:sldMk cId="3815165970" sldId="2147469350"/>
            <ac:spMk id="63" creationId="{0C834ECD-CA47-3646-9C18-56032C9AD3FB}"/>
          </ac:spMkLst>
        </pc:spChg>
        <pc:spChg chg="mod">
          <ac:chgData name="O'Mahony, Brian" userId="4f701f38-5ac9-4518-9404-e26c93f9fa7d" providerId="ADAL" clId="{837E6761-B89C-2640-A670-DD5ABF5589A4}" dt="2022-05-24T18:51:23.033" v="65" actId="1035"/>
          <ac:spMkLst>
            <pc:docMk/>
            <pc:sldMk cId="3815165970" sldId="2147469350"/>
            <ac:spMk id="64" creationId="{54021468-67CB-8C42-A9B2-8E3337B61496}"/>
          </ac:spMkLst>
        </pc:spChg>
        <pc:spChg chg="mod">
          <ac:chgData name="O'Mahony, Brian" userId="4f701f38-5ac9-4518-9404-e26c93f9fa7d" providerId="ADAL" clId="{837E6761-B89C-2640-A670-DD5ABF5589A4}" dt="2022-05-24T18:51:23.033" v="65" actId="1035"/>
          <ac:spMkLst>
            <pc:docMk/>
            <pc:sldMk cId="3815165970" sldId="2147469350"/>
            <ac:spMk id="84" creationId="{39FCE34B-9450-C8D2-121A-A08E332F0F01}"/>
          </ac:spMkLst>
        </pc:spChg>
        <pc:spChg chg="mod">
          <ac:chgData name="O'Mahony, Brian" userId="4f701f38-5ac9-4518-9404-e26c93f9fa7d" providerId="ADAL" clId="{837E6761-B89C-2640-A670-DD5ABF5589A4}" dt="2022-05-24T18:51:23.033" v="65" actId="1035"/>
          <ac:spMkLst>
            <pc:docMk/>
            <pc:sldMk cId="3815165970" sldId="2147469350"/>
            <ac:spMk id="85" creationId="{D7715239-DF8C-CFA9-6FA4-D8DB80F2E21C}"/>
          </ac:spMkLst>
        </pc:spChg>
      </pc:sldChg>
    </pc:docChg>
  </pc:docChgLst>
  <pc:docChgLst>
    <pc:chgData name="O'Mahony, Brian" userId="4f701f38-5ac9-4518-9404-e26c93f9fa7d" providerId="ADAL" clId="{5764C772-6B87-5B40-A1FC-8B07AEB345E1}"/>
    <pc:docChg chg="undo custSel addSld delSld modSld">
      <pc:chgData name="O'Mahony, Brian" userId="4f701f38-5ac9-4518-9404-e26c93f9fa7d" providerId="ADAL" clId="{5764C772-6B87-5B40-A1FC-8B07AEB345E1}" dt="2021-06-09T20:02:39.250" v="203" actId="478"/>
      <pc:docMkLst>
        <pc:docMk/>
      </pc:docMkLst>
      <pc:sldChg chg="addSp delSp modSp mod">
        <pc:chgData name="O'Mahony, Brian" userId="4f701f38-5ac9-4518-9404-e26c93f9fa7d" providerId="ADAL" clId="{5764C772-6B87-5B40-A1FC-8B07AEB345E1}" dt="2021-06-09T16:59:43.520" v="132" actId="1076"/>
        <pc:sldMkLst>
          <pc:docMk/>
          <pc:sldMk cId="141675328" sldId="2142532681"/>
        </pc:sldMkLst>
        <pc:spChg chg="del">
          <ac:chgData name="O'Mahony, Brian" userId="4f701f38-5ac9-4518-9404-e26c93f9fa7d" providerId="ADAL" clId="{5764C772-6B87-5B40-A1FC-8B07AEB345E1}" dt="2021-06-09T16:53:05.197" v="38" actId="478"/>
          <ac:spMkLst>
            <pc:docMk/>
            <pc:sldMk cId="141675328" sldId="2142532681"/>
            <ac:spMk id="16" creationId="{D828A3EB-99AA-2843-B29A-C2EEBE21B7D3}"/>
          </ac:spMkLst>
        </pc:spChg>
        <pc:spChg chg="del">
          <ac:chgData name="O'Mahony, Brian" userId="4f701f38-5ac9-4518-9404-e26c93f9fa7d" providerId="ADAL" clId="{5764C772-6B87-5B40-A1FC-8B07AEB345E1}" dt="2021-06-09T16:54:27.370" v="69" actId="478"/>
          <ac:spMkLst>
            <pc:docMk/>
            <pc:sldMk cId="141675328" sldId="2142532681"/>
            <ac:spMk id="82" creationId="{CAF4BDE4-9B4D-B841-9968-277E3A3A1A7B}"/>
          </ac:spMkLst>
        </pc:spChg>
        <pc:spChg chg="del">
          <ac:chgData name="O'Mahony, Brian" userId="4f701f38-5ac9-4518-9404-e26c93f9fa7d" providerId="ADAL" clId="{5764C772-6B87-5B40-A1FC-8B07AEB345E1}" dt="2021-06-09T16:54:27.370" v="69" actId="478"/>
          <ac:spMkLst>
            <pc:docMk/>
            <pc:sldMk cId="141675328" sldId="2142532681"/>
            <ac:spMk id="84" creationId="{83E4A991-42A5-1049-A8CB-BF45808353C7}"/>
          </ac:spMkLst>
        </pc:spChg>
        <pc:spChg chg="del mod">
          <ac:chgData name="O'Mahony, Brian" userId="4f701f38-5ac9-4518-9404-e26c93f9fa7d" providerId="ADAL" clId="{5764C772-6B87-5B40-A1FC-8B07AEB345E1}" dt="2021-06-09T16:54:27.370" v="69" actId="478"/>
          <ac:spMkLst>
            <pc:docMk/>
            <pc:sldMk cId="141675328" sldId="2142532681"/>
            <ac:spMk id="86" creationId="{EFD7BAA6-132D-9549-B044-9E1A60216C7D}"/>
          </ac:spMkLst>
        </pc:spChg>
        <pc:spChg chg="add del mod">
          <ac:chgData name="O'Mahony, Brian" userId="4f701f38-5ac9-4518-9404-e26c93f9fa7d" providerId="ADAL" clId="{5764C772-6B87-5B40-A1FC-8B07AEB345E1}" dt="2021-06-09T16:51:14.286" v="9" actId="478"/>
          <ac:spMkLst>
            <pc:docMk/>
            <pc:sldMk cId="141675328" sldId="2142532681"/>
            <ac:spMk id="90" creationId="{6F530249-ABDA-5E43-8640-2851AB4E61DE}"/>
          </ac:spMkLst>
        </pc:spChg>
        <pc:spChg chg="add mod">
          <ac:chgData name="O'Mahony, Brian" userId="4f701f38-5ac9-4518-9404-e26c93f9fa7d" providerId="ADAL" clId="{5764C772-6B87-5B40-A1FC-8B07AEB345E1}" dt="2021-06-09T16:51:22.439" v="11" actId="1076"/>
          <ac:spMkLst>
            <pc:docMk/>
            <pc:sldMk cId="141675328" sldId="2142532681"/>
            <ac:spMk id="92" creationId="{3BCC5727-B8D3-6643-B58A-A48AF713225F}"/>
          </ac:spMkLst>
        </pc:spChg>
        <pc:spChg chg="add mod">
          <ac:chgData name="O'Mahony, Brian" userId="4f701f38-5ac9-4518-9404-e26c93f9fa7d" providerId="ADAL" clId="{5764C772-6B87-5B40-A1FC-8B07AEB345E1}" dt="2021-06-09T16:51:22.439" v="11" actId="1076"/>
          <ac:spMkLst>
            <pc:docMk/>
            <pc:sldMk cId="141675328" sldId="2142532681"/>
            <ac:spMk id="94" creationId="{D24603E4-647F-DD41-9151-05BFCDCAEE01}"/>
          </ac:spMkLst>
        </pc:spChg>
        <pc:spChg chg="add mod">
          <ac:chgData name="O'Mahony, Brian" userId="4f701f38-5ac9-4518-9404-e26c93f9fa7d" providerId="ADAL" clId="{5764C772-6B87-5B40-A1FC-8B07AEB345E1}" dt="2021-06-09T16:51:22.439" v="11" actId="1076"/>
          <ac:spMkLst>
            <pc:docMk/>
            <pc:sldMk cId="141675328" sldId="2142532681"/>
            <ac:spMk id="96" creationId="{F348254A-F34D-F543-BB9A-AFDCABA58A13}"/>
          </ac:spMkLst>
        </pc:spChg>
        <pc:spChg chg="add del mod">
          <ac:chgData name="O'Mahony, Brian" userId="4f701f38-5ac9-4518-9404-e26c93f9fa7d" providerId="ADAL" clId="{5764C772-6B87-5B40-A1FC-8B07AEB345E1}" dt="2021-06-09T16:53:26.258" v="40"/>
          <ac:spMkLst>
            <pc:docMk/>
            <pc:sldMk cId="141675328" sldId="2142532681"/>
            <ac:spMk id="98" creationId="{DF7F3224-9C68-1347-BA62-E45B8F1B2424}"/>
          </ac:spMkLst>
        </pc:spChg>
        <pc:spChg chg="add del mod">
          <ac:chgData name="O'Mahony, Brian" userId="4f701f38-5ac9-4518-9404-e26c93f9fa7d" providerId="ADAL" clId="{5764C772-6B87-5B40-A1FC-8B07AEB345E1}" dt="2021-06-09T16:53:26.258" v="40"/>
          <ac:spMkLst>
            <pc:docMk/>
            <pc:sldMk cId="141675328" sldId="2142532681"/>
            <ac:spMk id="99" creationId="{3383B9A2-15E1-F54F-8CB6-9DAC21752E38}"/>
          </ac:spMkLst>
        </pc:spChg>
        <pc:spChg chg="add del mod">
          <ac:chgData name="O'Mahony, Brian" userId="4f701f38-5ac9-4518-9404-e26c93f9fa7d" providerId="ADAL" clId="{5764C772-6B87-5B40-A1FC-8B07AEB345E1}" dt="2021-06-09T16:53:26.258" v="40"/>
          <ac:spMkLst>
            <pc:docMk/>
            <pc:sldMk cId="141675328" sldId="2142532681"/>
            <ac:spMk id="100" creationId="{166D6AE3-C914-4946-9B40-A378A0F528AC}"/>
          </ac:spMkLst>
        </pc:spChg>
        <pc:spChg chg="del">
          <ac:chgData name="O'Mahony, Brian" userId="4f701f38-5ac9-4518-9404-e26c93f9fa7d" providerId="ADAL" clId="{5764C772-6B87-5B40-A1FC-8B07AEB345E1}" dt="2021-06-09T16:53:29.464" v="41" actId="478"/>
          <ac:spMkLst>
            <pc:docMk/>
            <pc:sldMk cId="141675328" sldId="2142532681"/>
            <ac:spMk id="101" creationId="{675F56B3-D056-A34C-BD06-CEFC8EDA98F0}"/>
          </ac:spMkLst>
        </pc:spChg>
        <pc:spChg chg="del">
          <ac:chgData name="O'Mahony, Brian" userId="4f701f38-5ac9-4518-9404-e26c93f9fa7d" providerId="ADAL" clId="{5764C772-6B87-5B40-A1FC-8B07AEB345E1}" dt="2021-06-09T16:53:03.511" v="37" actId="478"/>
          <ac:spMkLst>
            <pc:docMk/>
            <pc:sldMk cId="141675328" sldId="2142532681"/>
            <ac:spMk id="102" creationId="{BC87B2E0-EC10-6B46-AA0F-D2CF3429E400}"/>
          </ac:spMkLst>
        </pc:spChg>
        <pc:spChg chg="del">
          <ac:chgData name="O'Mahony, Brian" userId="4f701f38-5ac9-4518-9404-e26c93f9fa7d" providerId="ADAL" clId="{5764C772-6B87-5B40-A1FC-8B07AEB345E1}" dt="2021-06-09T16:53:31.264" v="42" actId="478"/>
          <ac:spMkLst>
            <pc:docMk/>
            <pc:sldMk cId="141675328" sldId="2142532681"/>
            <ac:spMk id="103" creationId="{17F1D32F-E9A0-C345-B59C-3380DFE6DF0A}"/>
          </ac:spMkLst>
        </pc:spChg>
        <pc:spChg chg="mod">
          <ac:chgData name="O'Mahony, Brian" userId="4f701f38-5ac9-4518-9404-e26c93f9fa7d" providerId="ADAL" clId="{5764C772-6B87-5B40-A1FC-8B07AEB345E1}" dt="2021-06-09T16:55:29.110" v="99" actId="1038"/>
          <ac:spMkLst>
            <pc:docMk/>
            <pc:sldMk cId="141675328" sldId="2142532681"/>
            <ac:spMk id="104" creationId="{767F5ABE-F4A4-5545-97FB-E23F4C934513}"/>
          </ac:spMkLst>
        </pc:spChg>
        <pc:spChg chg="add del mod">
          <ac:chgData name="O'Mahony, Brian" userId="4f701f38-5ac9-4518-9404-e26c93f9fa7d" providerId="ADAL" clId="{5764C772-6B87-5B40-A1FC-8B07AEB345E1}" dt="2021-06-09T16:53:26.258" v="40"/>
          <ac:spMkLst>
            <pc:docMk/>
            <pc:sldMk cId="141675328" sldId="2142532681"/>
            <ac:spMk id="106" creationId="{643BC7DE-B02B-0644-854E-D19D6B80D499}"/>
          </ac:spMkLst>
        </pc:spChg>
        <pc:spChg chg="add del mod">
          <ac:chgData name="O'Mahony, Brian" userId="4f701f38-5ac9-4518-9404-e26c93f9fa7d" providerId="ADAL" clId="{5764C772-6B87-5B40-A1FC-8B07AEB345E1}" dt="2021-06-09T16:54:12.512" v="63" actId="478"/>
          <ac:spMkLst>
            <pc:docMk/>
            <pc:sldMk cId="141675328" sldId="2142532681"/>
            <ac:spMk id="107" creationId="{D6DCC063-582D-B944-9F61-9F758D5A1C0B}"/>
          </ac:spMkLst>
        </pc:spChg>
        <pc:spChg chg="add del mod">
          <ac:chgData name="O'Mahony, Brian" userId="4f701f38-5ac9-4518-9404-e26c93f9fa7d" providerId="ADAL" clId="{5764C772-6B87-5B40-A1FC-8B07AEB345E1}" dt="2021-06-09T16:54:16.673" v="67" actId="478"/>
          <ac:spMkLst>
            <pc:docMk/>
            <pc:sldMk cId="141675328" sldId="2142532681"/>
            <ac:spMk id="108" creationId="{18FF282E-4D33-C34C-B462-97053E6A9416}"/>
          </ac:spMkLst>
        </pc:spChg>
        <pc:spChg chg="add del mod">
          <ac:chgData name="O'Mahony, Brian" userId="4f701f38-5ac9-4518-9404-e26c93f9fa7d" providerId="ADAL" clId="{5764C772-6B87-5B40-A1FC-8B07AEB345E1}" dt="2021-06-09T16:54:13.585" v="64" actId="478"/>
          <ac:spMkLst>
            <pc:docMk/>
            <pc:sldMk cId="141675328" sldId="2142532681"/>
            <ac:spMk id="109" creationId="{4B5DF341-DA15-6745-8D6D-9EF6A3D388A3}"/>
          </ac:spMkLst>
        </pc:spChg>
        <pc:spChg chg="add del mod">
          <ac:chgData name="O'Mahony, Brian" userId="4f701f38-5ac9-4518-9404-e26c93f9fa7d" providerId="ADAL" clId="{5764C772-6B87-5B40-A1FC-8B07AEB345E1}" dt="2021-06-09T16:54:15.377" v="66" actId="478"/>
          <ac:spMkLst>
            <pc:docMk/>
            <pc:sldMk cId="141675328" sldId="2142532681"/>
            <ac:spMk id="110" creationId="{6422B65B-C582-8043-8AF5-D04B1736F22F}"/>
          </ac:spMkLst>
        </pc:spChg>
        <pc:spChg chg="add del mod">
          <ac:chgData name="O'Mahony, Brian" userId="4f701f38-5ac9-4518-9404-e26c93f9fa7d" providerId="ADAL" clId="{5764C772-6B87-5B40-A1FC-8B07AEB345E1}" dt="2021-06-09T16:54:53.981" v="71" actId="478"/>
          <ac:spMkLst>
            <pc:docMk/>
            <pc:sldMk cId="141675328" sldId="2142532681"/>
            <ac:spMk id="111" creationId="{D17C8886-9026-C445-AF29-84DAC774D819}"/>
          </ac:spMkLst>
        </pc:spChg>
        <pc:spChg chg="add del mod">
          <ac:chgData name="O'Mahony, Brian" userId="4f701f38-5ac9-4518-9404-e26c93f9fa7d" providerId="ADAL" clId="{5764C772-6B87-5B40-A1FC-8B07AEB345E1}" dt="2021-06-09T16:54:53.981" v="71" actId="478"/>
          <ac:spMkLst>
            <pc:docMk/>
            <pc:sldMk cId="141675328" sldId="2142532681"/>
            <ac:spMk id="112" creationId="{F8AD36D0-0CF6-B143-A16A-8A8D4C6EAADC}"/>
          </ac:spMkLst>
        </pc:spChg>
        <pc:spChg chg="add del mod">
          <ac:chgData name="O'Mahony, Brian" userId="4f701f38-5ac9-4518-9404-e26c93f9fa7d" providerId="ADAL" clId="{5764C772-6B87-5B40-A1FC-8B07AEB345E1}" dt="2021-06-09T16:54:53.981" v="71" actId="478"/>
          <ac:spMkLst>
            <pc:docMk/>
            <pc:sldMk cId="141675328" sldId="2142532681"/>
            <ac:spMk id="113" creationId="{7318C0D7-994C-7743-83A1-BC8A8A988EEC}"/>
          </ac:spMkLst>
        </pc:spChg>
        <pc:spChg chg="add del mod">
          <ac:chgData name="O'Mahony, Brian" userId="4f701f38-5ac9-4518-9404-e26c93f9fa7d" providerId="ADAL" clId="{5764C772-6B87-5B40-A1FC-8B07AEB345E1}" dt="2021-06-09T16:54:53.981" v="71" actId="478"/>
          <ac:spMkLst>
            <pc:docMk/>
            <pc:sldMk cId="141675328" sldId="2142532681"/>
            <ac:spMk id="114" creationId="{846B1136-7F4A-0944-BE45-F8399CBD2856}"/>
          </ac:spMkLst>
        </pc:spChg>
        <pc:spChg chg="add mod">
          <ac:chgData name="O'Mahony, Brian" userId="4f701f38-5ac9-4518-9404-e26c93f9fa7d" providerId="ADAL" clId="{5764C772-6B87-5B40-A1FC-8B07AEB345E1}" dt="2021-06-09T16:55:02.695" v="75" actId="1076"/>
          <ac:spMkLst>
            <pc:docMk/>
            <pc:sldMk cId="141675328" sldId="2142532681"/>
            <ac:spMk id="116" creationId="{F3287B0A-D969-394E-946E-C21D6029356D}"/>
          </ac:spMkLst>
        </pc:spChg>
        <pc:spChg chg="add mod">
          <ac:chgData name="O'Mahony, Brian" userId="4f701f38-5ac9-4518-9404-e26c93f9fa7d" providerId="ADAL" clId="{5764C772-6B87-5B40-A1FC-8B07AEB345E1}" dt="2021-06-09T16:55:02.695" v="75" actId="1076"/>
          <ac:spMkLst>
            <pc:docMk/>
            <pc:sldMk cId="141675328" sldId="2142532681"/>
            <ac:spMk id="118" creationId="{B36453EF-3B65-2640-9B73-4D2B759F81D7}"/>
          </ac:spMkLst>
        </pc:spChg>
        <pc:spChg chg="add mod">
          <ac:chgData name="O'Mahony, Brian" userId="4f701f38-5ac9-4518-9404-e26c93f9fa7d" providerId="ADAL" clId="{5764C772-6B87-5B40-A1FC-8B07AEB345E1}" dt="2021-06-09T16:55:02.695" v="75" actId="1076"/>
          <ac:spMkLst>
            <pc:docMk/>
            <pc:sldMk cId="141675328" sldId="2142532681"/>
            <ac:spMk id="120" creationId="{C28A50F0-A2A1-0947-B623-7637D5470919}"/>
          </ac:spMkLst>
        </pc:spChg>
        <pc:spChg chg="add mod">
          <ac:chgData name="O'Mahony, Brian" userId="4f701f38-5ac9-4518-9404-e26c93f9fa7d" providerId="ADAL" clId="{5764C772-6B87-5B40-A1FC-8B07AEB345E1}" dt="2021-06-09T16:55:02.695" v="75" actId="1076"/>
          <ac:spMkLst>
            <pc:docMk/>
            <pc:sldMk cId="141675328" sldId="2142532681"/>
            <ac:spMk id="121" creationId="{72AF103B-533E-0143-A1CE-1DA0D402DD74}"/>
          </ac:spMkLst>
        </pc:spChg>
        <pc:spChg chg="add mod">
          <ac:chgData name="O'Mahony, Brian" userId="4f701f38-5ac9-4518-9404-e26c93f9fa7d" providerId="ADAL" clId="{5764C772-6B87-5B40-A1FC-8B07AEB345E1}" dt="2021-06-09T16:55:02.695" v="75" actId="1076"/>
          <ac:spMkLst>
            <pc:docMk/>
            <pc:sldMk cId="141675328" sldId="2142532681"/>
            <ac:spMk id="123" creationId="{55313D7E-E9C5-CE4B-90A7-8859397BBEE3}"/>
          </ac:spMkLst>
        </pc:spChg>
        <pc:spChg chg="add mod">
          <ac:chgData name="O'Mahony, Brian" userId="4f701f38-5ac9-4518-9404-e26c93f9fa7d" providerId="ADAL" clId="{5764C772-6B87-5B40-A1FC-8B07AEB345E1}" dt="2021-06-09T16:55:02.695" v="75" actId="1076"/>
          <ac:spMkLst>
            <pc:docMk/>
            <pc:sldMk cId="141675328" sldId="2142532681"/>
            <ac:spMk id="124" creationId="{4FCB3E96-8C30-6F4C-9B76-30C04062E371}"/>
          </ac:spMkLst>
        </pc:spChg>
        <pc:spChg chg="add mod">
          <ac:chgData name="O'Mahony, Brian" userId="4f701f38-5ac9-4518-9404-e26c93f9fa7d" providerId="ADAL" clId="{5764C772-6B87-5B40-A1FC-8B07AEB345E1}" dt="2021-06-09T16:55:02.695" v="75" actId="1076"/>
          <ac:spMkLst>
            <pc:docMk/>
            <pc:sldMk cId="141675328" sldId="2142532681"/>
            <ac:spMk id="125" creationId="{5207FD81-2C5B-9C4C-A3FA-065BFFCB527E}"/>
          </ac:spMkLst>
        </pc:spChg>
        <pc:spChg chg="add mod">
          <ac:chgData name="O'Mahony, Brian" userId="4f701f38-5ac9-4518-9404-e26c93f9fa7d" providerId="ADAL" clId="{5764C772-6B87-5B40-A1FC-8B07AEB345E1}" dt="2021-06-09T16:55:02.695" v="75" actId="1076"/>
          <ac:spMkLst>
            <pc:docMk/>
            <pc:sldMk cId="141675328" sldId="2142532681"/>
            <ac:spMk id="126" creationId="{5E4469E8-E389-8942-AC25-514715DE3600}"/>
          </ac:spMkLst>
        </pc:spChg>
        <pc:spChg chg="add mod">
          <ac:chgData name="O'Mahony, Brian" userId="4f701f38-5ac9-4518-9404-e26c93f9fa7d" providerId="ADAL" clId="{5764C772-6B87-5B40-A1FC-8B07AEB345E1}" dt="2021-06-09T16:55:02.695" v="75" actId="1076"/>
          <ac:spMkLst>
            <pc:docMk/>
            <pc:sldMk cId="141675328" sldId="2142532681"/>
            <ac:spMk id="128" creationId="{17ED39DE-6A55-F54A-872A-D54787371954}"/>
          </ac:spMkLst>
        </pc:spChg>
        <pc:spChg chg="add mod">
          <ac:chgData name="O'Mahony, Brian" userId="4f701f38-5ac9-4518-9404-e26c93f9fa7d" providerId="ADAL" clId="{5764C772-6B87-5B40-A1FC-8B07AEB345E1}" dt="2021-06-09T16:55:02.695" v="75" actId="1076"/>
          <ac:spMkLst>
            <pc:docMk/>
            <pc:sldMk cId="141675328" sldId="2142532681"/>
            <ac:spMk id="130" creationId="{03085B35-EEBA-EE42-8257-B87FB02D09A8}"/>
          </ac:spMkLst>
        </pc:spChg>
        <pc:spChg chg="add mod">
          <ac:chgData name="O'Mahony, Brian" userId="4f701f38-5ac9-4518-9404-e26c93f9fa7d" providerId="ADAL" clId="{5764C772-6B87-5B40-A1FC-8B07AEB345E1}" dt="2021-06-09T16:59:43.520" v="132" actId="1076"/>
          <ac:spMkLst>
            <pc:docMk/>
            <pc:sldMk cId="141675328" sldId="2142532681"/>
            <ac:spMk id="132" creationId="{1C4F5D76-1ED3-0541-A3B0-D2095D78E748}"/>
          </ac:spMkLst>
        </pc:spChg>
        <pc:spChg chg="mod">
          <ac:chgData name="O'Mahony, Brian" userId="4f701f38-5ac9-4518-9404-e26c93f9fa7d" providerId="ADAL" clId="{5764C772-6B87-5B40-A1FC-8B07AEB345E1}" dt="2021-06-09T16:55:29.110" v="99" actId="1038"/>
          <ac:spMkLst>
            <pc:docMk/>
            <pc:sldMk cId="141675328" sldId="2142532681"/>
            <ac:spMk id="157" creationId="{ACE113EE-0DDC-6A44-85CE-84F1BD1492EC}"/>
          </ac:spMkLst>
        </pc:spChg>
        <pc:spChg chg="mod">
          <ac:chgData name="O'Mahony, Brian" userId="4f701f38-5ac9-4518-9404-e26c93f9fa7d" providerId="ADAL" clId="{5764C772-6B87-5B40-A1FC-8B07AEB345E1}" dt="2021-06-09T16:52:03.108" v="18" actId="1076"/>
          <ac:spMkLst>
            <pc:docMk/>
            <pc:sldMk cId="141675328" sldId="2142532681"/>
            <ac:spMk id="190" creationId="{C752EA56-7FB6-5841-8C5E-AC8C197FAF37}"/>
          </ac:spMkLst>
        </pc:spChg>
        <pc:spChg chg="del mod">
          <ac:chgData name="O'Mahony, Brian" userId="4f701f38-5ac9-4518-9404-e26c93f9fa7d" providerId="ADAL" clId="{5764C772-6B87-5B40-A1FC-8B07AEB345E1}" dt="2021-06-09T16:54:53.981" v="71" actId="478"/>
          <ac:spMkLst>
            <pc:docMk/>
            <pc:sldMk cId="141675328" sldId="2142532681"/>
            <ac:spMk id="231" creationId="{2041B5D3-F03B-4343-9B3A-7AA7D4F8E06F}"/>
          </ac:spMkLst>
        </pc:spChg>
        <pc:spChg chg="mod">
          <ac:chgData name="O'Mahony, Brian" userId="4f701f38-5ac9-4518-9404-e26c93f9fa7d" providerId="ADAL" clId="{5764C772-6B87-5B40-A1FC-8B07AEB345E1}" dt="2021-06-09T16:55:29.110" v="99" actId="1038"/>
          <ac:spMkLst>
            <pc:docMk/>
            <pc:sldMk cId="141675328" sldId="2142532681"/>
            <ac:spMk id="255" creationId="{E3723A40-079A-8A40-B58C-D6ED5246E6D9}"/>
          </ac:spMkLst>
        </pc:spChg>
        <pc:spChg chg="del">
          <ac:chgData name="O'Mahony, Brian" userId="4f701f38-5ac9-4518-9404-e26c93f9fa7d" providerId="ADAL" clId="{5764C772-6B87-5B40-A1FC-8B07AEB345E1}" dt="2021-06-09T16:54:53.981" v="71" actId="478"/>
          <ac:spMkLst>
            <pc:docMk/>
            <pc:sldMk cId="141675328" sldId="2142532681"/>
            <ac:spMk id="303" creationId="{844F3541-6C26-7248-85BC-E0653AA54537}"/>
          </ac:spMkLst>
        </pc:spChg>
        <pc:spChg chg="del mod">
          <ac:chgData name="O'Mahony, Brian" userId="4f701f38-5ac9-4518-9404-e26c93f9fa7d" providerId="ADAL" clId="{5764C772-6B87-5B40-A1FC-8B07AEB345E1}" dt="2021-06-09T16:54:53.981" v="71" actId="478"/>
          <ac:spMkLst>
            <pc:docMk/>
            <pc:sldMk cId="141675328" sldId="2142532681"/>
            <ac:spMk id="333" creationId="{788192FD-B854-AD4A-AB75-18035FC878C1}"/>
          </ac:spMkLst>
        </pc:spChg>
        <pc:spChg chg="mod">
          <ac:chgData name="O'Mahony, Brian" userId="4f701f38-5ac9-4518-9404-e26c93f9fa7d" providerId="ADAL" clId="{5764C772-6B87-5B40-A1FC-8B07AEB345E1}" dt="2021-06-09T16:52:33.421" v="36" actId="20577"/>
          <ac:spMkLst>
            <pc:docMk/>
            <pc:sldMk cId="141675328" sldId="2142532681"/>
            <ac:spMk id="336" creationId="{289E05A5-5428-4047-8461-DE8776F26B09}"/>
          </ac:spMkLst>
        </pc:spChg>
        <pc:spChg chg="mod">
          <ac:chgData name="O'Mahony, Brian" userId="4f701f38-5ac9-4518-9404-e26c93f9fa7d" providerId="ADAL" clId="{5764C772-6B87-5B40-A1FC-8B07AEB345E1}" dt="2021-06-09T16:55:29.110" v="99" actId="1038"/>
          <ac:spMkLst>
            <pc:docMk/>
            <pc:sldMk cId="141675328" sldId="2142532681"/>
            <ac:spMk id="356" creationId="{E6734D9B-FC37-2542-AC9F-1615D27419A1}"/>
          </ac:spMkLst>
        </pc:spChg>
        <pc:picChg chg="del">
          <ac:chgData name="O'Mahony, Brian" userId="4f701f38-5ac9-4518-9404-e26c93f9fa7d" providerId="ADAL" clId="{5764C772-6B87-5B40-A1FC-8B07AEB345E1}" dt="2021-06-09T16:54:27.370" v="69" actId="478"/>
          <ac:picMkLst>
            <pc:docMk/>
            <pc:sldMk cId="141675328" sldId="2142532681"/>
            <ac:picMk id="81" creationId="{1CD0B13F-BE54-E140-A9D5-4ECB0BF3234C}"/>
          </ac:picMkLst>
        </pc:picChg>
        <pc:picChg chg="del">
          <ac:chgData name="O'Mahony, Brian" userId="4f701f38-5ac9-4518-9404-e26c93f9fa7d" providerId="ADAL" clId="{5764C772-6B87-5B40-A1FC-8B07AEB345E1}" dt="2021-06-09T16:54:27.370" v="69" actId="478"/>
          <ac:picMkLst>
            <pc:docMk/>
            <pc:sldMk cId="141675328" sldId="2142532681"/>
            <ac:picMk id="83" creationId="{A537C9BE-34D2-B348-B535-977B3017D309}"/>
          </ac:picMkLst>
        </pc:picChg>
        <pc:picChg chg="del">
          <ac:chgData name="O'Mahony, Brian" userId="4f701f38-5ac9-4518-9404-e26c93f9fa7d" providerId="ADAL" clId="{5764C772-6B87-5B40-A1FC-8B07AEB345E1}" dt="2021-06-09T16:54:27.370" v="69" actId="478"/>
          <ac:picMkLst>
            <pc:docMk/>
            <pc:sldMk cId="141675328" sldId="2142532681"/>
            <ac:picMk id="85" creationId="{61D317A1-7238-C84C-8EB4-1B493AFB4C18}"/>
          </ac:picMkLst>
        </pc:picChg>
        <pc:picChg chg="add mod">
          <ac:chgData name="O'Mahony, Brian" userId="4f701f38-5ac9-4518-9404-e26c93f9fa7d" providerId="ADAL" clId="{5764C772-6B87-5B40-A1FC-8B07AEB345E1}" dt="2021-06-09T16:51:22.439" v="11" actId="1076"/>
          <ac:picMkLst>
            <pc:docMk/>
            <pc:sldMk cId="141675328" sldId="2142532681"/>
            <ac:picMk id="91" creationId="{F2E9EBE2-C6BB-4449-B388-00460B9B066F}"/>
          </ac:picMkLst>
        </pc:picChg>
        <pc:picChg chg="add mod">
          <ac:chgData name="O'Mahony, Brian" userId="4f701f38-5ac9-4518-9404-e26c93f9fa7d" providerId="ADAL" clId="{5764C772-6B87-5B40-A1FC-8B07AEB345E1}" dt="2021-06-09T16:51:22.439" v="11" actId="1076"/>
          <ac:picMkLst>
            <pc:docMk/>
            <pc:sldMk cId="141675328" sldId="2142532681"/>
            <ac:picMk id="93" creationId="{B752F555-F10F-654A-9EBD-D535AC210A87}"/>
          </ac:picMkLst>
        </pc:picChg>
        <pc:picChg chg="add mod">
          <ac:chgData name="O'Mahony, Brian" userId="4f701f38-5ac9-4518-9404-e26c93f9fa7d" providerId="ADAL" clId="{5764C772-6B87-5B40-A1FC-8B07AEB345E1}" dt="2021-06-09T16:51:22.439" v="11" actId="1076"/>
          <ac:picMkLst>
            <pc:docMk/>
            <pc:sldMk cId="141675328" sldId="2142532681"/>
            <ac:picMk id="95" creationId="{C8C02C90-96DE-E847-A49C-C955198EC000}"/>
          </ac:picMkLst>
        </pc:picChg>
        <pc:picChg chg="mod">
          <ac:chgData name="O'Mahony, Brian" userId="4f701f38-5ac9-4518-9404-e26c93f9fa7d" providerId="ADAL" clId="{5764C772-6B87-5B40-A1FC-8B07AEB345E1}" dt="2021-06-09T16:55:29.110" v="99" actId="1038"/>
          <ac:picMkLst>
            <pc:docMk/>
            <pc:sldMk cId="141675328" sldId="2142532681"/>
            <ac:picMk id="105" creationId="{7AAD87B2-C6D0-764C-AEAA-2F6237C00ABD}"/>
          </ac:picMkLst>
        </pc:picChg>
        <pc:picChg chg="add mod">
          <ac:chgData name="O'Mahony, Brian" userId="4f701f38-5ac9-4518-9404-e26c93f9fa7d" providerId="ADAL" clId="{5764C772-6B87-5B40-A1FC-8B07AEB345E1}" dt="2021-06-09T16:55:02.695" v="75" actId="1076"/>
          <ac:picMkLst>
            <pc:docMk/>
            <pc:sldMk cId="141675328" sldId="2142532681"/>
            <ac:picMk id="115" creationId="{D783F0E0-E62E-9E42-9E08-F695138D31E3}"/>
          </ac:picMkLst>
        </pc:picChg>
        <pc:picChg chg="add mod">
          <ac:chgData name="O'Mahony, Brian" userId="4f701f38-5ac9-4518-9404-e26c93f9fa7d" providerId="ADAL" clId="{5764C772-6B87-5B40-A1FC-8B07AEB345E1}" dt="2021-06-09T16:55:02.695" v="75" actId="1076"/>
          <ac:picMkLst>
            <pc:docMk/>
            <pc:sldMk cId="141675328" sldId="2142532681"/>
            <ac:picMk id="117" creationId="{8AE7AF88-DEFA-1B41-9B2A-D9766BFE3E08}"/>
          </ac:picMkLst>
        </pc:picChg>
        <pc:picChg chg="add mod">
          <ac:chgData name="O'Mahony, Brian" userId="4f701f38-5ac9-4518-9404-e26c93f9fa7d" providerId="ADAL" clId="{5764C772-6B87-5B40-A1FC-8B07AEB345E1}" dt="2021-06-09T16:55:02.695" v="75" actId="1076"/>
          <ac:picMkLst>
            <pc:docMk/>
            <pc:sldMk cId="141675328" sldId="2142532681"/>
            <ac:picMk id="122" creationId="{3E2E90D2-C37E-AD47-96B5-0EE92DAE43E9}"/>
          </ac:picMkLst>
        </pc:picChg>
        <pc:picChg chg="add mod">
          <ac:chgData name="O'Mahony, Brian" userId="4f701f38-5ac9-4518-9404-e26c93f9fa7d" providerId="ADAL" clId="{5764C772-6B87-5B40-A1FC-8B07AEB345E1}" dt="2021-06-09T16:55:02.695" v="75" actId="1076"/>
          <ac:picMkLst>
            <pc:docMk/>
            <pc:sldMk cId="141675328" sldId="2142532681"/>
            <ac:picMk id="127" creationId="{5CE4E757-D273-044A-9FC8-BE6AE6A5509C}"/>
          </ac:picMkLst>
        </pc:picChg>
        <pc:picChg chg="mod">
          <ac:chgData name="O'Mahony, Brian" userId="4f701f38-5ac9-4518-9404-e26c93f9fa7d" providerId="ADAL" clId="{5764C772-6B87-5B40-A1FC-8B07AEB345E1}" dt="2021-06-09T16:55:29.110" v="99" actId="1038"/>
          <ac:picMkLst>
            <pc:docMk/>
            <pc:sldMk cId="141675328" sldId="2142532681"/>
            <ac:picMk id="156" creationId="{18412ED2-E04B-5A47-AD37-F0CC1589EC11}"/>
          </ac:picMkLst>
        </pc:picChg>
        <pc:picChg chg="mod">
          <ac:chgData name="O'Mahony, Brian" userId="4f701f38-5ac9-4518-9404-e26c93f9fa7d" providerId="ADAL" clId="{5764C772-6B87-5B40-A1FC-8B07AEB345E1}" dt="2021-06-09T16:55:29.110" v="99" actId="1038"/>
          <ac:picMkLst>
            <pc:docMk/>
            <pc:sldMk cId="141675328" sldId="2142532681"/>
            <ac:picMk id="176" creationId="{48FD15A2-3ABF-2444-822D-7023D6E3DA21}"/>
          </ac:picMkLst>
        </pc:picChg>
        <pc:picChg chg="mod">
          <ac:chgData name="O'Mahony, Brian" userId="4f701f38-5ac9-4518-9404-e26c93f9fa7d" providerId="ADAL" clId="{5764C772-6B87-5B40-A1FC-8B07AEB345E1}" dt="2021-06-09T16:55:29.110" v="99" actId="1038"/>
          <ac:picMkLst>
            <pc:docMk/>
            <pc:sldMk cId="141675328" sldId="2142532681"/>
            <ac:picMk id="251" creationId="{D27FB835-3D21-F042-B9B3-B2A67CCB03F3}"/>
          </ac:picMkLst>
        </pc:picChg>
        <pc:picChg chg="mod">
          <ac:chgData name="O'Mahony, Brian" userId="4f701f38-5ac9-4518-9404-e26c93f9fa7d" providerId="ADAL" clId="{5764C772-6B87-5B40-A1FC-8B07AEB345E1}" dt="2021-06-09T16:55:29.110" v="99" actId="1038"/>
          <ac:picMkLst>
            <pc:docMk/>
            <pc:sldMk cId="141675328" sldId="2142532681"/>
            <ac:picMk id="252" creationId="{33812481-751B-5145-A747-8156675E67AA}"/>
          </ac:picMkLst>
        </pc:picChg>
        <pc:picChg chg="mod">
          <ac:chgData name="O'Mahony, Brian" userId="4f701f38-5ac9-4518-9404-e26c93f9fa7d" providerId="ADAL" clId="{5764C772-6B87-5B40-A1FC-8B07AEB345E1}" dt="2021-06-09T16:55:29.110" v="99" actId="1038"/>
          <ac:picMkLst>
            <pc:docMk/>
            <pc:sldMk cId="141675328" sldId="2142532681"/>
            <ac:picMk id="253" creationId="{D429EA7C-FA49-B744-9FCB-CBE1C5B95442}"/>
          </ac:picMkLst>
        </pc:picChg>
        <pc:picChg chg="del">
          <ac:chgData name="O'Mahony, Brian" userId="4f701f38-5ac9-4518-9404-e26c93f9fa7d" providerId="ADAL" clId="{5764C772-6B87-5B40-A1FC-8B07AEB345E1}" dt="2021-06-09T16:51:05.083" v="6" actId="478"/>
          <ac:picMkLst>
            <pc:docMk/>
            <pc:sldMk cId="141675328" sldId="2142532681"/>
            <ac:picMk id="261" creationId="{62E39039-3E92-3D4F-B8D1-DB95656720D9}"/>
          </ac:picMkLst>
        </pc:picChg>
        <pc:picChg chg="del">
          <ac:chgData name="O'Mahony, Brian" userId="4f701f38-5ac9-4518-9404-e26c93f9fa7d" providerId="ADAL" clId="{5764C772-6B87-5B40-A1FC-8B07AEB345E1}" dt="2021-06-09T16:54:53.981" v="71" actId="478"/>
          <ac:picMkLst>
            <pc:docMk/>
            <pc:sldMk cId="141675328" sldId="2142532681"/>
            <ac:picMk id="302" creationId="{AB99E793-E06F-4047-AF3E-8A2C29B28629}"/>
          </ac:picMkLst>
        </pc:picChg>
        <pc:picChg chg="del">
          <ac:chgData name="O'Mahony, Brian" userId="4f701f38-5ac9-4518-9404-e26c93f9fa7d" providerId="ADAL" clId="{5764C772-6B87-5B40-A1FC-8B07AEB345E1}" dt="2021-06-09T16:54:53.981" v="71" actId="478"/>
          <ac:picMkLst>
            <pc:docMk/>
            <pc:sldMk cId="141675328" sldId="2142532681"/>
            <ac:picMk id="332" creationId="{90BD7455-545E-3940-A368-C00BD094D8E1}"/>
          </ac:picMkLst>
        </pc:picChg>
        <pc:cxnChg chg="del mod">
          <ac:chgData name="O'Mahony, Brian" userId="4f701f38-5ac9-4518-9404-e26c93f9fa7d" providerId="ADAL" clId="{5764C772-6B87-5B40-A1FC-8B07AEB345E1}" dt="2021-06-09T16:54:53.981" v="71" actId="478"/>
          <ac:cxnSpMkLst>
            <pc:docMk/>
            <pc:sldMk cId="141675328" sldId="2142532681"/>
            <ac:cxnSpMk id="87" creationId="{D529D815-4196-ED4D-8F07-E2465EEBBC33}"/>
          </ac:cxnSpMkLst>
        </pc:cxnChg>
        <pc:cxnChg chg="add mod">
          <ac:chgData name="O'Mahony, Brian" userId="4f701f38-5ac9-4518-9404-e26c93f9fa7d" providerId="ADAL" clId="{5764C772-6B87-5B40-A1FC-8B07AEB345E1}" dt="2021-06-09T16:51:51.971" v="16" actId="14100"/>
          <ac:cxnSpMkLst>
            <pc:docMk/>
            <pc:sldMk cId="141675328" sldId="2142532681"/>
            <ac:cxnSpMk id="88" creationId="{F9F5C974-B9F4-A64D-810E-FB81DD482D48}"/>
          </ac:cxnSpMkLst>
        </pc:cxnChg>
        <pc:cxnChg chg="add mod">
          <ac:chgData name="O'Mahony, Brian" userId="4f701f38-5ac9-4518-9404-e26c93f9fa7d" providerId="ADAL" clId="{5764C772-6B87-5B40-A1FC-8B07AEB345E1}" dt="2021-06-09T16:51:46.942" v="14" actId="14100"/>
          <ac:cxnSpMkLst>
            <pc:docMk/>
            <pc:sldMk cId="141675328" sldId="2142532681"/>
            <ac:cxnSpMk id="89" creationId="{335AE790-0884-5243-B345-D81569E0B0E9}"/>
          </ac:cxnSpMkLst>
        </pc:cxnChg>
        <pc:cxnChg chg="add del mod">
          <ac:chgData name="O'Mahony, Brian" userId="4f701f38-5ac9-4518-9404-e26c93f9fa7d" providerId="ADAL" clId="{5764C772-6B87-5B40-A1FC-8B07AEB345E1}" dt="2021-06-09T16:51:15.379" v="10" actId="478"/>
          <ac:cxnSpMkLst>
            <pc:docMk/>
            <pc:sldMk cId="141675328" sldId="2142532681"/>
            <ac:cxnSpMk id="97" creationId="{4CD6FA08-7233-2341-BD62-779C3FC71003}"/>
          </ac:cxnSpMkLst>
        </pc:cxnChg>
        <pc:cxnChg chg="add mod">
          <ac:chgData name="O'Mahony, Brian" userId="4f701f38-5ac9-4518-9404-e26c93f9fa7d" providerId="ADAL" clId="{5764C772-6B87-5B40-A1FC-8B07AEB345E1}" dt="2021-06-09T16:55:02.695" v="75" actId="1076"/>
          <ac:cxnSpMkLst>
            <pc:docMk/>
            <pc:sldMk cId="141675328" sldId="2142532681"/>
            <ac:cxnSpMk id="119" creationId="{7D7B082A-A7F6-A04E-98D8-D7084A5925F7}"/>
          </ac:cxnSpMkLst>
        </pc:cxnChg>
        <pc:cxnChg chg="add mod">
          <ac:chgData name="O'Mahony, Brian" userId="4f701f38-5ac9-4518-9404-e26c93f9fa7d" providerId="ADAL" clId="{5764C772-6B87-5B40-A1FC-8B07AEB345E1}" dt="2021-06-09T16:55:02.695" v="75" actId="1076"/>
          <ac:cxnSpMkLst>
            <pc:docMk/>
            <pc:sldMk cId="141675328" sldId="2142532681"/>
            <ac:cxnSpMk id="129" creationId="{6AAE509B-8DA1-4146-89C2-A77A16E9E1CF}"/>
          </ac:cxnSpMkLst>
        </pc:cxnChg>
        <pc:cxnChg chg="add mod">
          <ac:chgData name="O'Mahony, Brian" userId="4f701f38-5ac9-4518-9404-e26c93f9fa7d" providerId="ADAL" clId="{5764C772-6B87-5B40-A1FC-8B07AEB345E1}" dt="2021-06-09T16:55:02.695" v="75" actId="1076"/>
          <ac:cxnSpMkLst>
            <pc:docMk/>
            <pc:sldMk cId="141675328" sldId="2142532681"/>
            <ac:cxnSpMk id="131" creationId="{950DD8D2-B673-7744-AFFC-11994207F0D0}"/>
          </ac:cxnSpMkLst>
        </pc:cxnChg>
        <pc:cxnChg chg="mod">
          <ac:chgData name="O'Mahony, Brian" userId="4f701f38-5ac9-4518-9404-e26c93f9fa7d" providerId="ADAL" clId="{5764C772-6B87-5B40-A1FC-8B07AEB345E1}" dt="2021-06-09T16:55:34.294" v="100" actId="14100"/>
          <ac:cxnSpMkLst>
            <pc:docMk/>
            <pc:sldMk cId="141675328" sldId="2142532681"/>
            <ac:cxnSpMk id="162" creationId="{60D0C4E1-3FF4-064F-9734-F007CB1FCCB3}"/>
          </ac:cxnSpMkLst>
        </pc:cxnChg>
        <pc:cxnChg chg="mod">
          <ac:chgData name="O'Mahony, Brian" userId="4f701f38-5ac9-4518-9404-e26c93f9fa7d" providerId="ADAL" clId="{5764C772-6B87-5B40-A1FC-8B07AEB345E1}" dt="2021-06-09T16:51:05.083" v="6" actId="478"/>
          <ac:cxnSpMkLst>
            <pc:docMk/>
            <pc:sldMk cId="141675328" sldId="2142532681"/>
            <ac:cxnSpMk id="183" creationId="{7FBD53BC-4A65-9549-99E7-384417265354}"/>
          </ac:cxnSpMkLst>
        </pc:cxnChg>
        <pc:cxnChg chg="del mod">
          <ac:chgData name="O'Mahony, Brian" userId="4f701f38-5ac9-4518-9404-e26c93f9fa7d" providerId="ADAL" clId="{5764C772-6B87-5B40-A1FC-8B07AEB345E1}" dt="2021-06-09T16:54:53.981" v="71" actId="478"/>
          <ac:cxnSpMkLst>
            <pc:docMk/>
            <pc:sldMk cId="141675328" sldId="2142532681"/>
            <ac:cxnSpMk id="222" creationId="{D2A71716-2674-4041-AA91-9E7217B1FE72}"/>
          </ac:cxnSpMkLst>
        </pc:cxnChg>
        <pc:cxnChg chg="del mod">
          <ac:chgData name="O'Mahony, Brian" userId="4f701f38-5ac9-4518-9404-e26c93f9fa7d" providerId="ADAL" clId="{5764C772-6B87-5B40-A1FC-8B07AEB345E1}" dt="2021-06-09T16:54:53.981" v="71" actId="478"/>
          <ac:cxnSpMkLst>
            <pc:docMk/>
            <pc:sldMk cId="141675328" sldId="2142532681"/>
            <ac:cxnSpMk id="228" creationId="{0D4974C0-BA12-2D4F-B8BA-7FBCE7AFA6C6}"/>
          </ac:cxnSpMkLst>
        </pc:cxnChg>
      </pc:sldChg>
      <pc:sldChg chg="modSp add del mod">
        <pc:chgData name="O'Mahony, Brian" userId="4f701f38-5ac9-4518-9404-e26c93f9fa7d" providerId="ADAL" clId="{5764C772-6B87-5B40-A1FC-8B07AEB345E1}" dt="2021-06-09T16:53:59.644" v="62" actId="20577"/>
        <pc:sldMkLst>
          <pc:docMk/>
          <pc:sldMk cId="337223136" sldId="2142533066"/>
        </pc:sldMkLst>
        <pc:spChg chg="mod">
          <ac:chgData name="O'Mahony, Brian" userId="4f701f38-5ac9-4518-9404-e26c93f9fa7d" providerId="ADAL" clId="{5764C772-6B87-5B40-A1FC-8B07AEB345E1}" dt="2021-06-09T16:53:59.644" v="62" actId="20577"/>
          <ac:spMkLst>
            <pc:docMk/>
            <pc:sldMk cId="337223136" sldId="2142533066"/>
            <ac:spMk id="103" creationId="{17F1D32F-E9A0-C345-B59C-3380DFE6DF0A}"/>
          </ac:spMkLst>
        </pc:spChg>
        <pc:spChg chg="mod">
          <ac:chgData name="O'Mahony, Brian" userId="4f701f38-5ac9-4518-9404-e26c93f9fa7d" providerId="ADAL" clId="{5764C772-6B87-5B40-A1FC-8B07AEB345E1}" dt="2021-06-09T16:53:54.048" v="54" actId="20577"/>
          <ac:spMkLst>
            <pc:docMk/>
            <pc:sldMk cId="337223136" sldId="2142533066"/>
            <ac:spMk id="124" creationId="{EDFB2E36-461C-4845-B657-E3283643FDC3}"/>
          </ac:spMkLst>
        </pc:spChg>
      </pc:sldChg>
      <pc:sldChg chg="addSp delSp modSp add mod">
        <pc:chgData name="O'Mahony, Brian" userId="4f701f38-5ac9-4518-9404-e26c93f9fa7d" providerId="ADAL" clId="{5764C772-6B87-5B40-A1FC-8B07AEB345E1}" dt="2021-06-09T20:02:39.250" v="203" actId="478"/>
        <pc:sldMkLst>
          <pc:docMk/>
          <pc:sldMk cId="2163576593" sldId="2142533067"/>
        </pc:sldMkLst>
        <pc:spChg chg="add mod">
          <ac:chgData name="O'Mahony, Brian" userId="4f701f38-5ac9-4518-9404-e26c93f9fa7d" providerId="ADAL" clId="{5764C772-6B87-5B40-A1FC-8B07AEB345E1}" dt="2021-06-09T19:59:58.830" v="189" actId="1035"/>
          <ac:spMkLst>
            <pc:docMk/>
            <pc:sldMk cId="2163576593" sldId="2142533067"/>
            <ac:spMk id="90" creationId="{09E7227F-B45E-DE4C-9CB9-4CC3D283DB6E}"/>
          </ac:spMkLst>
        </pc:spChg>
        <pc:spChg chg="del">
          <ac:chgData name="O'Mahony, Brian" userId="4f701f38-5ac9-4518-9404-e26c93f9fa7d" providerId="ADAL" clId="{5764C772-6B87-5B40-A1FC-8B07AEB345E1}" dt="2021-06-09T20:02:32.572" v="199" actId="478"/>
          <ac:spMkLst>
            <pc:docMk/>
            <pc:sldMk cId="2163576593" sldId="2142533067"/>
            <ac:spMk id="92" creationId="{3BCC5727-B8D3-6643-B58A-A48AF713225F}"/>
          </ac:spMkLst>
        </pc:spChg>
        <pc:spChg chg="del">
          <ac:chgData name="O'Mahony, Brian" userId="4f701f38-5ac9-4518-9404-e26c93f9fa7d" providerId="ADAL" clId="{5764C772-6B87-5B40-A1FC-8B07AEB345E1}" dt="2021-06-09T20:02:32.572" v="199" actId="478"/>
          <ac:spMkLst>
            <pc:docMk/>
            <pc:sldMk cId="2163576593" sldId="2142533067"/>
            <ac:spMk id="94" creationId="{D24603E4-647F-DD41-9151-05BFCDCAEE01}"/>
          </ac:spMkLst>
        </pc:spChg>
        <pc:spChg chg="del">
          <ac:chgData name="O'Mahony, Brian" userId="4f701f38-5ac9-4518-9404-e26c93f9fa7d" providerId="ADAL" clId="{5764C772-6B87-5B40-A1FC-8B07AEB345E1}" dt="2021-06-09T20:02:32.572" v="199" actId="478"/>
          <ac:spMkLst>
            <pc:docMk/>
            <pc:sldMk cId="2163576593" sldId="2142533067"/>
            <ac:spMk id="96" creationId="{F348254A-F34D-F543-BB9A-AFDCABA58A13}"/>
          </ac:spMkLst>
        </pc:spChg>
        <pc:spChg chg="add mod">
          <ac:chgData name="O'Mahony, Brian" userId="4f701f38-5ac9-4518-9404-e26c93f9fa7d" providerId="ADAL" clId="{5764C772-6B87-5B40-A1FC-8B07AEB345E1}" dt="2021-06-09T19:59:58.830" v="189" actId="1035"/>
          <ac:spMkLst>
            <pc:docMk/>
            <pc:sldMk cId="2163576593" sldId="2142533067"/>
            <ac:spMk id="98" creationId="{BD914974-9C9A-454B-BBF8-5B2519DDAC9E}"/>
          </ac:spMkLst>
        </pc:spChg>
        <pc:spChg chg="add del mod">
          <ac:chgData name="O'Mahony, Brian" userId="4f701f38-5ac9-4518-9404-e26c93f9fa7d" providerId="ADAL" clId="{5764C772-6B87-5B40-A1FC-8B07AEB345E1}" dt="2021-06-09T19:59:52.272" v="173" actId="478"/>
          <ac:spMkLst>
            <pc:docMk/>
            <pc:sldMk cId="2163576593" sldId="2142533067"/>
            <ac:spMk id="100" creationId="{1CD98A91-112B-5F4E-B1BF-C3D469F5622A}"/>
          </ac:spMkLst>
        </pc:spChg>
        <pc:spChg chg="add mod">
          <ac:chgData name="O'Mahony, Brian" userId="4f701f38-5ac9-4518-9404-e26c93f9fa7d" providerId="ADAL" clId="{5764C772-6B87-5B40-A1FC-8B07AEB345E1}" dt="2021-06-09T19:59:46.016" v="172" actId="20577"/>
          <ac:spMkLst>
            <pc:docMk/>
            <pc:sldMk cId="2163576593" sldId="2142533067"/>
            <ac:spMk id="102" creationId="{79C881E0-EACB-F444-A941-8044EF8A46CF}"/>
          </ac:spMkLst>
        </pc:spChg>
        <pc:spChg chg="mod">
          <ac:chgData name="O'Mahony, Brian" userId="4f701f38-5ac9-4518-9404-e26c93f9fa7d" providerId="ADAL" clId="{5764C772-6B87-5B40-A1FC-8B07AEB345E1}" dt="2021-06-09T19:58:18.346" v="154" actId="1076"/>
          <ac:spMkLst>
            <pc:docMk/>
            <pc:sldMk cId="2163576593" sldId="2142533067"/>
            <ac:spMk id="104" creationId="{767F5ABE-F4A4-5545-97FB-E23F4C934513}"/>
          </ac:spMkLst>
        </pc:spChg>
        <pc:spChg chg="add mod">
          <ac:chgData name="O'Mahony, Brian" userId="4f701f38-5ac9-4518-9404-e26c93f9fa7d" providerId="ADAL" clId="{5764C772-6B87-5B40-A1FC-8B07AEB345E1}" dt="2021-06-09T19:59:58.830" v="189" actId="1035"/>
          <ac:spMkLst>
            <pc:docMk/>
            <pc:sldMk cId="2163576593" sldId="2142533067"/>
            <ac:spMk id="110" creationId="{8F03FF12-E374-0845-88DB-A0BFC42C0022}"/>
          </ac:spMkLst>
        </pc:spChg>
        <pc:spChg chg="add mod">
          <ac:chgData name="O'Mahony, Brian" userId="4f701f38-5ac9-4518-9404-e26c93f9fa7d" providerId="ADAL" clId="{5764C772-6B87-5B40-A1FC-8B07AEB345E1}" dt="2021-06-09T19:59:58.830" v="189" actId="1035"/>
          <ac:spMkLst>
            <pc:docMk/>
            <pc:sldMk cId="2163576593" sldId="2142533067"/>
            <ac:spMk id="112" creationId="{7E8F2CA8-7D8B-2349-B55D-68ED0F117537}"/>
          </ac:spMkLst>
        </pc:spChg>
        <pc:spChg chg="add mod">
          <ac:chgData name="O'Mahony, Brian" userId="4f701f38-5ac9-4518-9404-e26c93f9fa7d" providerId="ADAL" clId="{5764C772-6B87-5B40-A1FC-8B07AEB345E1}" dt="2021-06-09T19:59:58.830" v="189" actId="1035"/>
          <ac:spMkLst>
            <pc:docMk/>
            <pc:sldMk cId="2163576593" sldId="2142533067"/>
            <ac:spMk id="114" creationId="{FEF74AF2-5E02-7246-9AF7-A4B87F00C7EA}"/>
          </ac:spMkLst>
        </pc:spChg>
        <pc:spChg chg="del mod">
          <ac:chgData name="O'Mahony, Brian" userId="4f701f38-5ac9-4518-9404-e26c93f9fa7d" providerId="ADAL" clId="{5764C772-6B87-5B40-A1FC-8B07AEB345E1}" dt="2021-06-09T19:59:33.457" v="168" actId="478"/>
          <ac:spMkLst>
            <pc:docMk/>
            <pc:sldMk cId="2163576593" sldId="2142533067"/>
            <ac:spMk id="116" creationId="{F3287B0A-D969-394E-946E-C21D6029356D}"/>
          </ac:spMkLst>
        </pc:spChg>
        <pc:spChg chg="del mod">
          <ac:chgData name="O'Mahony, Brian" userId="4f701f38-5ac9-4518-9404-e26c93f9fa7d" providerId="ADAL" clId="{5764C772-6B87-5B40-A1FC-8B07AEB345E1}" dt="2021-06-09T19:59:33.457" v="168" actId="478"/>
          <ac:spMkLst>
            <pc:docMk/>
            <pc:sldMk cId="2163576593" sldId="2142533067"/>
            <ac:spMk id="118" creationId="{B36453EF-3B65-2640-9B73-4D2B759F81D7}"/>
          </ac:spMkLst>
        </pc:spChg>
        <pc:spChg chg="mod">
          <ac:chgData name="O'Mahony, Brian" userId="4f701f38-5ac9-4518-9404-e26c93f9fa7d" providerId="ADAL" clId="{5764C772-6B87-5B40-A1FC-8B07AEB345E1}" dt="2021-06-09T20:02:27.476" v="198" actId="14100"/>
          <ac:spMkLst>
            <pc:docMk/>
            <pc:sldMk cId="2163576593" sldId="2142533067"/>
            <ac:spMk id="120" creationId="{C28A50F0-A2A1-0947-B623-7637D5470919}"/>
          </ac:spMkLst>
        </pc:spChg>
        <pc:spChg chg="mod">
          <ac:chgData name="O'Mahony, Brian" userId="4f701f38-5ac9-4518-9404-e26c93f9fa7d" providerId="ADAL" clId="{5764C772-6B87-5B40-A1FC-8B07AEB345E1}" dt="2021-06-09T19:58:53.627" v="161" actId="1076"/>
          <ac:spMkLst>
            <pc:docMk/>
            <pc:sldMk cId="2163576593" sldId="2142533067"/>
            <ac:spMk id="121" creationId="{72AF103B-533E-0143-A1CE-1DA0D402DD74}"/>
          </ac:spMkLst>
        </pc:spChg>
        <pc:spChg chg="del mod">
          <ac:chgData name="O'Mahony, Brian" userId="4f701f38-5ac9-4518-9404-e26c93f9fa7d" providerId="ADAL" clId="{5764C772-6B87-5B40-A1FC-8B07AEB345E1}" dt="2021-06-09T19:58:59.567" v="162" actId="478"/>
          <ac:spMkLst>
            <pc:docMk/>
            <pc:sldMk cId="2163576593" sldId="2142533067"/>
            <ac:spMk id="123" creationId="{55313D7E-E9C5-CE4B-90A7-8859397BBEE3}"/>
          </ac:spMkLst>
        </pc:spChg>
        <pc:spChg chg="del">
          <ac:chgData name="O'Mahony, Brian" userId="4f701f38-5ac9-4518-9404-e26c93f9fa7d" providerId="ADAL" clId="{5764C772-6B87-5B40-A1FC-8B07AEB345E1}" dt="2021-06-09T19:58:42.761" v="158" actId="478"/>
          <ac:spMkLst>
            <pc:docMk/>
            <pc:sldMk cId="2163576593" sldId="2142533067"/>
            <ac:spMk id="124" creationId="{4FCB3E96-8C30-6F4C-9B76-30C04062E371}"/>
          </ac:spMkLst>
        </pc:spChg>
        <pc:spChg chg="del mod">
          <ac:chgData name="O'Mahony, Brian" userId="4f701f38-5ac9-4518-9404-e26c93f9fa7d" providerId="ADAL" clId="{5764C772-6B87-5B40-A1FC-8B07AEB345E1}" dt="2021-06-09T19:59:33.457" v="168" actId="478"/>
          <ac:spMkLst>
            <pc:docMk/>
            <pc:sldMk cId="2163576593" sldId="2142533067"/>
            <ac:spMk id="125" creationId="{5207FD81-2C5B-9C4C-A3FA-065BFFCB527E}"/>
          </ac:spMkLst>
        </pc:spChg>
        <pc:spChg chg="del">
          <ac:chgData name="O'Mahony, Brian" userId="4f701f38-5ac9-4518-9404-e26c93f9fa7d" providerId="ADAL" clId="{5764C772-6B87-5B40-A1FC-8B07AEB345E1}" dt="2021-06-09T19:58:42.761" v="158" actId="478"/>
          <ac:spMkLst>
            <pc:docMk/>
            <pc:sldMk cId="2163576593" sldId="2142533067"/>
            <ac:spMk id="126" creationId="{5E4469E8-E389-8942-AC25-514715DE3600}"/>
          </ac:spMkLst>
        </pc:spChg>
        <pc:spChg chg="del">
          <ac:chgData name="O'Mahony, Brian" userId="4f701f38-5ac9-4518-9404-e26c93f9fa7d" providerId="ADAL" clId="{5764C772-6B87-5B40-A1FC-8B07AEB345E1}" dt="2021-06-09T19:58:42.761" v="158" actId="478"/>
          <ac:spMkLst>
            <pc:docMk/>
            <pc:sldMk cId="2163576593" sldId="2142533067"/>
            <ac:spMk id="128" creationId="{17ED39DE-6A55-F54A-872A-D54787371954}"/>
          </ac:spMkLst>
        </pc:spChg>
        <pc:spChg chg="del">
          <ac:chgData name="O'Mahony, Brian" userId="4f701f38-5ac9-4518-9404-e26c93f9fa7d" providerId="ADAL" clId="{5764C772-6B87-5B40-A1FC-8B07AEB345E1}" dt="2021-06-09T19:58:46.367" v="160" actId="478"/>
          <ac:spMkLst>
            <pc:docMk/>
            <pc:sldMk cId="2163576593" sldId="2142533067"/>
            <ac:spMk id="130" creationId="{03085B35-EEBA-EE42-8257-B87FB02D09A8}"/>
          </ac:spMkLst>
        </pc:spChg>
        <pc:spChg chg="del">
          <ac:chgData name="O'Mahony, Brian" userId="4f701f38-5ac9-4518-9404-e26c93f9fa7d" providerId="ADAL" clId="{5764C772-6B87-5B40-A1FC-8B07AEB345E1}" dt="2021-06-09T19:59:02.465" v="164" actId="478"/>
          <ac:spMkLst>
            <pc:docMk/>
            <pc:sldMk cId="2163576593" sldId="2142533067"/>
            <ac:spMk id="132" creationId="{1C4F5D76-1ED3-0541-A3B0-D2095D78E748}"/>
          </ac:spMkLst>
        </pc:spChg>
        <pc:spChg chg="mod">
          <ac:chgData name="O'Mahony, Brian" userId="4f701f38-5ac9-4518-9404-e26c93f9fa7d" providerId="ADAL" clId="{5764C772-6B87-5B40-A1FC-8B07AEB345E1}" dt="2021-06-09T19:57:52.166" v="150" actId="20577"/>
          <ac:spMkLst>
            <pc:docMk/>
            <pc:sldMk cId="2163576593" sldId="2142533067"/>
            <ac:spMk id="157" creationId="{ACE113EE-0DDC-6A44-85CE-84F1BD1492EC}"/>
          </ac:spMkLst>
        </pc:spChg>
        <pc:spChg chg="mod">
          <ac:chgData name="O'Mahony, Brian" userId="4f701f38-5ac9-4518-9404-e26c93f9fa7d" providerId="ADAL" clId="{5764C772-6B87-5B40-A1FC-8B07AEB345E1}" dt="2021-06-09T19:59:08.334" v="165" actId="20577"/>
          <ac:spMkLst>
            <pc:docMk/>
            <pc:sldMk cId="2163576593" sldId="2142533067"/>
            <ac:spMk id="185" creationId="{DDFAE626-544C-3E42-BE07-DB39F58B2538}"/>
          </ac:spMkLst>
        </pc:spChg>
        <pc:spChg chg="del">
          <ac:chgData name="O'Mahony, Brian" userId="4f701f38-5ac9-4518-9404-e26c93f9fa7d" providerId="ADAL" clId="{5764C772-6B87-5B40-A1FC-8B07AEB345E1}" dt="2021-06-09T20:02:35.499" v="200" actId="478"/>
          <ac:spMkLst>
            <pc:docMk/>
            <pc:sldMk cId="2163576593" sldId="2142533067"/>
            <ac:spMk id="190" creationId="{C752EA56-7FB6-5841-8C5E-AC8C197FAF37}"/>
          </ac:spMkLst>
        </pc:spChg>
        <pc:spChg chg="mod">
          <ac:chgData name="O'Mahony, Brian" userId="4f701f38-5ac9-4518-9404-e26c93f9fa7d" providerId="ADAL" clId="{5764C772-6B87-5B40-A1FC-8B07AEB345E1}" dt="2021-06-09T19:58:18.346" v="154" actId="1076"/>
          <ac:spMkLst>
            <pc:docMk/>
            <pc:sldMk cId="2163576593" sldId="2142533067"/>
            <ac:spMk id="255" creationId="{E3723A40-079A-8A40-B58C-D6ED5246E6D9}"/>
          </ac:spMkLst>
        </pc:spChg>
        <pc:spChg chg="del">
          <ac:chgData name="O'Mahony, Brian" userId="4f701f38-5ac9-4518-9404-e26c93f9fa7d" providerId="ADAL" clId="{5764C772-6B87-5B40-A1FC-8B07AEB345E1}" dt="2021-06-09T20:02:32.572" v="199" actId="478"/>
          <ac:spMkLst>
            <pc:docMk/>
            <pc:sldMk cId="2163576593" sldId="2142533067"/>
            <ac:spMk id="263" creationId="{95AA6B5D-CBAA-7043-B13F-1A1C881F4337}"/>
          </ac:spMkLst>
        </pc:spChg>
        <pc:spChg chg="add del">
          <ac:chgData name="O'Mahony, Brian" userId="4f701f38-5ac9-4518-9404-e26c93f9fa7d" providerId="ADAL" clId="{5764C772-6B87-5B40-A1FC-8B07AEB345E1}" dt="2021-06-09T19:58:18.842" v="155" actId="478"/>
          <ac:spMkLst>
            <pc:docMk/>
            <pc:sldMk cId="2163576593" sldId="2142533067"/>
            <ac:spMk id="356" creationId="{E6734D9B-FC37-2542-AC9F-1615D27419A1}"/>
          </ac:spMkLst>
        </pc:spChg>
        <pc:picChg chg="del">
          <ac:chgData name="O'Mahony, Brian" userId="4f701f38-5ac9-4518-9404-e26c93f9fa7d" providerId="ADAL" clId="{5764C772-6B87-5B40-A1FC-8B07AEB345E1}" dt="2021-06-09T20:02:32.572" v="199" actId="478"/>
          <ac:picMkLst>
            <pc:docMk/>
            <pc:sldMk cId="2163576593" sldId="2142533067"/>
            <ac:picMk id="91" creationId="{F2E9EBE2-C6BB-4449-B388-00460B9B066F}"/>
          </ac:picMkLst>
        </pc:picChg>
        <pc:picChg chg="del">
          <ac:chgData name="O'Mahony, Brian" userId="4f701f38-5ac9-4518-9404-e26c93f9fa7d" providerId="ADAL" clId="{5764C772-6B87-5B40-A1FC-8B07AEB345E1}" dt="2021-06-09T20:02:32.572" v="199" actId="478"/>
          <ac:picMkLst>
            <pc:docMk/>
            <pc:sldMk cId="2163576593" sldId="2142533067"/>
            <ac:picMk id="93" creationId="{B752F555-F10F-654A-9EBD-D535AC210A87}"/>
          </ac:picMkLst>
        </pc:picChg>
        <pc:picChg chg="del">
          <ac:chgData name="O'Mahony, Brian" userId="4f701f38-5ac9-4518-9404-e26c93f9fa7d" providerId="ADAL" clId="{5764C772-6B87-5B40-A1FC-8B07AEB345E1}" dt="2021-06-09T20:02:32.572" v="199" actId="478"/>
          <ac:picMkLst>
            <pc:docMk/>
            <pc:sldMk cId="2163576593" sldId="2142533067"/>
            <ac:picMk id="95" creationId="{C8C02C90-96DE-E847-A49C-C955198EC000}"/>
          </ac:picMkLst>
        </pc:picChg>
        <pc:picChg chg="add mod">
          <ac:chgData name="O'Mahony, Brian" userId="4f701f38-5ac9-4518-9404-e26c93f9fa7d" providerId="ADAL" clId="{5764C772-6B87-5B40-A1FC-8B07AEB345E1}" dt="2021-06-09T19:59:58.830" v="189" actId="1035"/>
          <ac:picMkLst>
            <pc:docMk/>
            <pc:sldMk cId="2163576593" sldId="2142533067"/>
            <ac:picMk id="97" creationId="{93DC7879-8DAE-FF4E-AB10-EF43311C1D1B}"/>
          </ac:picMkLst>
        </pc:picChg>
        <pc:picChg chg="add del mod">
          <ac:chgData name="O'Mahony, Brian" userId="4f701f38-5ac9-4518-9404-e26c93f9fa7d" providerId="ADAL" clId="{5764C772-6B87-5B40-A1FC-8B07AEB345E1}" dt="2021-06-09T19:59:52.272" v="173" actId="478"/>
          <ac:picMkLst>
            <pc:docMk/>
            <pc:sldMk cId="2163576593" sldId="2142533067"/>
            <ac:picMk id="99" creationId="{F2AB9A81-4DBE-234D-A850-1293D83A6AE2}"/>
          </ac:picMkLst>
        </pc:picChg>
        <pc:picChg chg="add mod">
          <ac:chgData name="O'Mahony, Brian" userId="4f701f38-5ac9-4518-9404-e26c93f9fa7d" providerId="ADAL" clId="{5764C772-6B87-5B40-A1FC-8B07AEB345E1}" dt="2021-06-09T19:59:42.669" v="169" actId="1076"/>
          <ac:picMkLst>
            <pc:docMk/>
            <pc:sldMk cId="2163576593" sldId="2142533067"/>
            <ac:picMk id="101" creationId="{A495CA92-42D0-7740-96F5-50FB506C2985}"/>
          </ac:picMkLst>
        </pc:picChg>
        <pc:picChg chg="mod">
          <ac:chgData name="O'Mahony, Brian" userId="4f701f38-5ac9-4518-9404-e26c93f9fa7d" providerId="ADAL" clId="{5764C772-6B87-5B40-A1FC-8B07AEB345E1}" dt="2021-06-09T19:58:18.346" v="154" actId="1076"/>
          <ac:picMkLst>
            <pc:docMk/>
            <pc:sldMk cId="2163576593" sldId="2142533067"/>
            <ac:picMk id="105" creationId="{7AAD87B2-C6D0-764C-AEAA-2F6237C00ABD}"/>
          </ac:picMkLst>
        </pc:picChg>
        <pc:picChg chg="add mod">
          <ac:chgData name="O'Mahony, Brian" userId="4f701f38-5ac9-4518-9404-e26c93f9fa7d" providerId="ADAL" clId="{5764C772-6B87-5B40-A1FC-8B07AEB345E1}" dt="2021-06-09T19:59:58.830" v="189" actId="1035"/>
          <ac:picMkLst>
            <pc:docMk/>
            <pc:sldMk cId="2163576593" sldId="2142533067"/>
            <ac:picMk id="109" creationId="{80EFDC23-FC92-2D4C-845D-A549AC122797}"/>
          </ac:picMkLst>
        </pc:picChg>
        <pc:picChg chg="add mod">
          <ac:chgData name="O'Mahony, Brian" userId="4f701f38-5ac9-4518-9404-e26c93f9fa7d" providerId="ADAL" clId="{5764C772-6B87-5B40-A1FC-8B07AEB345E1}" dt="2021-06-09T19:59:58.830" v="189" actId="1035"/>
          <ac:picMkLst>
            <pc:docMk/>
            <pc:sldMk cId="2163576593" sldId="2142533067"/>
            <ac:picMk id="111" creationId="{A4764315-4102-8A4D-8487-DF8411093B70}"/>
          </ac:picMkLst>
        </pc:picChg>
        <pc:picChg chg="add mod">
          <ac:chgData name="O'Mahony, Brian" userId="4f701f38-5ac9-4518-9404-e26c93f9fa7d" providerId="ADAL" clId="{5764C772-6B87-5B40-A1FC-8B07AEB345E1}" dt="2021-06-09T19:59:58.830" v="189" actId="1035"/>
          <ac:picMkLst>
            <pc:docMk/>
            <pc:sldMk cId="2163576593" sldId="2142533067"/>
            <ac:picMk id="113" creationId="{C90BA8B8-E572-C14F-9CD5-042EE3AEA5F0}"/>
          </ac:picMkLst>
        </pc:picChg>
        <pc:picChg chg="del mod">
          <ac:chgData name="O'Mahony, Brian" userId="4f701f38-5ac9-4518-9404-e26c93f9fa7d" providerId="ADAL" clId="{5764C772-6B87-5B40-A1FC-8B07AEB345E1}" dt="2021-06-09T19:59:33.457" v="168" actId="478"/>
          <ac:picMkLst>
            <pc:docMk/>
            <pc:sldMk cId="2163576593" sldId="2142533067"/>
            <ac:picMk id="115" creationId="{D783F0E0-E62E-9E42-9E08-F695138D31E3}"/>
          </ac:picMkLst>
        </pc:picChg>
        <pc:picChg chg="del mod">
          <ac:chgData name="O'Mahony, Brian" userId="4f701f38-5ac9-4518-9404-e26c93f9fa7d" providerId="ADAL" clId="{5764C772-6B87-5B40-A1FC-8B07AEB345E1}" dt="2021-06-09T19:59:33.457" v="168" actId="478"/>
          <ac:picMkLst>
            <pc:docMk/>
            <pc:sldMk cId="2163576593" sldId="2142533067"/>
            <ac:picMk id="117" creationId="{8AE7AF88-DEFA-1B41-9B2A-D9766BFE3E08}"/>
          </ac:picMkLst>
        </pc:picChg>
        <pc:picChg chg="del mod">
          <ac:chgData name="O'Mahony, Brian" userId="4f701f38-5ac9-4518-9404-e26c93f9fa7d" providerId="ADAL" clId="{5764C772-6B87-5B40-A1FC-8B07AEB345E1}" dt="2021-06-09T19:58:59.567" v="162" actId="478"/>
          <ac:picMkLst>
            <pc:docMk/>
            <pc:sldMk cId="2163576593" sldId="2142533067"/>
            <ac:picMk id="122" creationId="{3E2E90D2-C37E-AD47-96B5-0EE92DAE43E9}"/>
          </ac:picMkLst>
        </pc:picChg>
        <pc:picChg chg="del">
          <ac:chgData name="O'Mahony, Brian" userId="4f701f38-5ac9-4518-9404-e26c93f9fa7d" providerId="ADAL" clId="{5764C772-6B87-5B40-A1FC-8B07AEB345E1}" dt="2021-06-09T19:58:42.761" v="158" actId="478"/>
          <ac:picMkLst>
            <pc:docMk/>
            <pc:sldMk cId="2163576593" sldId="2142533067"/>
            <ac:picMk id="127" creationId="{5CE4E757-D273-044A-9FC8-BE6AE6A5509C}"/>
          </ac:picMkLst>
        </pc:picChg>
        <pc:picChg chg="add del">
          <ac:chgData name="O'Mahony, Brian" userId="4f701f38-5ac9-4518-9404-e26c93f9fa7d" providerId="ADAL" clId="{5764C772-6B87-5B40-A1FC-8B07AEB345E1}" dt="2021-06-09T19:58:19.911" v="156" actId="478"/>
          <ac:picMkLst>
            <pc:docMk/>
            <pc:sldMk cId="2163576593" sldId="2142533067"/>
            <ac:picMk id="176" creationId="{48FD15A2-3ABF-2444-822D-7023D6E3DA21}"/>
          </ac:picMkLst>
        </pc:picChg>
        <pc:picChg chg="mod">
          <ac:chgData name="O'Mahony, Brian" userId="4f701f38-5ac9-4518-9404-e26c93f9fa7d" providerId="ADAL" clId="{5764C772-6B87-5B40-A1FC-8B07AEB345E1}" dt="2021-06-09T19:58:18.346" v="154" actId="1076"/>
          <ac:picMkLst>
            <pc:docMk/>
            <pc:sldMk cId="2163576593" sldId="2142533067"/>
            <ac:picMk id="251" creationId="{D27FB835-3D21-F042-B9B3-B2A67CCB03F3}"/>
          </ac:picMkLst>
        </pc:picChg>
        <pc:picChg chg="mod">
          <ac:chgData name="O'Mahony, Brian" userId="4f701f38-5ac9-4518-9404-e26c93f9fa7d" providerId="ADAL" clId="{5764C772-6B87-5B40-A1FC-8B07AEB345E1}" dt="2021-06-09T19:58:18.346" v="154" actId="1076"/>
          <ac:picMkLst>
            <pc:docMk/>
            <pc:sldMk cId="2163576593" sldId="2142533067"/>
            <ac:picMk id="252" creationId="{33812481-751B-5145-A747-8156675E67AA}"/>
          </ac:picMkLst>
        </pc:picChg>
        <pc:picChg chg="mod">
          <ac:chgData name="O'Mahony, Brian" userId="4f701f38-5ac9-4518-9404-e26c93f9fa7d" providerId="ADAL" clId="{5764C772-6B87-5B40-A1FC-8B07AEB345E1}" dt="2021-06-09T19:58:18.346" v="154" actId="1076"/>
          <ac:picMkLst>
            <pc:docMk/>
            <pc:sldMk cId="2163576593" sldId="2142533067"/>
            <ac:picMk id="253" creationId="{D429EA7C-FA49-B744-9FCB-CBE1C5B95442}"/>
          </ac:picMkLst>
        </pc:picChg>
        <pc:cxnChg chg="del mod">
          <ac:chgData name="O'Mahony, Brian" userId="4f701f38-5ac9-4518-9404-e26c93f9fa7d" providerId="ADAL" clId="{5764C772-6B87-5B40-A1FC-8B07AEB345E1}" dt="2021-06-09T20:02:37.264" v="201" actId="478"/>
          <ac:cxnSpMkLst>
            <pc:docMk/>
            <pc:sldMk cId="2163576593" sldId="2142533067"/>
            <ac:cxnSpMk id="88" creationId="{F9F5C974-B9F4-A64D-810E-FB81DD482D48}"/>
          </ac:cxnSpMkLst>
        </pc:cxnChg>
        <pc:cxnChg chg="del mod">
          <ac:chgData name="O'Mahony, Brian" userId="4f701f38-5ac9-4518-9404-e26c93f9fa7d" providerId="ADAL" clId="{5764C772-6B87-5B40-A1FC-8B07AEB345E1}" dt="2021-06-09T20:02:38.240" v="202" actId="478"/>
          <ac:cxnSpMkLst>
            <pc:docMk/>
            <pc:sldMk cId="2163576593" sldId="2142533067"/>
            <ac:cxnSpMk id="89" creationId="{335AE790-0884-5243-B345-D81569E0B0E9}"/>
          </ac:cxnSpMkLst>
        </pc:cxnChg>
        <pc:cxnChg chg="add mod">
          <ac:chgData name="O'Mahony, Brian" userId="4f701f38-5ac9-4518-9404-e26c93f9fa7d" providerId="ADAL" clId="{5764C772-6B87-5B40-A1FC-8B07AEB345E1}" dt="2021-06-09T20:02:17.318" v="196" actId="14100"/>
          <ac:cxnSpMkLst>
            <pc:docMk/>
            <pc:sldMk cId="2163576593" sldId="2142533067"/>
            <ac:cxnSpMk id="103" creationId="{616E95AA-1870-B341-BA35-0E4430CEAF5A}"/>
          </ac:cxnSpMkLst>
        </pc:cxnChg>
        <pc:cxnChg chg="add mod">
          <ac:chgData name="O'Mahony, Brian" userId="4f701f38-5ac9-4518-9404-e26c93f9fa7d" providerId="ADAL" clId="{5764C772-6B87-5B40-A1FC-8B07AEB345E1}" dt="2021-06-09T20:02:21.761" v="197" actId="14100"/>
          <ac:cxnSpMkLst>
            <pc:docMk/>
            <pc:sldMk cId="2163576593" sldId="2142533067"/>
            <ac:cxnSpMk id="106" creationId="{D3113ABC-1DB9-0A45-9783-6B322D511935}"/>
          </ac:cxnSpMkLst>
        </pc:cxnChg>
        <pc:cxnChg chg="add mod">
          <ac:chgData name="O'Mahony, Brian" userId="4f701f38-5ac9-4518-9404-e26c93f9fa7d" providerId="ADAL" clId="{5764C772-6B87-5B40-A1FC-8B07AEB345E1}" dt="2021-06-09T20:02:04.201" v="194" actId="14100"/>
          <ac:cxnSpMkLst>
            <pc:docMk/>
            <pc:sldMk cId="2163576593" sldId="2142533067"/>
            <ac:cxnSpMk id="107" creationId="{A023F657-29AB-9141-B0FB-EF8D164DF155}"/>
          </ac:cxnSpMkLst>
        </pc:cxnChg>
        <pc:cxnChg chg="add mod">
          <ac:chgData name="O'Mahony, Brian" userId="4f701f38-5ac9-4518-9404-e26c93f9fa7d" providerId="ADAL" clId="{5764C772-6B87-5B40-A1FC-8B07AEB345E1}" dt="2021-06-09T20:02:10.421" v="195" actId="14100"/>
          <ac:cxnSpMkLst>
            <pc:docMk/>
            <pc:sldMk cId="2163576593" sldId="2142533067"/>
            <ac:cxnSpMk id="108" creationId="{63A8D30E-75A0-E44C-9ADC-C06237EF5AAD}"/>
          </ac:cxnSpMkLst>
        </pc:cxnChg>
        <pc:cxnChg chg="del mod">
          <ac:chgData name="O'Mahony, Brian" userId="4f701f38-5ac9-4518-9404-e26c93f9fa7d" providerId="ADAL" clId="{5764C772-6B87-5B40-A1FC-8B07AEB345E1}" dt="2021-06-09T19:59:33.457" v="168" actId="478"/>
          <ac:cxnSpMkLst>
            <pc:docMk/>
            <pc:sldMk cId="2163576593" sldId="2142533067"/>
            <ac:cxnSpMk id="119" creationId="{7D7B082A-A7F6-A04E-98D8-D7084A5925F7}"/>
          </ac:cxnSpMkLst>
        </pc:cxnChg>
        <pc:cxnChg chg="del mod">
          <ac:chgData name="O'Mahony, Brian" userId="4f701f38-5ac9-4518-9404-e26c93f9fa7d" providerId="ADAL" clId="{5764C772-6B87-5B40-A1FC-8B07AEB345E1}" dt="2021-06-09T19:58:43.966" v="159" actId="478"/>
          <ac:cxnSpMkLst>
            <pc:docMk/>
            <pc:sldMk cId="2163576593" sldId="2142533067"/>
            <ac:cxnSpMk id="129" creationId="{6AAE509B-8DA1-4146-89C2-A77A16E9E1CF}"/>
          </ac:cxnSpMkLst>
        </pc:cxnChg>
        <pc:cxnChg chg="del mod">
          <ac:chgData name="O'Mahony, Brian" userId="4f701f38-5ac9-4518-9404-e26c93f9fa7d" providerId="ADAL" clId="{5764C772-6B87-5B40-A1FC-8B07AEB345E1}" dt="2021-06-09T19:59:00.905" v="163" actId="478"/>
          <ac:cxnSpMkLst>
            <pc:docMk/>
            <pc:sldMk cId="2163576593" sldId="2142533067"/>
            <ac:cxnSpMk id="131" creationId="{950DD8D2-B673-7744-AFFC-11994207F0D0}"/>
          </ac:cxnSpMkLst>
        </pc:cxnChg>
        <pc:cxnChg chg="del mod">
          <ac:chgData name="O'Mahony, Brian" userId="4f701f38-5ac9-4518-9404-e26c93f9fa7d" providerId="ADAL" clId="{5764C772-6B87-5B40-A1FC-8B07AEB345E1}" dt="2021-06-09T20:02:39.250" v="203" actId="478"/>
          <ac:cxnSpMkLst>
            <pc:docMk/>
            <pc:sldMk cId="2163576593" sldId="2142533067"/>
            <ac:cxnSpMk id="183" creationId="{7FBD53BC-4A65-9549-99E7-384417265354}"/>
          </ac:cxnSpMkLst>
        </pc:cxnChg>
      </pc:sldChg>
    </pc:docChg>
  </pc:docChgLst>
  <pc:docChgLst>
    <pc:chgData name="O'Mahony, Brian" userId="4f701f38-5ac9-4518-9404-e26c93f9fa7d" providerId="ADAL" clId="{865379BF-E518-6A44-8454-696BF8AA8522}"/>
    <pc:docChg chg="modSld">
      <pc:chgData name="O'Mahony, Brian" userId="4f701f38-5ac9-4518-9404-e26c93f9fa7d" providerId="ADAL" clId="{865379BF-E518-6A44-8454-696BF8AA8522}" dt="2021-08-03T20:29:04.336" v="13" actId="1035"/>
      <pc:docMkLst>
        <pc:docMk/>
      </pc:docMkLst>
      <pc:sldChg chg="addSp modSp mod">
        <pc:chgData name="O'Mahony, Brian" userId="4f701f38-5ac9-4518-9404-e26c93f9fa7d" providerId="ADAL" clId="{865379BF-E518-6A44-8454-696BF8AA8522}" dt="2021-08-03T20:29:04.336" v="13" actId="1035"/>
        <pc:sldMkLst>
          <pc:docMk/>
          <pc:sldMk cId="3961520373" sldId="2142532692"/>
        </pc:sldMkLst>
        <pc:spChg chg="mod">
          <ac:chgData name="O'Mahony, Brian" userId="4f701f38-5ac9-4518-9404-e26c93f9fa7d" providerId="ADAL" clId="{865379BF-E518-6A44-8454-696BF8AA8522}" dt="2021-08-03T20:29:04.336" v="13" actId="1035"/>
          <ac:spMkLst>
            <pc:docMk/>
            <pc:sldMk cId="3961520373" sldId="2142532692"/>
            <ac:spMk id="38" creationId="{00000000-0000-0000-0000-000000000000}"/>
          </ac:spMkLst>
        </pc:spChg>
        <pc:spChg chg="mod">
          <ac:chgData name="O'Mahony, Brian" userId="4f701f38-5ac9-4518-9404-e26c93f9fa7d" providerId="ADAL" clId="{865379BF-E518-6A44-8454-696BF8AA8522}" dt="2021-08-03T20:29:04.336" v="13" actId="1035"/>
          <ac:spMkLst>
            <pc:docMk/>
            <pc:sldMk cId="3961520373" sldId="2142532692"/>
            <ac:spMk id="39" creationId="{00000000-0000-0000-0000-000000000000}"/>
          </ac:spMkLst>
        </pc:spChg>
        <pc:spChg chg="mod">
          <ac:chgData name="O'Mahony, Brian" userId="4f701f38-5ac9-4518-9404-e26c93f9fa7d" providerId="ADAL" clId="{865379BF-E518-6A44-8454-696BF8AA8522}" dt="2021-08-03T20:29:04.336" v="13" actId="1035"/>
          <ac:spMkLst>
            <pc:docMk/>
            <pc:sldMk cId="3961520373" sldId="2142532692"/>
            <ac:spMk id="40" creationId="{00000000-0000-0000-0000-000000000000}"/>
          </ac:spMkLst>
        </pc:spChg>
        <pc:spChg chg="add mod">
          <ac:chgData name="O'Mahony, Brian" userId="4f701f38-5ac9-4518-9404-e26c93f9fa7d" providerId="ADAL" clId="{865379BF-E518-6A44-8454-696BF8AA8522}" dt="2021-08-03T20:29:04.336" v="13" actId="1035"/>
          <ac:spMkLst>
            <pc:docMk/>
            <pc:sldMk cId="3961520373" sldId="2142532692"/>
            <ac:spMk id="70" creationId="{690CBD8A-C310-044C-A89C-660D901B22D5}"/>
          </ac:spMkLst>
        </pc:spChg>
        <pc:spChg chg="add mod">
          <ac:chgData name="O'Mahony, Brian" userId="4f701f38-5ac9-4518-9404-e26c93f9fa7d" providerId="ADAL" clId="{865379BF-E518-6A44-8454-696BF8AA8522}" dt="2021-08-03T20:29:04.336" v="13" actId="1035"/>
          <ac:spMkLst>
            <pc:docMk/>
            <pc:sldMk cId="3961520373" sldId="2142532692"/>
            <ac:spMk id="71" creationId="{E5251D49-5AD0-2946-BF1E-70691474F1E8}"/>
          </ac:spMkLst>
        </pc:spChg>
        <pc:spChg chg="mod">
          <ac:chgData name="O'Mahony, Brian" userId="4f701f38-5ac9-4518-9404-e26c93f9fa7d" providerId="ADAL" clId="{865379BF-E518-6A44-8454-696BF8AA8522}" dt="2021-08-03T20:29:04.336" v="13" actId="1035"/>
          <ac:spMkLst>
            <pc:docMk/>
            <pc:sldMk cId="3961520373" sldId="2142532692"/>
            <ac:spMk id="124" creationId="{40193F70-A666-024B-A746-B1451BAB61AB}"/>
          </ac:spMkLst>
        </pc:spChg>
        <pc:spChg chg="mod">
          <ac:chgData name="O'Mahony, Brian" userId="4f701f38-5ac9-4518-9404-e26c93f9fa7d" providerId="ADAL" clId="{865379BF-E518-6A44-8454-696BF8AA8522}" dt="2021-08-03T20:29:04.336" v="13" actId="1035"/>
          <ac:spMkLst>
            <pc:docMk/>
            <pc:sldMk cId="3961520373" sldId="2142532692"/>
            <ac:spMk id="125" creationId="{A779903C-13C2-F140-8E9D-70B6F6AC8A35}"/>
          </ac:spMkLst>
        </pc:spChg>
        <pc:spChg chg="mod">
          <ac:chgData name="O'Mahony, Brian" userId="4f701f38-5ac9-4518-9404-e26c93f9fa7d" providerId="ADAL" clId="{865379BF-E518-6A44-8454-696BF8AA8522}" dt="2021-08-03T20:29:04.336" v="13" actId="1035"/>
          <ac:spMkLst>
            <pc:docMk/>
            <pc:sldMk cId="3961520373" sldId="2142532692"/>
            <ac:spMk id="126" creationId="{6F1EB5B2-646F-A142-8AAC-F86350CDEA36}"/>
          </ac:spMkLst>
        </pc:spChg>
        <pc:spChg chg="mod">
          <ac:chgData name="O'Mahony, Brian" userId="4f701f38-5ac9-4518-9404-e26c93f9fa7d" providerId="ADAL" clId="{865379BF-E518-6A44-8454-696BF8AA8522}" dt="2021-08-03T20:29:04.336" v="13" actId="1035"/>
          <ac:spMkLst>
            <pc:docMk/>
            <pc:sldMk cId="3961520373" sldId="2142532692"/>
            <ac:spMk id="127" creationId="{469249A9-EF88-D045-AAF0-8417A5FE10AB}"/>
          </ac:spMkLst>
        </pc:spChg>
        <pc:spChg chg="mod">
          <ac:chgData name="O'Mahony, Brian" userId="4f701f38-5ac9-4518-9404-e26c93f9fa7d" providerId="ADAL" clId="{865379BF-E518-6A44-8454-696BF8AA8522}" dt="2021-08-03T20:29:04.336" v="13" actId="1035"/>
          <ac:spMkLst>
            <pc:docMk/>
            <pc:sldMk cId="3961520373" sldId="2142532692"/>
            <ac:spMk id="128" creationId="{30C1E674-B022-FB4B-9469-E60E5DE49F85}"/>
          </ac:spMkLst>
        </pc:spChg>
        <pc:spChg chg="mod">
          <ac:chgData name="O'Mahony, Brian" userId="4f701f38-5ac9-4518-9404-e26c93f9fa7d" providerId="ADAL" clId="{865379BF-E518-6A44-8454-696BF8AA8522}" dt="2021-08-03T20:29:04.336" v="13" actId="1035"/>
          <ac:spMkLst>
            <pc:docMk/>
            <pc:sldMk cId="3961520373" sldId="2142532692"/>
            <ac:spMk id="130" creationId="{771F8508-75F4-A645-8AB8-2F0A23EF021E}"/>
          </ac:spMkLst>
        </pc:spChg>
        <pc:spChg chg="mod">
          <ac:chgData name="O'Mahony, Brian" userId="4f701f38-5ac9-4518-9404-e26c93f9fa7d" providerId="ADAL" clId="{865379BF-E518-6A44-8454-696BF8AA8522}" dt="2021-08-03T20:29:04.336" v="13" actId="1035"/>
          <ac:spMkLst>
            <pc:docMk/>
            <pc:sldMk cId="3961520373" sldId="2142532692"/>
            <ac:spMk id="132" creationId="{BE4135B8-C575-6F40-A150-F42C6784FAE9}"/>
          </ac:spMkLst>
        </pc:spChg>
        <pc:spChg chg="mod">
          <ac:chgData name="O'Mahony, Brian" userId="4f701f38-5ac9-4518-9404-e26c93f9fa7d" providerId="ADAL" clId="{865379BF-E518-6A44-8454-696BF8AA8522}" dt="2021-08-03T20:29:04.336" v="13" actId="1035"/>
          <ac:spMkLst>
            <pc:docMk/>
            <pc:sldMk cId="3961520373" sldId="2142532692"/>
            <ac:spMk id="156" creationId="{C78BA532-92E0-DD4F-85EC-8C223CA726D4}"/>
          </ac:spMkLst>
        </pc:spChg>
        <pc:grpChg chg="mod">
          <ac:chgData name="O'Mahony, Brian" userId="4f701f38-5ac9-4518-9404-e26c93f9fa7d" providerId="ADAL" clId="{865379BF-E518-6A44-8454-696BF8AA8522}" dt="2021-08-03T20:29:04.336" v="13" actId="1035"/>
          <ac:grpSpMkLst>
            <pc:docMk/>
            <pc:sldMk cId="3961520373" sldId="2142532692"/>
            <ac:grpSpMk id="121" creationId="{B7A2135D-BE6F-2A4F-9DD3-E8786A366FAE}"/>
          </ac:grpSpMkLst>
        </pc:grpChg>
        <pc:cxnChg chg="mod">
          <ac:chgData name="O'Mahony, Brian" userId="4f701f38-5ac9-4518-9404-e26c93f9fa7d" providerId="ADAL" clId="{865379BF-E518-6A44-8454-696BF8AA8522}" dt="2021-08-03T20:29:04.336" v="13" actId="1035"/>
          <ac:cxnSpMkLst>
            <pc:docMk/>
            <pc:sldMk cId="3961520373" sldId="2142532692"/>
            <ac:cxnSpMk id="129" creationId="{DE71AF8D-9A6F-4941-85D2-265EDC8ECC9D}"/>
          </ac:cxnSpMkLst>
        </pc:cxnChg>
        <pc:cxnChg chg="mod">
          <ac:chgData name="O'Mahony, Brian" userId="4f701f38-5ac9-4518-9404-e26c93f9fa7d" providerId="ADAL" clId="{865379BF-E518-6A44-8454-696BF8AA8522}" dt="2021-08-03T20:29:04.336" v="13" actId="1035"/>
          <ac:cxnSpMkLst>
            <pc:docMk/>
            <pc:sldMk cId="3961520373" sldId="2142532692"/>
            <ac:cxnSpMk id="133" creationId="{3CD5DA26-89B1-DD4C-88B4-3655DDC0D0FF}"/>
          </ac:cxnSpMkLst>
        </pc:cxnChg>
        <pc:cxnChg chg="mod">
          <ac:chgData name="O'Mahony, Brian" userId="4f701f38-5ac9-4518-9404-e26c93f9fa7d" providerId="ADAL" clId="{865379BF-E518-6A44-8454-696BF8AA8522}" dt="2021-08-03T20:29:04.336" v="13" actId="1035"/>
          <ac:cxnSpMkLst>
            <pc:docMk/>
            <pc:sldMk cId="3961520373" sldId="2142532692"/>
            <ac:cxnSpMk id="145" creationId="{F8403F6B-99F5-B14D-8D87-ACDEF40A0F41}"/>
          </ac:cxnSpMkLst>
        </pc:cxnChg>
        <pc:cxnChg chg="mod">
          <ac:chgData name="O'Mahony, Brian" userId="4f701f38-5ac9-4518-9404-e26c93f9fa7d" providerId="ADAL" clId="{865379BF-E518-6A44-8454-696BF8AA8522}" dt="2021-08-03T20:29:04.336" v="13" actId="1035"/>
          <ac:cxnSpMkLst>
            <pc:docMk/>
            <pc:sldMk cId="3961520373" sldId="2142532692"/>
            <ac:cxnSpMk id="148" creationId="{62AC7247-95C2-B244-8332-C7D91B8E5EF8}"/>
          </ac:cxnSpMkLst>
        </pc:cxnChg>
      </pc:sldChg>
    </pc:docChg>
  </pc:docChgLst>
  <pc:docChgLst>
    <pc:chgData name="O'Mahony, Brian" userId="4f701f38-5ac9-4518-9404-e26c93f9fa7d" providerId="ADAL" clId="{2ADC20AC-DF71-264D-BCA0-92AC3BAFDAF1}"/>
    <pc:docChg chg="custSel addSld delSld modSld sldOrd modSection modShowInfo">
      <pc:chgData name="O'Mahony, Brian" userId="4f701f38-5ac9-4518-9404-e26c93f9fa7d" providerId="ADAL" clId="{2ADC20AC-DF71-264D-BCA0-92AC3BAFDAF1}" dt="2021-05-18T18:07:05.077" v="59" actId="20578"/>
      <pc:docMkLst>
        <pc:docMk/>
      </pc:docMkLst>
      <pc:sldChg chg="add del">
        <pc:chgData name="O'Mahony, Brian" userId="4f701f38-5ac9-4518-9404-e26c93f9fa7d" providerId="ADAL" clId="{2ADC20AC-DF71-264D-BCA0-92AC3BAFDAF1}" dt="2021-05-18T18:04:25.273" v="57"/>
        <pc:sldMkLst>
          <pc:docMk/>
          <pc:sldMk cId="141675328" sldId="2142532681"/>
        </pc:sldMkLst>
      </pc:sldChg>
      <pc:sldChg chg="ord">
        <pc:chgData name="O'Mahony, Brian" userId="4f701f38-5ac9-4518-9404-e26c93f9fa7d" providerId="ADAL" clId="{2ADC20AC-DF71-264D-BCA0-92AC3BAFDAF1}" dt="2021-05-18T18:07:05.077" v="59" actId="20578"/>
        <pc:sldMkLst>
          <pc:docMk/>
          <pc:sldMk cId="883312096" sldId="2142532693"/>
        </pc:sldMkLst>
      </pc:sldChg>
      <pc:sldChg chg="addSp delSp modSp new mod">
        <pc:chgData name="O'Mahony, Brian" userId="4f701f38-5ac9-4518-9404-e26c93f9fa7d" providerId="ADAL" clId="{2ADC20AC-DF71-264D-BCA0-92AC3BAFDAF1}" dt="2021-05-18T12:50:33.765" v="54" actId="1076"/>
        <pc:sldMkLst>
          <pc:docMk/>
          <pc:sldMk cId="3676072044" sldId="2142533055"/>
        </pc:sldMkLst>
        <pc:spChg chg="del mod">
          <ac:chgData name="O'Mahony, Brian" userId="4f701f38-5ac9-4518-9404-e26c93f9fa7d" providerId="ADAL" clId="{2ADC20AC-DF71-264D-BCA0-92AC3BAFDAF1}" dt="2021-05-18T12:48:22.874" v="5" actId="478"/>
          <ac:spMkLst>
            <pc:docMk/>
            <pc:sldMk cId="3676072044" sldId="2142533055"/>
            <ac:spMk id="2" creationId="{D12C7D96-B5D7-4849-BBD2-405B8CCD87DC}"/>
          </ac:spMkLst>
        </pc:spChg>
        <pc:spChg chg="del mod">
          <ac:chgData name="O'Mahony, Brian" userId="4f701f38-5ac9-4518-9404-e26c93f9fa7d" providerId="ADAL" clId="{2ADC20AC-DF71-264D-BCA0-92AC3BAFDAF1}" dt="2021-05-18T12:48:21.212" v="3" actId="478"/>
          <ac:spMkLst>
            <pc:docMk/>
            <pc:sldMk cId="3676072044" sldId="2142533055"/>
            <ac:spMk id="3" creationId="{8C9DACA9-E8C7-8042-9485-332E9BB01064}"/>
          </ac:spMkLst>
        </pc:spChg>
        <pc:spChg chg="add mod">
          <ac:chgData name="O'Mahony, Brian" userId="4f701f38-5ac9-4518-9404-e26c93f9fa7d" providerId="ADAL" clId="{2ADC20AC-DF71-264D-BCA0-92AC3BAFDAF1}" dt="2021-05-18T12:48:28.817" v="6"/>
          <ac:spMkLst>
            <pc:docMk/>
            <pc:sldMk cId="3676072044" sldId="2142533055"/>
            <ac:spMk id="8" creationId="{D44A34D3-7647-1343-834D-3725B16EAE71}"/>
          </ac:spMkLst>
        </pc:spChg>
        <pc:spChg chg="add mod">
          <ac:chgData name="O'Mahony, Brian" userId="4f701f38-5ac9-4518-9404-e26c93f9fa7d" providerId="ADAL" clId="{2ADC20AC-DF71-264D-BCA0-92AC3BAFDAF1}" dt="2021-05-18T12:49:18.203" v="15" actId="20577"/>
          <ac:spMkLst>
            <pc:docMk/>
            <pc:sldMk cId="3676072044" sldId="2142533055"/>
            <ac:spMk id="10" creationId="{DB2D9F8B-9DEC-CE46-8116-49EAA17029CE}"/>
          </ac:spMkLst>
        </pc:spChg>
        <pc:spChg chg="add mod">
          <ac:chgData name="O'Mahony, Brian" userId="4f701f38-5ac9-4518-9404-e26c93f9fa7d" providerId="ADAL" clId="{2ADC20AC-DF71-264D-BCA0-92AC3BAFDAF1}" dt="2021-05-18T12:48:28.817" v="6"/>
          <ac:spMkLst>
            <pc:docMk/>
            <pc:sldMk cId="3676072044" sldId="2142533055"/>
            <ac:spMk id="11" creationId="{3799F71A-1455-594C-88A1-D33C9ECA7673}"/>
          </ac:spMkLst>
        </pc:spChg>
        <pc:spChg chg="add mod">
          <ac:chgData name="O'Mahony, Brian" userId="4f701f38-5ac9-4518-9404-e26c93f9fa7d" providerId="ADAL" clId="{2ADC20AC-DF71-264D-BCA0-92AC3BAFDAF1}" dt="2021-05-18T12:50:01.941" v="37" actId="20577"/>
          <ac:spMkLst>
            <pc:docMk/>
            <pc:sldMk cId="3676072044" sldId="2142533055"/>
            <ac:spMk id="13" creationId="{715D39FA-4A94-D041-82E0-CB92E70B9007}"/>
          </ac:spMkLst>
        </pc:spChg>
        <pc:spChg chg="add mod">
          <ac:chgData name="O'Mahony, Brian" userId="4f701f38-5ac9-4518-9404-e26c93f9fa7d" providerId="ADAL" clId="{2ADC20AC-DF71-264D-BCA0-92AC3BAFDAF1}" dt="2021-05-18T12:50:33.765" v="54" actId="1076"/>
          <ac:spMkLst>
            <pc:docMk/>
            <pc:sldMk cId="3676072044" sldId="2142533055"/>
            <ac:spMk id="14" creationId="{1A10309D-DD42-D940-AD6E-7D57DE4DC960}"/>
          </ac:spMkLst>
        </pc:spChg>
        <pc:spChg chg="add mod">
          <ac:chgData name="O'Mahony, Brian" userId="4f701f38-5ac9-4518-9404-e26c93f9fa7d" providerId="ADAL" clId="{2ADC20AC-DF71-264D-BCA0-92AC3BAFDAF1}" dt="2021-05-18T12:49:55.333" v="34" actId="20577"/>
          <ac:spMkLst>
            <pc:docMk/>
            <pc:sldMk cId="3676072044" sldId="2142533055"/>
            <ac:spMk id="15" creationId="{1884324E-066B-4049-90BE-7E23CFAC942C}"/>
          </ac:spMkLst>
        </pc:spChg>
        <pc:spChg chg="add mod">
          <ac:chgData name="O'Mahony, Brian" userId="4f701f38-5ac9-4518-9404-e26c93f9fa7d" providerId="ADAL" clId="{2ADC20AC-DF71-264D-BCA0-92AC3BAFDAF1}" dt="2021-05-18T12:48:28.817" v="6"/>
          <ac:spMkLst>
            <pc:docMk/>
            <pc:sldMk cId="3676072044" sldId="2142533055"/>
            <ac:spMk id="16" creationId="{E1AA71A5-A406-0B4B-93AD-0A85EFAC31D3}"/>
          </ac:spMkLst>
        </pc:spChg>
        <pc:spChg chg="add mod">
          <ac:chgData name="O'Mahony, Brian" userId="4f701f38-5ac9-4518-9404-e26c93f9fa7d" providerId="ADAL" clId="{2ADC20AC-DF71-264D-BCA0-92AC3BAFDAF1}" dt="2021-05-18T12:48:28.817" v="6"/>
          <ac:spMkLst>
            <pc:docMk/>
            <pc:sldMk cId="3676072044" sldId="2142533055"/>
            <ac:spMk id="17" creationId="{B9B3F733-BDB2-CC44-B0D0-8AF3BECDCAC6}"/>
          </ac:spMkLst>
        </pc:spChg>
        <pc:spChg chg="add mod">
          <ac:chgData name="O'Mahony, Brian" userId="4f701f38-5ac9-4518-9404-e26c93f9fa7d" providerId="ADAL" clId="{2ADC20AC-DF71-264D-BCA0-92AC3BAFDAF1}" dt="2021-05-18T12:49:31.924" v="22" actId="20577"/>
          <ac:spMkLst>
            <pc:docMk/>
            <pc:sldMk cId="3676072044" sldId="2142533055"/>
            <ac:spMk id="18" creationId="{A29C2B4B-C0CA-B24B-AE8D-CF85D9277EC9}"/>
          </ac:spMkLst>
        </pc:spChg>
        <pc:spChg chg="add mod">
          <ac:chgData name="O'Mahony, Brian" userId="4f701f38-5ac9-4518-9404-e26c93f9fa7d" providerId="ADAL" clId="{2ADC20AC-DF71-264D-BCA0-92AC3BAFDAF1}" dt="2021-05-18T12:48:28.817" v="6"/>
          <ac:spMkLst>
            <pc:docMk/>
            <pc:sldMk cId="3676072044" sldId="2142533055"/>
            <ac:spMk id="19" creationId="{0D71F7E7-D408-4B5E-BD41-81E5D092060C}"/>
          </ac:spMkLst>
        </pc:spChg>
        <pc:spChg chg="add mod">
          <ac:chgData name="O'Mahony, Brian" userId="4f701f38-5ac9-4518-9404-e26c93f9fa7d" providerId="ADAL" clId="{2ADC20AC-DF71-264D-BCA0-92AC3BAFDAF1}" dt="2021-05-18T12:50:10.822" v="44" actId="20577"/>
          <ac:spMkLst>
            <pc:docMk/>
            <pc:sldMk cId="3676072044" sldId="2142533055"/>
            <ac:spMk id="20" creationId="{EAD5E333-46BE-7349-923D-9FD0D6EAF5F9}"/>
          </ac:spMkLst>
        </pc:spChg>
        <pc:spChg chg="add mod">
          <ac:chgData name="O'Mahony, Brian" userId="4f701f38-5ac9-4518-9404-e26c93f9fa7d" providerId="ADAL" clId="{2ADC20AC-DF71-264D-BCA0-92AC3BAFDAF1}" dt="2021-05-18T12:48:28.817" v="6"/>
          <ac:spMkLst>
            <pc:docMk/>
            <pc:sldMk cId="3676072044" sldId="2142533055"/>
            <ac:spMk id="21" creationId="{2EFA4305-2734-4584-B608-40EEEF8409EB}"/>
          </ac:spMkLst>
        </pc:spChg>
        <pc:spChg chg="add mod">
          <ac:chgData name="O'Mahony, Brian" userId="4f701f38-5ac9-4518-9404-e26c93f9fa7d" providerId="ADAL" clId="{2ADC20AC-DF71-264D-BCA0-92AC3BAFDAF1}" dt="2021-05-18T12:49:03.486" v="13" actId="20577"/>
          <ac:spMkLst>
            <pc:docMk/>
            <pc:sldMk cId="3676072044" sldId="2142533055"/>
            <ac:spMk id="22" creationId="{1B630BF9-83EF-9143-9C5B-C49F25BFA8E2}"/>
          </ac:spMkLst>
        </pc:spChg>
        <pc:spChg chg="add mod">
          <ac:chgData name="O'Mahony, Brian" userId="4f701f38-5ac9-4518-9404-e26c93f9fa7d" providerId="ADAL" clId="{2ADC20AC-DF71-264D-BCA0-92AC3BAFDAF1}" dt="2021-05-18T12:48:28.817" v="6"/>
          <ac:spMkLst>
            <pc:docMk/>
            <pc:sldMk cId="3676072044" sldId="2142533055"/>
            <ac:spMk id="23" creationId="{EB8B1442-EE42-4A73-A0BA-2545754DA231}"/>
          </ac:spMkLst>
        </pc:spChg>
        <pc:spChg chg="add mod">
          <ac:chgData name="O'Mahony, Brian" userId="4f701f38-5ac9-4518-9404-e26c93f9fa7d" providerId="ADAL" clId="{2ADC20AC-DF71-264D-BCA0-92AC3BAFDAF1}" dt="2021-05-18T12:48:28.817" v="6"/>
          <ac:spMkLst>
            <pc:docMk/>
            <pc:sldMk cId="3676072044" sldId="2142533055"/>
            <ac:spMk id="24" creationId="{A7F3BEA2-55BD-8149-A1CC-F241492CB4FF}"/>
          </ac:spMkLst>
        </pc:spChg>
        <pc:spChg chg="add mod">
          <ac:chgData name="O'Mahony, Brian" userId="4f701f38-5ac9-4518-9404-e26c93f9fa7d" providerId="ADAL" clId="{2ADC20AC-DF71-264D-BCA0-92AC3BAFDAF1}" dt="2021-05-18T12:49:41.941" v="29" actId="20577"/>
          <ac:spMkLst>
            <pc:docMk/>
            <pc:sldMk cId="3676072044" sldId="2142533055"/>
            <ac:spMk id="25" creationId="{D79C6FA8-C645-EA4C-AD4F-F11A76FC5A54}"/>
          </ac:spMkLst>
        </pc:spChg>
        <pc:grpChg chg="add mod">
          <ac:chgData name="O'Mahony, Brian" userId="4f701f38-5ac9-4518-9404-e26c93f9fa7d" providerId="ADAL" clId="{2ADC20AC-DF71-264D-BCA0-92AC3BAFDAF1}" dt="2021-05-18T12:48:28.817" v="6"/>
          <ac:grpSpMkLst>
            <pc:docMk/>
            <pc:sldMk cId="3676072044" sldId="2142533055"/>
            <ac:grpSpMk id="6" creationId="{6B47170C-F9F3-C74A-B119-51A759D71E6E}"/>
          </ac:grpSpMkLst>
        </pc:grpChg>
        <pc:grpChg chg="add mod">
          <ac:chgData name="O'Mahony, Brian" userId="4f701f38-5ac9-4518-9404-e26c93f9fa7d" providerId="ADAL" clId="{2ADC20AC-DF71-264D-BCA0-92AC3BAFDAF1}" dt="2021-05-18T12:48:28.817" v="6"/>
          <ac:grpSpMkLst>
            <pc:docMk/>
            <pc:sldMk cId="3676072044" sldId="2142533055"/>
            <ac:grpSpMk id="7" creationId="{532D1549-3E17-B449-9A60-3531A016FC73}"/>
          </ac:grpSpMkLst>
        </pc:grpChg>
        <pc:grpChg chg="add mod">
          <ac:chgData name="O'Mahony, Brian" userId="4f701f38-5ac9-4518-9404-e26c93f9fa7d" providerId="ADAL" clId="{2ADC20AC-DF71-264D-BCA0-92AC3BAFDAF1}" dt="2021-05-18T12:48:28.817" v="6"/>
          <ac:grpSpMkLst>
            <pc:docMk/>
            <pc:sldMk cId="3676072044" sldId="2142533055"/>
            <ac:grpSpMk id="9" creationId="{E50349A4-1464-4746-9F40-D1802C03D476}"/>
          </ac:grpSpMkLst>
        </pc:grpChg>
        <pc:grpChg chg="add mod">
          <ac:chgData name="O'Mahony, Brian" userId="4f701f38-5ac9-4518-9404-e26c93f9fa7d" providerId="ADAL" clId="{2ADC20AC-DF71-264D-BCA0-92AC3BAFDAF1}" dt="2021-05-18T12:48:28.817" v="6"/>
          <ac:grpSpMkLst>
            <pc:docMk/>
            <pc:sldMk cId="3676072044" sldId="2142533055"/>
            <ac:grpSpMk id="12" creationId="{B9F059C9-A8DF-0943-A576-BFD9EC9B3868}"/>
          </ac:grpSpMkLst>
        </pc:grpChg>
      </pc:sldChg>
    </pc:docChg>
  </pc:docChgLst>
  <pc:docChgLst>
    <pc:chgData name="O'Mahony, Brian" userId="4f701f38-5ac9-4518-9404-e26c93f9fa7d" providerId="ADAL" clId="{E052CC7E-517D-2F47-BA3E-1BBD569EB1CB}"/>
    <pc:docChg chg="undo custSel addSld delSld modSld modSection">
      <pc:chgData name="O'Mahony, Brian" userId="4f701f38-5ac9-4518-9404-e26c93f9fa7d" providerId="ADAL" clId="{E052CC7E-517D-2F47-BA3E-1BBD569EB1CB}" dt="2022-12-21T14:41:57.358" v="369" actId="14100"/>
      <pc:docMkLst>
        <pc:docMk/>
      </pc:docMkLst>
      <pc:sldChg chg="add del">
        <pc:chgData name="O'Mahony, Brian" userId="4f701f38-5ac9-4518-9404-e26c93f9fa7d" providerId="ADAL" clId="{E052CC7E-517D-2F47-BA3E-1BBD569EB1CB}" dt="2022-12-21T14:21:37.644" v="18" actId="2696"/>
        <pc:sldMkLst>
          <pc:docMk/>
          <pc:sldMk cId="186978115" sldId="2142532618"/>
        </pc:sldMkLst>
      </pc:sldChg>
      <pc:sldChg chg="add del">
        <pc:chgData name="O'Mahony, Brian" userId="4f701f38-5ac9-4518-9404-e26c93f9fa7d" providerId="ADAL" clId="{E052CC7E-517D-2F47-BA3E-1BBD569EB1CB}" dt="2022-12-21T14:21:37.644" v="18" actId="2696"/>
        <pc:sldMkLst>
          <pc:docMk/>
          <pc:sldMk cId="1336037278" sldId="2147469351"/>
        </pc:sldMkLst>
      </pc:sldChg>
      <pc:sldChg chg="add del">
        <pc:chgData name="O'Mahony, Brian" userId="4f701f38-5ac9-4518-9404-e26c93f9fa7d" providerId="ADAL" clId="{E052CC7E-517D-2F47-BA3E-1BBD569EB1CB}" dt="2022-12-21T14:21:37.644" v="18" actId="2696"/>
        <pc:sldMkLst>
          <pc:docMk/>
          <pc:sldMk cId="3707807901" sldId="2147469352"/>
        </pc:sldMkLst>
      </pc:sldChg>
      <pc:sldChg chg="modSp add mod">
        <pc:chgData name="O'Mahony, Brian" userId="4f701f38-5ac9-4518-9404-e26c93f9fa7d" providerId="ADAL" clId="{E052CC7E-517D-2F47-BA3E-1BBD569EB1CB}" dt="2022-12-21T14:24:44.539" v="45" actId="14100"/>
        <pc:sldMkLst>
          <pc:docMk/>
          <pc:sldMk cId="4250272606" sldId="2147469353"/>
        </pc:sldMkLst>
        <pc:spChg chg="mod">
          <ac:chgData name="O'Mahony, Brian" userId="4f701f38-5ac9-4518-9404-e26c93f9fa7d" providerId="ADAL" clId="{E052CC7E-517D-2F47-BA3E-1BBD569EB1CB}" dt="2022-12-21T14:24:44.539" v="45" actId="14100"/>
          <ac:spMkLst>
            <pc:docMk/>
            <pc:sldMk cId="4250272606" sldId="2147469353"/>
            <ac:spMk id="32" creationId="{9F98DB44-6305-7D47-8CD7-9BC47A6316E2}"/>
          </ac:spMkLst>
        </pc:spChg>
        <pc:spChg chg="mod">
          <ac:chgData name="O'Mahony, Brian" userId="4f701f38-5ac9-4518-9404-e26c93f9fa7d" providerId="ADAL" clId="{E052CC7E-517D-2F47-BA3E-1BBD569EB1CB}" dt="2022-12-21T14:24:13.345" v="43" actId="1036"/>
          <ac:spMkLst>
            <pc:docMk/>
            <pc:sldMk cId="4250272606" sldId="2147469353"/>
            <ac:spMk id="36" creationId="{B7719D0C-8936-A340-B13F-DA79AC0B7755}"/>
          </ac:spMkLst>
        </pc:spChg>
        <pc:spChg chg="mod">
          <ac:chgData name="O'Mahony, Brian" userId="4f701f38-5ac9-4518-9404-e26c93f9fa7d" providerId="ADAL" clId="{E052CC7E-517D-2F47-BA3E-1BBD569EB1CB}" dt="2022-12-21T14:24:13.345" v="43" actId="1036"/>
          <ac:spMkLst>
            <pc:docMk/>
            <pc:sldMk cId="4250272606" sldId="2147469353"/>
            <ac:spMk id="45" creationId="{3DAE3302-08CA-5643-9C18-FB2ABC1B229A}"/>
          </ac:spMkLst>
        </pc:spChg>
        <pc:spChg chg="mod">
          <ac:chgData name="O'Mahony, Brian" userId="4f701f38-5ac9-4518-9404-e26c93f9fa7d" providerId="ADAL" clId="{E052CC7E-517D-2F47-BA3E-1BBD569EB1CB}" dt="2022-12-21T14:24:13.345" v="43" actId="1036"/>
          <ac:spMkLst>
            <pc:docMk/>
            <pc:sldMk cId="4250272606" sldId="2147469353"/>
            <ac:spMk id="53" creationId="{A332B438-F3B7-424E-8418-745DC1CA5AE8}"/>
          </ac:spMkLst>
        </pc:spChg>
        <pc:spChg chg="mod">
          <ac:chgData name="O'Mahony, Brian" userId="4f701f38-5ac9-4518-9404-e26c93f9fa7d" providerId="ADAL" clId="{E052CC7E-517D-2F47-BA3E-1BBD569EB1CB}" dt="2022-12-21T14:24:13.345" v="43" actId="1036"/>
          <ac:spMkLst>
            <pc:docMk/>
            <pc:sldMk cId="4250272606" sldId="2147469353"/>
            <ac:spMk id="61" creationId="{ED948A82-E0D9-CE4A-9185-F4A5B05D16C8}"/>
          </ac:spMkLst>
        </pc:spChg>
        <pc:spChg chg="mod">
          <ac:chgData name="O'Mahony, Brian" userId="4f701f38-5ac9-4518-9404-e26c93f9fa7d" providerId="ADAL" clId="{E052CC7E-517D-2F47-BA3E-1BBD569EB1CB}" dt="2022-12-21T14:24:44.539" v="45" actId="14100"/>
          <ac:spMkLst>
            <pc:docMk/>
            <pc:sldMk cId="4250272606" sldId="2147469353"/>
            <ac:spMk id="67" creationId="{7B6419F5-2CF6-4B41-AF49-4A78AE71C7FC}"/>
          </ac:spMkLst>
        </pc:spChg>
        <pc:spChg chg="mod">
          <ac:chgData name="O'Mahony, Brian" userId="4f701f38-5ac9-4518-9404-e26c93f9fa7d" providerId="ADAL" clId="{E052CC7E-517D-2F47-BA3E-1BBD569EB1CB}" dt="2022-12-21T14:24:13.345" v="43" actId="1036"/>
          <ac:spMkLst>
            <pc:docMk/>
            <pc:sldMk cId="4250272606" sldId="2147469353"/>
            <ac:spMk id="68" creationId="{46560223-BD91-AF4E-8AEF-9F58C023E125}"/>
          </ac:spMkLst>
        </pc:spChg>
        <pc:spChg chg="mod">
          <ac:chgData name="O'Mahony, Brian" userId="4f701f38-5ac9-4518-9404-e26c93f9fa7d" providerId="ADAL" clId="{E052CC7E-517D-2F47-BA3E-1BBD569EB1CB}" dt="2022-12-21T14:24:13.345" v="43" actId="1036"/>
          <ac:spMkLst>
            <pc:docMk/>
            <pc:sldMk cId="4250272606" sldId="2147469353"/>
            <ac:spMk id="69" creationId="{39D6FC5D-3042-6449-8A24-7C56446E6670}"/>
          </ac:spMkLst>
        </pc:spChg>
        <pc:spChg chg="mod">
          <ac:chgData name="O'Mahony, Brian" userId="4f701f38-5ac9-4518-9404-e26c93f9fa7d" providerId="ADAL" clId="{E052CC7E-517D-2F47-BA3E-1BBD569EB1CB}" dt="2022-12-21T14:24:13.345" v="43" actId="1036"/>
          <ac:spMkLst>
            <pc:docMk/>
            <pc:sldMk cId="4250272606" sldId="2147469353"/>
            <ac:spMk id="70" creationId="{D37D10D2-33C0-214D-94A4-06D2C8E20CFF}"/>
          </ac:spMkLst>
        </pc:spChg>
        <pc:spChg chg="mod">
          <ac:chgData name="O'Mahony, Brian" userId="4f701f38-5ac9-4518-9404-e26c93f9fa7d" providerId="ADAL" clId="{E052CC7E-517D-2F47-BA3E-1BBD569EB1CB}" dt="2022-12-21T14:24:13.345" v="43" actId="1036"/>
          <ac:spMkLst>
            <pc:docMk/>
            <pc:sldMk cId="4250272606" sldId="2147469353"/>
            <ac:spMk id="71" creationId="{53753608-22E1-F84F-86BB-31CD50CE59D3}"/>
          </ac:spMkLst>
        </pc:spChg>
        <pc:spChg chg="mod">
          <ac:chgData name="O'Mahony, Brian" userId="4f701f38-5ac9-4518-9404-e26c93f9fa7d" providerId="ADAL" clId="{E052CC7E-517D-2F47-BA3E-1BBD569EB1CB}" dt="2022-12-21T14:24:13.345" v="43" actId="1036"/>
          <ac:spMkLst>
            <pc:docMk/>
            <pc:sldMk cId="4250272606" sldId="2147469353"/>
            <ac:spMk id="77" creationId="{0E068198-35FE-7249-936E-D9B852AD72A0}"/>
          </ac:spMkLst>
        </pc:spChg>
        <pc:spChg chg="mod">
          <ac:chgData name="O'Mahony, Brian" userId="4f701f38-5ac9-4518-9404-e26c93f9fa7d" providerId="ADAL" clId="{E052CC7E-517D-2F47-BA3E-1BBD569EB1CB}" dt="2022-12-21T14:24:13.345" v="43" actId="1036"/>
          <ac:spMkLst>
            <pc:docMk/>
            <pc:sldMk cId="4250272606" sldId="2147469353"/>
            <ac:spMk id="78" creationId="{0EB8ECB7-588C-5440-BF7F-449ABA154141}"/>
          </ac:spMkLst>
        </pc:spChg>
        <pc:spChg chg="mod">
          <ac:chgData name="O'Mahony, Brian" userId="4f701f38-5ac9-4518-9404-e26c93f9fa7d" providerId="ADAL" clId="{E052CC7E-517D-2F47-BA3E-1BBD569EB1CB}" dt="2022-12-21T14:24:13.345" v="43" actId="1036"/>
          <ac:spMkLst>
            <pc:docMk/>
            <pc:sldMk cId="4250272606" sldId="2147469353"/>
            <ac:spMk id="79" creationId="{9F437638-3C7D-4D49-91AD-5B9424C1BDD6}"/>
          </ac:spMkLst>
        </pc:spChg>
        <pc:spChg chg="mod">
          <ac:chgData name="O'Mahony, Brian" userId="4f701f38-5ac9-4518-9404-e26c93f9fa7d" providerId="ADAL" clId="{E052CC7E-517D-2F47-BA3E-1BBD569EB1CB}" dt="2022-12-21T14:24:13.345" v="43" actId="1036"/>
          <ac:spMkLst>
            <pc:docMk/>
            <pc:sldMk cId="4250272606" sldId="2147469353"/>
            <ac:spMk id="80" creationId="{4BA81D69-DF15-3144-91F7-EA7DE0D45A5E}"/>
          </ac:spMkLst>
        </pc:spChg>
        <pc:spChg chg="mod">
          <ac:chgData name="O'Mahony, Brian" userId="4f701f38-5ac9-4518-9404-e26c93f9fa7d" providerId="ADAL" clId="{E052CC7E-517D-2F47-BA3E-1BBD569EB1CB}" dt="2022-12-21T14:24:44.539" v="45" actId="14100"/>
          <ac:spMkLst>
            <pc:docMk/>
            <pc:sldMk cId="4250272606" sldId="2147469353"/>
            <ac:spMk id="81" creationId="{8D02F1A4-3850-6B46-AE6A-B1F1B4243CFE}"/>
          </ac:spMkLst>
        </pc:spChg>
        <pc:spChg chg="mod">
          <ac:chgData name="O'Mahony, Brian" userId="4f701f38-5ac9-4518-9404-e26c93f9fa7d" providerId="ADAL" clId="{E052CC7E-517D-2F47-BA3E-1BBD569EB1CB}" dt="2022-12-21T14:24:44.539" v="45" actId="14100"/>
          <ac:spMkLst>
            <pc:docMk/>
            <pc:sldMk cId="4250272606" sldId="2147469353"/>
            <ac:spMk id="86" creationId="{A298836A-7854-9441-A2D8-F77760A74CB2}"/>
          </ac:spMkLst>
        </pc:spChg>
        <pc:spChg chg="mod">
          <ac:chgData name="O'Mahony, Brian" userId="4f701f38-5ac9-4518-9404-e26c93f9fa7d" providerId="ADAL" clId="{E052CC7E-517D-2F47-BA3E-1BBD569EB1CB}" dt="2022-12-21T14:24:44.539" v="45" actId="14100"/>
          <ac:spMkLst>
            <pc:docMk/>
            <pc:sldMk cId="4250272606" sldId="2147469353"/>
            <ac:spMk id="95" creationId="{9C1FC30A-63BF-2C48-B197-E3367B50B8B3}"/>
          </ac:spMkLst>
        </pc:spChg>
        <pc:spChg chg="mod">
          <ac:chgData name="O'Mahony, Brian" userId="4f701f38-5ac9-4518-9404-e26c93f9fa7d" providerId="ADAL" clId="{E052CC7E-517D-2F47-BA3E-1BBD569EB1CB}" dt="2022-12-21T14:24:44.539" v="45" actId="14100"/>
          <ac:spMkLst>
            <pc:docMk/>
            <pc:sldMk cId="4250272606" sldId="2147469353"/>
            <ac:spMk id="100" creationId="{1FDB4585-12B3-6045-99F4-CAE61FFDF777}"/>
          </ac:spMkLst>
        </pc:spChg>
        <pc:spChg chg="mod">
          <ac:chgData name="O'Mahony, Brian" userId="4f701f38-5ac9-4518-9404-e26c93f9fa7d" providerId="ADAL" clId="{E052CC7E-517D-2F47-BA3E-1BBD569EB1CB}" dt="2022-12-21T14:24:44.539" v="45" actId="14100"/>
          <ac:spMkLst>
            <pc:docMk/>
            <pc:sldMk cId="4250272606" sldId="2147469353"/>
            <ac:spMk id="109" creationId="{32BC410F-20EA-794E-8571-E3B0A98723FB}"/>
          </ac:spMkLst>
        </pc:spChg>
        <pc:spChg chg="mod">
          <ac:chgData name="O'Mahony, Brian" userId="4f701f38-5ac9-4518-9404-e26c93f9fa7d" providerId="ADAL" clId="{E052CC7E-517D-2F47-BA3E-1BBD569EB1CB}" dt="2022-12-21T14:24:44.539" v="45" actId="14100"/>
          <ac:spMkLst>
            <pc:docMk/>
            <pc:sldMk cId="4250272606" sldId="2147469353"/>
            <ac:spMk id="114" creationId="{EB91A3DD-4C95-9D48-9887-F6B6B4154C8E}"/>
          </ac:spMkLst>
        </pc:spChg>
        <pc:spChg chg="mod">
          <ac:chgData name="O'Mahony, Brian" userId="4f701f38-5ac9-4518-9404-e26c93f9fa7d" providerId="ADAL" clId="{E052CC7E-517D-2F47-BA3E-1BBD569EB1CB}" dt="2022-12-21T14:24:44.539" v="45" actId="14100"/>
          <ac:spMkLst>
            <pc:docMk/>
            <pc:sldMk cId="4250272606" sldId="2147469353"/>
            <ac:spMk id="123" creationId="{9D2BCC23-A578-4846-8E08-BAEBDB311BF0}"/>
          </ac:spMkLst>
        </pc:spChg>
        <pc:spChg chg="mod">
          <ac:chgData name="O'Mahony, Brian" userId="4f701f38-5ac9-4518-9404-e26c93f9fa7d" providerId="ADAL" clId="{E052CC7E-517D-2F47-BA3E-1BBD569EB1CB}" dt="2022-12-21T14:24:44.539" v="45" actId="14100"/>
          <ac:spMkLst>
            <pc:docMk/>
            <pc:sldMk cId="4250272606" sldId="2147469353"/>
            <ac:spMk id="137" creationId="{64B5753A-1BD2-C146-8712-54967AB3944E}"/>
          </ac:spMkLst>
        </pc:spChg>
        <pc:spChg chg="mod">
          <ac:chgData name="O'Mahony, Brian" userId="4f701f38-5ac9-4518-9404-e26c93f9fa7d" providerId="ADAL" clId="{E052CC7E-517D-2F47-BA3E-1BBD569EB1CB}" dt="2022-12-21T14:24:44.539" v="45" actId="14100"/>
          <ac:spMkLst>
            <pc:docMk/>
            <pc:sldMk cId="4250272606" sldId="2147469353"/>
            <ac:spMk id="151" creationId="{6F0D65DD-7573-8E4C-A068-F8608ABC8B5F}"/>
          </ac:spMkLst>
        </pc:spChg>
        <pc:spChg chg="mod">
          <ac:chgData name="O'Mahony, Brian" userId="4f701f38-5ac9-4518-9404-e26c93f9fa7d" providerId="ADAL" clId="{E052CC7E-517D-2F47-BA3E-1BBD569EB1CB}" dt="2022-12-21T14:24:44.539" v="45" actId="14100"/>
          <ac:spMkLst>
            <pc:docMk/>
            <pc:sldMk cId="4250272606" sldId="2147469353"/>
            <ac:spMk id="152" creationId="{82FFABFD-1DA7-6041-B4AB-205804E2786E}"/>
          </ac:spMkLst>
        </pc:spChg>
      </pc:sldChg>
      <pc:sldChg chg="addSp modSp add del mod">
        <pc:chgData name="O'Mahony, Brian" userId="4f701f38-5ac9-4518-9404-e26c93f9fa7d" providerId="ADAL" clId="{E052CC7E-517D-2F47-BA3E-1BBD569EB1CB}" dt="2022-12-21T14:25:01.314" v="46" actId="2696"/>
        <pc:sldMkLst>
          <pc:docMk/>
          <pc:sldMk cId="1765898426" sldId="2147469354"/>
        </pc:sldMkLst>
        <pc:spChg chg="add mod">
          <ac:chgData name="O'Mahony, Brian" userId="4f701f38-5ac9-4518-9404-e26c93f9fa7d" providerId="ADAL" clId="{E052CC7E-517D-2F47-BA3E-1BBD569EB1CB}" dt="2022-12-21T14:23:54.580" v="29" actId="1076"/>
          <ac:spMkLst>
            <pc:docMk/>
            <pc:sldMk cId="1765898426" sldId="2147469354"/>
            <ac:spMk id="2" creationId="{FB8D10E3-F880-5FC0-6F21-26A14B0DDA12}"/>
          </ac:spMkLst>
        </pc:spChg>
        <pc:spChg chg="add mod">
          <ac:chgData name="O'Mahony, Brian" userId="4f701f38-5ac9-4518-9404-e26c93f9fa7d" providerId="ADAL" clId="{E052CC7E-517D-2F47-BA3E-1BBD569EB1CB}" dt="2022-12-21T14:23:54.580" v="29" actId="1076"/>
          <ac:spMkLst>
            <pc:docMk/>
            <pc:sldMk cId="1765898426" sldId="2147469354"/>
            <ac:spMk id="3" creationId="{68A65006-47F9-C0C3-3F9C-255F996EEB9B}"/>
          </ac:spMkLst>
        </pc:spChg>
        <pc:spChg chg="add mod">
          <ac:chgData name="O'Mahony, Brian" userId="4f701f38-5ac9-4518-9404-e26c93f9fa7d" providerId="ADAL" clId="{E052CC7E-517D-2F47-BA3E-1BBD569EB1CB}" dt="2022-12-21T14:23:54.580" v="29" actId="1076"/>
          <ac:spMkLst>
            <pc:docMk/>
            <pc:sldMk cId="1765898426" sldId="2147469354"/>
            <ac:spMk id="4" creationId="{595388C9-9EDA-10FC-09B7-40F1F142F9DC}"/>
          </ac:spMkLst>
        </pc:spChg>
        <pc:spChg chg="add mod">
          <ac:chgData name="O'Mahony, Brian" userId="4f701f38-5ac9-4518-9404-e26c93f9fa7d" providerId="ADAL" clId="{E052CC7E-517D-2F47-BA3E-1BBD569EB1CB}" dt="2022-12-21T14:23:54.580" v="29" actId="1076"/>
          <ac:spMkLst>
            <pc:docMk/>
            <pc:sldMk cId="1765898426" sldId="2147469354"/>
            <ac:spMk id="7" creationId="{F3E3C03D-79D4-439B-8300-0FC5FF5E5702}"/>
          </ac:spMkLst>
        </pc:spChg>
        <pc:spChg chg="add mod">
          <ac:chgData name="O'Mahony, Brian" userId="4f701f38-5ac9-4518-9404-e26c93f9fa7d" providerId="ADAL" clId="{E052CC7E-517D-2F47-BA3E-1BBD569EB1CB}" dt="2022-12-21T14:23:54.580" v="29" actId="1076"/>
          <ac:spMkLst>
            <pc:docMk/>
            <pc:sldMk cId="1765898426" sldId="2147469354"/>
            <ac:spMk id="8" creationId="{2155A1E5-1690-2EF2-E1B3-4F05EB7848D3}"/>
          </ac:spMkLst>
        </pc:spChg>
        <pc:spChg chg="add mod">
          <ac:chgData name="O'Mahony, Brian" userId="4f701f38-5ac9-4518-9404-e26c93f9fa7d" providerId="ADAL" clId="{E052CC7E-517D-2F47-BA3E-1BBD569EB1CB}" dt="2022-12-21T14:23:54.580" v="29" actId="1076"/>
          <ac:spMkLst>
            <pc:docMk/>
            <pc:sldMk cId="1765898426" sldId="2147469354"/>
            <ac:spMk id="9" creationId="{7B543E45-A9F5-74F6-F8AB-D4A49513F140}"/>
          </ac:spMkLst>
        </pc:spChg>
        <pc:spChg chg="add mod">
          <ac:chgData name="O'Mahony, Brian" userId="4f701f38-5ac9-4518-9404-e26c93f9fa7d" providerId="ADAL" clId="{E052CC7E-517D-2F47-BA3E-1BBD569EB1CB}" dt="2022-12-21T14:23:54.580" v="29" actId="1076"/>
          <ac:spMkLst>
            <pc:docMk/>
            <pc:sldMk cId="1765898426" sldId="2147469354"/>
            <ac:spMk id="14" creationId="{3733B8EB-0EED-353D-D11B-21F65B8B9A3F}"/>
          </ac:spMkLst>
        </pc:spChg>
        <pc:spChg chg="add mod">
          <ac:chgData name="O'Mahony, Brian" userId="4f701f38-5ac9-4518-9404-e26c93f9fa7d" providerId="ADAL" clId="{E052CC7E-517D-2F47-BA3E-1BBD569EB1CB}" dt="2022-12-21T14:23:54.580" v="29" actId="1076"/>
          <ac:spMkLst>
            <pc:docMk/>
            <pc:sldMk cId="1765898426" sldId="2147469354"/>
            <ac:spMk id="16" creationId="{2CA0C107-54E2-2F04-57A8-6462532FFD6E}"/>
          </ac:spMkLst>
        </pc:spChg>
        <pc:spChg chg="add mod">
          <ac:chgData name="O'Mahony, Brian" userId="4f701f38-5ac9-4518-9404-e26c93f9fa7d" providerId="ADAL" clId="{E052CC7E-517D-2F47-BA3E-1BBD569EB1CB}" dt="2022-12-21T14:23:54.580" v="29" actId="1076"/>
          <ac:spMkLst>
            <pc:docMk/>
            <pc:sldMk cId="1765898426" sldId="2147469354"/>
            <ac:spMk id="17" creationId="{975D2320-7377-6749-FBE0-B7E505F19E5C}"/>
          </ac:spMkLst>
        </pc:spChg>
        <pc:spChg chg="add mod">
          <ac:chgData name="O'Mahony, Brian" userId="4f701f38-5ac9-4518-9404-e26c93f9fa7d" providerId="ADAL" clId="{E052CC7E-517D-2F47-BA3E-1BBD569EB1CB}" dt="2022-12-21T14:23:54.580" v="29" actId="1076"/>
          <ac:spMkLst>
            <pc:docMk/>
            <pc:sldMk cId="1765898426" sldId="2147469354"/>
            <ac:spMk id="18" creationId="{ADA683F1-E08F-EAF6-FF15-3D5DFE64236C}"/>
          </ac:spMkLst>
        </pc:spChg>
        <pc:spChg chg="add mod">
          <ac:chgData name="O'Mahony, Brian" userId="4f701f38-5ac9-4518-9404-e26c93f9fa7d" providerId="ADAL" clId="{E052CC7E-517D-2F47-BA3E-1BBD569EB1CB}" dt="2022-12-21T14:23:54.580" v="29" actId="1076"/>
          <ac:spMkLst>
            <pc:docMk/>
            <pc:sldMk cId="1765898426" sldId="2147469354"/>
            <ac:spMk id="19" creationId="{1C52A4CE-5857-CFC9-A75D-43684AB03A6B}"/>
          </ac:spMkLst>
        </pc:spChg>
        <pc:spChg chg="add mod">
          <ac:chgData name="O'Mahony, Brian" userId="4f701f38-5ac9-4518-9404-e26c93f9fa7d" providerId="ADAL" clId="{E052CC7E-517D-2F47-BA3E-1BBD569EB1CB}" dt="2022-12-21T14:23:54.580" v="29" actId="1076"/>
          <ac:spMkLst>
            <pc:docMk/>
            <pc:sldMk cId="1765898426" sldId="2147469354"/>
            <ac:spMk id="24" creationId="{564570EC-8A80-DFA1-E263-AD5B9E14E0C8}"/>
          </ac:spMkLst>
        </pc:spChg>
        <pc:spChg chg="mod">
          <ac:chgData name="O'Mahony, Brian" userId="4f701f38-5ac9-4518-9404-e26c93f9fa7d" providerId="ADAL" clId="{E052CC7E-517D-2F47-BA3E-1BBD569EB1CB}" dt="2022-12-21T14:23:10.091" v="23" actId="1076"/>
          <ac:spMkLst>
            <pc:docMk/>
            <pc:sldMk cId="1765898426" sldId="2147469354"/>
            <ac:spMk id="77" creationId="{0E068198-35FE-7249-936E-D9B852AD72A0}"/>
          </ac:spMkLst>
        </pc:spChg>
        <pc:spChg chg="mod">
          <ac:chgData name="O'Mahony, Brian" userId="4f701f38-5ac9-4518-9404-e26c93f9fa7d" providerId="ADAL" clId="{E052CC7E-517D-2F47-BA3E-1BBD569EB1CB}" dt="2022-12-21T14:22:59.986" v="22" actId="1076"/>
          <ac:spMkLst>
            <pc:docMk/>
            <pc:sldMk cId="1765898426" sldId="2147469354"/>
            <ac:spMk id="78" creationId="{0EB8ECB7-588C-5440-BF7F-449ABA154141}"/>
          </ac:spMkLst>
        </pc:spChg>
        <pc:spChg chg="mod">
          <ac:chgData name="O'Mahony, Brian" userId="4f701f38-5ac9-4518-9404-e26c93f9fa7d" providerId="ADAL" clId="{E052CC7E-517D-2F47-BA3E-1BBD569EB1CB}" dt="2022-12-21T14:23:36.654" v="27" actId="1076"/>
          <ac:spMkLst>
            <pc:docMk/>
            <pc:sldMk cId="1765898426" sldId="2147469354"/>
            <ac:spMk id="79" creationId="{9F437638-3C7D-4D49-91AD-5B9424C1BDD6}"/>
          </ac:spMkLst>
        </pc:spChg>
        <pc:spChg chg="mod">
          <ac:chgData name="O'Mahony, Brian" userId="4f701f38-5ac9-4518-9404-e26c93f9fa7d" providerId="ADAL" clId="{E052CC7E-517D-2F47-BA3E-1BBD569EB1CB}" dt="2022-12-21T14:23:30.734" v="26" actId="1076"/>
          <ac:spMkLst>
            <pc:docMk/>
            <pc:sldMk cId="1765898426" sldId="2147469354"/>
            <ac:spMk id="80" creationId="{4BA81D69-DF15-3144-91F7-EA7DE0D45A5E}"/>
          </ac:spMkLst>
        </pc:spChg>
        <pc:spChg chg="mod">
          <ac:chgData name="O'Mahony, Brian" userId="4f701f38-5ac9-4518-9404-e26c93f9fa7d" providerId="ADAL" clId="{E052CC7E-517D-2F47-BA3E-1BBD569EB1CB}" dt="2022-12-21T14:23:10.091" v="23" actId="1076"/>
          <ac:spMkLst>
            <pc:docMk/>
            <pc:sldMk cId="1765898426" sldId="2147469354"/>
            <ac:spMk id="123" creationId="{9D2BCC23-A578-4846-8E08-BAEBDB311BF0}"/>
          </ac:spMkLst>
        </pc:spChg>
        <pc:spChg chg="mod">
          <ac:chgData name="O'Mahony, Brian" userId="4f701f38-5ac9-4518-9404-e26c93f9fa7d" providerId="ADAL" clId="{E052CC7E-517D-2F47-BA3E-1BBD569EB1CB}" dt="2022-12-21T14:23:36.654" v="27" actId="1076"/>
          <ac:spMkLst>
            <pc:docMk/>
            <pc:sldMk cId="1765898426" sldId="2147469354"/>
            <ac:spMk id="137" creationId="{64B5753A-1BD2-C146-8712-54967AB3944E}"/>
          </ac:spMkLst>
        </pc:spChg>
        <pc:spChg chg="mod">
          <ac:chgData name="O'Mahony, Brian" userId="4f701f38-5ac9-4518-9404-e26c93f9fa7d" providerId="ADAL" clId="{E052CC7E-517D-2F47-BA3E-1BBD569EB1CB}" dt="2022-12-21T14:22:59.986" v="22" actId="1076"/>
          <ac:spMkLst>
            <pc:docMk/>
            <pc:sldMk cId="1765898426" sldId="2147469354"/>
            <ac:spMk id="151" creationId="{6F0D65DD-7573-8E4C-A068-F8608ABC8B5F}"/>
          </ac:spMkLst>
        </pc:spChg>
        <pc:spChg chg="mod">
          <ac:chgData name="O'Mahony, Brian" userId="4f701f38-5ac9-4518-9404-e26c93f9fa7d" providerId="ADAL" clId="{E052CC7E-517D-2F47-BA3E-1BBD569EB1CB}" dt="2022-12-21T14:23:30.734" v="26" actId="1076"/>
          <ac:spMkLst>
            <pc:docMk/>
            <pc:sldMk cId="1765898426" sldId="2147469354"/>
            <ac:spMk id="152" creationId="{82FFABFD-1DA7-6041-B4AB-205804E2786E}"/>
          </ac:spMkLst>
        </pc:spChg>
        <pc:spChg chg="mod">
          <ac:chgData name="O'Mahony, Brian" userId="4f701f38-5ac9-4518-9404-e26c93f9fa7d" providerId="ADAL" clId="{E052CC7E-517D-2F47-BA3E-1BBD569EB1CB}" dt="2022-12-21T14:22:59.986" v="22" actId="1076"/>
          <ac:spMkLst>
            <pc:docMk/>
            <pc:sldMk cId="1765898426" sldId="2147469354"/>
            <ac:spMk id="169" creationId="{D0D25399-F49B-6C45-99FE-362028206956}"/>
          </ac:spMkLst>
        </pc:spChg>
        <pc:spChg chg="mod">
          <ac:chgData name="O'Mahony, Brian" userId="4f701f38-5ac9-4518-9404-e26c93f9fa7d" providerId="ADAL" clId="{E052CC7E-517D-2F47-BA3E-1BBD569EB1CB}" dt="2022-12-21T14:23:30.734" v="26" actId="1076"/>
          <ac:spMkLst>
            <pc:docMk/>
            <pc:sldMk cId="1765898426" sldId="2147469354"/>
            <ac:spMk id="170" creationId="{A8FE3607-7417-1B40-8713-D3B3DA6FFECE}"/>
          </ac:spMkLst>
        </pc:spChg>
        <pc:spChg chg="mod">
          <ac:chgData name="O'Mahony, Brian" userId="4f701f38-5ac9-4518-9404-e26c93f9fa7d" providerId="ADAL" clId="{E052CC7E-517D-2F47-BA3E-1BBD569EB1CB}" dt="2022-12-21T14:23:10.091" v="23" actId="1076"/>
          <ac:spMkLst>
            <pc:docMk/>
            <pc:sldMk cId="1765898426" sldId="2147469354"/>
            <ac:spMk id="175" creationId="{9623B9F5-685A-6C4E-AB3A-576BA6B24C79}"/>
          </ac:spMkLst>
        </pc:spChg>
        <pc:spChg chg="mod">
          <ac:chgData name="O'Mahony, Brian" userId="4f701f38-5ac9-4518-9404-e26c93f9fa7d" providerId="ADAL" clId="{E052CC7E-517D-2F47-BA3E-1BBD569EB1CB}" dt="2022-12-21T14:23:36.654" v="27" actId="1076"/>
          <ac:spMkLst>
            <pc:docMk/>
            <pc:sldMk cId="1765898426" sldId="2147469354"/>
            <ac:spMk id="176" creationId="{9F8D76A9-7EF5-554A-A5D6-29967828AE33}"/>
          </ac:spMkLst>
        </pc:spChg>
      </pc:sldChg>
      <pc:sldChg chg="addSp delSp modSp add mod">
        <pc:chgData name="O'Mahony, Brian" userId="4f701f38-5ac9-4518-9404-e26c93f9fa7d" providerId="ADAL" clId="{E052CC7E-517D-2F47-BA3E-1BBD569EB1CB}" dt="2022-12-21T14:35:13.127" v="265" actId="20577"/>
        <pc:sldMkLst>
          <pc:docMk/>
          <pc:sldMk cId="3599064408" sldId="2147469354"/>
        </pc:sldMkLst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2" creationId="{AEA897D7-1842-489B-CBFD-5964CA11D66E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3" creationId="{CEC5992F-A308-CE31-1DC5-0FC0339A2807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4" creationId="{19B1F7A6-4D72-3719-1CC2-FBE7608E9361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7" creationId="{C202C285-7D4E-19E6-C9F2-CF4D28B93054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8" creationId="{2ECE9215-AFAA-0FA6-DC46-1960CE88B090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9" creationId="{C7205985-B91C-5FD6-26DD-C2A82D21D7A5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14" creationId="{30C5227C-2576-8CFF-59EE-AD6F8BCE9E23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16" creationId="{9881C986-4609-E15C-8F14-A49EDBC2234D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17" creationId="{B1CFACC0-5C55-077E-0474-825216C99D90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18" creationId="{6385AEA8-596B-37F0-57A3-61F0951F748C}"/>
          </ac:spMkLst>
        </pc:spChg>
        <pc:spChg chg="add del mod">
          <ac:chgData name="O'Mahony, Brian" userId="4f701f38-5ac9-4518-9404-e26c93f9fa7d" providerId="ADAL" clId="{E052CC7E-517D-2F47-BA3E-1BBD569EB1CB}" dt="2022-12-21T14:25:42.767" v="54" actId="478"/>
          <ac:spMkLst>
            <pc:docMk/>
            <pc:sldMk cId="3599064408" sldId="2147469354"/>
            <ac:spMk id="19" creationId="{7BD08BFB-2BA1-7A60-9781-C0B0D4A09071}"/>
          </ac:spMkLst>
        </pc:spChg>
        <pc:spChg chg="add mod">
          <ac:chgData name="O'Mahony, Brian" userId="4f701f38-5ac9-4518-9404-e26c93f9fa7d" providerId="ADAL" clId="{E052CC7E-517D-2F47-BA3E-1BBD569EB1CB}" dt="2022-12-21T14:30:16.140" v="135" actId="20577"/>
          <ac:spMkLst>
            <pc:docMk/>
            <pc:sldMk cId="3599064408" sldId="2147469354"/>
            <ac:spMk id="24" creationId="{14ECB9C3-60BE-5A1B-6AD2-7F26771FE117}"/>
          </ac:spMkLst>
        </pc:spChg>
        <pc:spChg chg="add mod">
          <ac:chgData name="O'Mahony, Brian" userId="4f701f38-5ac9-4518-9404-e26c93f9fa7d" providerId="ADAL" clId="{E052CC7E-517D-2F47-BA3E-1BBD569EB1CB}" dt="2022-12-21T14:30:20.133" v="138" actId="20577"/>
          <ac:spMkLst>
            <pc:docMk/>
            <pc:sldMk cId="3599064408" sldId="2147469354"/>
            <ac:spMk id="25" creationId="{DE46F194-D62A-5FA0-E824-6E8F08B8145B}"/>
          </ac:spMkLst>
        </pc:spChg>
        <pc:spChg chg="add mod">
          <ac:chgData name="O'Mahony, Brian" userId="4f701f38-5ac9-4518-9404-e26c93f9fa7d" providerId="ADAL" clId="{E052CC7E-517D-2F47-BA3E-1BBD569EB1CB}" dt="2022-12-21T14:30:24.588" v="141" actId="20577"/>
          <ac:spMkLst>
            <pc:docMk/>
            <pc:sldMk cId="3599064408" sldId="2147469354"/>
            <ac:spMk id="26" creationId="{809B5B7B-02D5-9453-3D60-674D09381505}"/>
          </ac:spMkLst>
        </pc:spChg>
        <pc:spChg chg="add mod">
          <ac:chgData name="O'Mahony, Brian" userId="4f701f38-5ac9-4518-9404-e26c93f9fa7d" providerId="ADAL" clId="{E052CC7E-517D-2F47-BA3E-1BBD569EB1CB}" dt="2022-12-21T14:30:29.037" v="144" actId="20577"/>
          <ac:spMkLst>
            <pc:docMk/>
            <pc:sldMk cId="3599064408" sldId="2147469354"/>
            <ac:spMk id="27" creationId="{D8E13A78-A3AE-9172-6EF4-59E14E5E6614}"/>
          </ac:spMkLst>
        </pc:spChg>
        <pc:spChg chg="add mod">
          <ac:chgData name="O'Mahony, Brian" userId="4f701f38-5ac9-4518-9404-e26c93f9fa7d" providerId="ADAL" clId="{E052CC7E-517D-2F47-BA3E-1BBD569EB1CB}" dt="2022-12-21T14:33:04.033" v="194" actId="20577"/>
          <ac:spMkLst>
            <pc:docMk/>
            <pc:sldMk cId="3599064408" sldId="2147469354"/>
            <ac:spMk id="28" creationId="{8B61785A-2ADE-6DB4-2609-3180CDC6C6A6}"/>
          </ac:spMkLst>
        </pc:spChg>
        <pc:spChg chg="add mod">
          <ac:chgData name="O'Mahony, Brian" userId="4f701f38-5ac9-4518-9404-e26c93f9fa7d" providerId="ADAL" clId="{E052CC7E-517D-2F47-BA3E-1BBD569EB1CB}" dt="2022-12-21T14:33:08.127" v="197" actId="20577"/>
          <ac:spMkLst>
            <pc:docMk/>
            <pc:sldMk cId="3599064408" sldId="2147469354"/>
            <ac:spMk id="29" creationId="{6A2854E2-649A-483C-F12A-C160CA8BB03F}"/>
          </ac:spMkLst>
        </pc:spChg>
        <pc:spChg chg="add mod">
          <ac:chgData name="O'Mahony, Brian" userId="4f701f38-5ac9-4518-9404-e26c93f9fa7d" providerId="ADAL" clId="{E052CC7E-517D-2F47-BA3E-1BBD569EB1CB}" dt="2022-12-21T14:33:13.409" v="200" actId="20577"/>
          <ac:spMkLst>
            <pc:docMk/>
            <pc:sldMk cId="3599064408" sldId="2147469354"/>
            <ac:spMk id="30" creationId="{C2104FCA-3BCD-7B8B-0763-50B286B8A2F3}"/>
          </ac:spMkLst>
        </pc:spChg>
        <pc:spChg chg="add mod">
          <ac:chgData name="O'Mahony, Brian" userId="4f701f38-5ac9-4518-9404-e26c93f9fa7d" providerId="ADAL" clId="{E052CC7E-517D-2F47-BA3E-1BBD569EB1CB}" dt="2022-12-21T14:33:17.250" v="203" actId="20577"/>
          <ac:spMkLst>
            <pc:docMk/>
            <pc:sldMk cId="3599064408" sldId="2147469354"/>
            <ac:spMk id="31" creationId="{71D84C72-DE56-8E98-B308-8AAEB7D42AE4}"/>
          </ac:spMkLst>
        </pc:spChg>
        <pc:spChg chg="add mod">
          <ac:chgData name="O'Mahony, Brian" userId="4f701f38-5ac9-4518-9404-e26c93f9fa7d" providerId="ADAL" clId="{E052CC7E-517D-2F47-BA3E-1BBD569EB1CB}" dt="2022-12-21T14:34:20.377" v="241" actId="20577"/>
          <ac:spMkLst>
            <pc:docMk/>
            <pc:sldMk cId="3599064408" sldId="2147469354"/>
            <ac:spMk id="33" creationId="{7D53138E-9E48-4430-2306-CB30B2F221D5}"/>
          </ac:spMkLst>
        </pc:spChg>
        <pc:spChg chg="add del mod">
          <ac:chgData name="O'Mahony, Brian" userId="4f701f38-5ac9-4518-9404-e26c93f9fa7d" providerId="ADAL" clId="{E052CC7E-517D-2F47-BA3E-1BBD569EB1CB}" dt="2022-12-21T14:25:42.767" v="54" actId="478"/>
          <ac:spMkLst>
            <pc:docMk/>
            <pc:sldMk cId="3599064408" sldId="2147469354"/>
            <ac:spMk id="34" creationId="{49E4E29B-A521-F9B1-4440-D498F11F850F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35" creationId="{28FA195D-307D-8798-E125-671423F3B004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37" creationId="{0C200DD9-A70B-86BC-29F1-6B6586AD2BF6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38" creationId="{EFC0B2B5-36E5-242D-4A4C-A5630F204156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39" creationId="{5199C918-CCF9-A8A3-4D39-9D2BAA56AC97}"/>
          </ac:spMkLst>
        </pc:spChg>
        <pc:spChg chg="add mod">
          <ac:chgData name="O'Mahony, Brian" userId="4f701f38-5ac9-4518-9404-e26c93f9fa7d" providerId="ADAL" clId="{E052CC7E-517D-2F47-BA3E-1BBD569EB1CB}" dt="2022-12-21T14:34:37.014" v="249" actId="20577"/>
          <ac:spMkLst>
            <pc:docMk/>
            <pc:sldMk cId="3599064408" sldId="2147469354"/>
            <ac:spMk id="41" creationId="{FDDD4ECD-E2A6-6CC3-E845-B2B4D1B048C2}"/>
          </ac:spMkLst>
        </pc:spChg>
        <pc:spChg chg="add del mod">
          <ac:chgData name="O'Mahony, Brian" userId="4f701f38-5ac9-4518-9404-e26c93f9fa7d" providerId="ADAL" clId="{E052CC7E-517D-2F47-BA3E-1BBD569EB1CB}" dt="2022-12-21T14:25:45.622" v="55" actId="478"/>
          <ac:spMkLst>
            <pc:docMk/>
            <pc:sldMk cId="3599064408" sldId="2147469354"/>
            <ac:spMk id="42" creationId="{03B35617-2C70-8BEB-3376-5FEC23E5E73E}"/>
          </ac:spMkLst>
        </pc:spChg>
        <pc:spChg chg="add del mod">
          <ac:chgData name="O'Mahony, Brian" userId="4f701f38-5ac9-4518-9404-e26c93f9fa7d" providerId="ADAL" clId="{E052CC7E-517D-2F47-BA3E-1BBD569EB1CB}" dt="2022-12-21T14:25:45.622" v="55" actId="478"/>
          <ac:spMkLst>
            <pc:docMk/>
            <pc:sldMk cId="3599064408" sldId="2147469354"/>
            <ac:spMk id="43" creationId="{D6D75912-2447-BBD5-35C3-897B84A94ADD}"/>
          </ac:spMkLst>
        </pc:spChg>
        <pc:spChg chg="add mod">
          <ac:chgData name="O'Mahony, Brian" userId="4f701f38-5ac9-4518-9404-e26c93f9fa7d" providerId="ADAL" clId="{E052CC7E-517D-2F47-BA3E-1BBD569EB1CB}" dt="2022-12-21T14:34:49.089" v="253" actId="20577"/>
          <ac:spMkLst>
            <pc:docMk/>
            <pc:sldMk cId="3599064408" sldId="2147469354"/>
            <ac:spMk id="44" creationId="{E1AE123C-02CD-081C-AFDE-F63D20BA83A2}"/>
          </ac:spMkLst>
        </pc:spChg>
        <pc:spChg chg="add del mod">
          <ac:chgData name="O'Mahony, Brian" userId="4f701f38-5ac9-4518-9404-e26c93f9fa7d" providerId="ADAL" clId="{E052CC7E-517D-2F47-BA3E-1BBD569EB1CB}" dt="2022-12-21T14:25:45.622" v="55" actId="478"/>
          <ac:spMkLst>
            <pc:docMk/>
            <pc:sldMk cId="3599064408" sldId="2147469354"/>
            <ac:spMk id="46" creationId="{177D87AF-7A2E-B3FE-A134-89D6E9D8BB32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47" creationId="{5C72AC5B-705A-5BC0-1A33-0EDFAE84D59E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48" creationId="{728C0339-9CEA-8D67-89B5-B9B4AADF80A4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49" creationId="{7D6DED47-4DDE-E5F1-5CCB-573C49E74104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50" creationId="{6A0516A5-274A-9697-DFFF-521F651FA955}"/>
          </ac:spMkLst>
        </pc:spChg>
        <pc:spChg chg="add mod">
          <ac:chgData name="O'Mahony, Brian" userId="4f701f38-5ac9-4518-9404-e26c93f9fa7d" providerId="ADAL" clId="{E052CC7E-517D-2F47-BA3E-1BBD569EB1CB}" dt="2022-12-21T14:35:09.991" v="263" actId="20577"/>
          <ac:spMkLst>
            <pc:docMk/>
            <pc:sldMk cId="3599064408" sldId="2147469354"/>
            <ac:spMk id="51" creationId="{4714FA07-D6FF-EB9F-B43A-A2B2E221A089}"/>
          </ac:spMkLst>
        </pc:spChg>
        <pc:spChg chg="add del mod">
          <ac:chgData name="O'Mahony, Brian" userId="4f701f38-5ac9-4518-9404-e26c93f9fa7d" providerId="ADAL" clId="{E052CC7E-517D-2F47-BA3E-1BBD569EB1CB}" dt="2022-12-21T14:25:42.767" v="54" actId="478"/>
          <ac:spMkLst>
            <pc:docMk/>
            <pc:sldMk cId="3599064408" sldId="2147469354"/>
            <ac:spMk id="52" creationId="{5F546E8C-6B91-D237-BE3D-FF69F58436B9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54" creationId="{36E7CD75-94D8-F4F0-532C-AB9AB5FA9472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55" creationId="{6F711BAC-2560-5902-27D4-D20ABC2A266F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56" creationId="{4CA471D8-F704-3645-C969-CBD7175773DA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57" creationId="{55987ECD-82B6-55E9-5508-45FE70D6EE4A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58" creationId="{201ABF01-B473-FE38-60E8-BC7542739E9F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59" creationId="{A8C7E95F-D7CF-578E-082F-4C5C996FC0C9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60" creationId="{A57005CB-7849-8D68-FB3A-BF53E6EF1432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62" creationId="{625BB3B8-1B3A-C854-576A-DF1FF0084987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63" creationId="{66C17693-7389-B3E1-D2C1-DCF38A273793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64" creationId="{90C1D463-56BB-8A5A-9394-8C2725F60688}"/>
          </ac:spMkLst>
        </pc:spChg>
        <pc:spChg chg="add del mod">
          <ac:chgData name="O'Mahony, Brian" userId="4f701f38-5ac9-4518-9404-e26c93f9fa7d" providerId="ADAL" clId="{E052CC7E-517D-2F47-BA3E-1BBD569EB1CB}" dt="2022-12-21T14:25:42.767" v="54" actId="478"/>
          <ac:spMkLst>
            <pc:docMk/>
            <pc:sldMk cId="3599064408" sldId="2147469354"/>
            <ac:spMk id="65" creationId="{ADF33312-17CC-5B46-293F-BF74B7339B9C}"/>
          </ac:spMkLst>
        </pc:spChg>
        <pc:spChg chg="add mod">
          <ac:chgData name="O'Mahony, Brian" userId="4f701f38-5ac9-4518-9404-e26c93f9fa7d" providerId="ADAL" clId="{E052CC7E-517D-2F47-BA3E-1BBD569EB1CB}" dt="2022-12-21T14:30:33.786" v="147" actId="20577"/>
          <ac:spMkLst>
            <pc:docMk/>
            <pc:sldMk cId="3599064408" sldId="2147469354"/>
            <ac:spMk id="66" creationId="{2A67EE93-0A82-3C34-8E5B-ED7012C07C79}"/>
          </ac:spMkLst>
        </pc:spChg>
        <pc:spChg chg="add mod">
          <ac:chgData name="O'Mahony, Brian" userId="4f701f38-5ac9-4518-9404-e26c93f9fa7d" providerId="ADAL" clId="{E052CC7E-517D-2F47-BA3E-1BBD569EB1CB}" dt="2022-12-21T14:30:37.377" v="150" actId="20577"/>
          <ac:spMkLst>
            <pc:docMk/>
            <pc:sldMk cId="3599064408" sldId="2147469354"/>
            <ac:spMk id="72" creationId="{2E7AA919-887D-A2C8-F806-9474D68F6539}"/>
          </ac:spMkLst>
        </pc:spChg>
        <pc:spChg chg="add mod">
          <ac:chgData name="O'Mahony, Brian" userId="4f701f38-5ac9-4518-9404-e26c93f9fa7d" providerId="ADAL" clId="{E052CC7E-517D-2F47-BA3E-1BBD569EB1CB}" dt="2022-12-21T14:30:40.949" v="153" actId="20577"/>
          <ac:spMkLst>
            <pc:docMk/>
            <pc:sldMk cId="3599064408" sldId="2147469354"/>
            <ac:spMk id="73" creationId="{961D11BD-EAD2-C1D8-60C2-27FE210789C0}"/>
          </ac:spMkLst>
        </pc:spChg>
        <pc:spChg chg="add mod">
          <ac:chgData name="O'Mahony, Brian" userId="4f701f38-5ac9-4518-9404-e26c93f9fa7d" providerId="ADAL" clId="{E052CC7E-517D-2F47-BA3E-1BBD569EB1CB}" dt="2022-12-21T14:30:45.948" v="156" actId="20577"/>
          <ac:spMkLst>
            <pc:docMk/>
            <pc:sldMk cId="3599064408" sldId="2147469354"/>
            <ac:spMk id="74" creationId="{AF56744D-6F2E-9E66-DDF8-4BF348B3EF66}"/>
          </ac:spMkLst>
        </pc:spChg>
        <pc:spChg chg="add mod">
          <ac:chgData name="O'Mahony, Brian" userId="4f701f38-5ac9-4518-9404-e26c93f9fa7d" providerId="ADAL" clId="{E052CC7E-517D-2F47-BA3E-1BBD569EB1CB}" dt="2022-12-21T14:33:20.926" v="206" actId="20577"/>
          <ac:spMkLst>
            <pc:docMk/>
            <pc:sldMk cId="3599064408" sldId="2147469354"/>
            <ac:spMk id="75" creationId="{10ED955A-6460-79AE-6593-B4EE20CEE928}"/>
          </ac:spMkLst>
        </pc:spChg>
        <pc:spChg chg="add mod">
          <ac:chgData name="O'Mahony, Brian" userId="4f701f38-5ac9-4518-9404-e26c93f9fa7d" providerId="ADAL" clId="{E052CC7E-517D-2F47-BA3E-1BBD569EB1CB}" dt="2022-12-21T14:33:25.921" v="209" actId="20577"/>
          <ac:spMkLst>
            <pc:docMk/>
            <pc:sldMk cId="3599064408" sldId="2147469354"/>
            <ac:spMk id="76" creationId="{1BEB0BA7-EC96-512E-3223-00781746A7A3}"/>
          </ac:spMkLst>
        </pc:spChg>
        <pc:spChg chg="add mod">
          <ac:chgData name="O'Mahony, Brian" userId="4f701f38-5ac9-4518-9404-e26c93f9fa7d" providerId="ADAL" clId="{E052CC7E-517D-2F47-BA3E-1BBD569EB1CB}" dt="2022-12-21T14:33:29.089" v="212" actId="20577"/>
          <ac:spMkLst>
            <pc:docMk/>
            <pc:sldMk cId="3599064408" sldId="2147469354"/>
            <ac:spMk id="82" creationId="{133916BD-C309-1ACD-8B43-F94DB5AC937A}"/>
          </ac:spMkLst>
        </pc:spChg>
        <pc:spChg chg="add mod">
          <ac:chgData name="O'Mahony, Brian" userId="4f701f38-5ac9-4518-9404-e26c93f9fa7d" providerId="ADAL" clId="{E052CC7E-517D-2F47-BA3E-1BBD569EB1CB}" dt="2022-12-21T14:33:31.857" v="215" actId="20577"/>
          <ac:spMkLst>
            <pc:docMk/>
            <pc:sldMk cId="3599064408" sldId="2147469354"/>
            <ac:spMk id="83" creationId="{CC9AB52D-808F-5719-9ADD-080648BF2EDC}"/>
          </ac:spMkLst>
        </pc:spChg>
        <pc:spChg chg="add mod">
          <ac:chgData name="O'Mahony, Brian" userId="4f701f38-5ac9-4518-9404-e26c93f9fa7d" providerId="ADAL" clId="{E052CC7E-517D-2F47-BA3E-1BBD569EB1CB}" dt="2022-12-21T14:34:24.101" v="244" actId="20577"/>
          <ac:spMkLst>
            <pc:docMk/>
            <pc:sldMk cId="3599064408" sldId="2147469354"/>
            <ac:spMk id="84" creationId="{3C25C0EF-09F9-8898-26EC-0BD4F7F50625}"/>
          </ac:spMkLst>
        </pc:spChg>
        <pc:spChg chg="add del mod">
          <ac:chgData name="O'Mahony, Brian" userId="4f701f38-5ac9-4518-9404-e26c93f9fa7d" providerId="ADAL" clId="{E052CC7E-517D-2F47-BA3E-1BBD569EB1CB}" dt="2022-12-21T14:25:42.767" v="54" actId="478"/>
          <ac:spMkLst>
            <pc:docMk/>
            <pc:sldMk cId="3599064408" sldId="2147469354"/>
            <ac:spMk id="85" creationId="{63EA0C47-B0C2-34CB-9C04-F156F586DC56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87" creationId="{16376A07-ED06-82F9-9F2F-D08FD4F08FD2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88" creationId="{F9FEFD57-897F-1D78-E768-4091DBC72F39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89" creationId="{DAB8EEEE-FB0B-FF43-F872-452E396511F8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90" creationId="{F10E60A1-4BCD-EC98-3C1D-74F5F50EBA2F}"/>
          </ac:spMkLst>
        </pc:spChg>
        <pc:spChg chg="add mod">
          <ac:chgData name="O'Mahony, Brian" userId="4f701f38-5ac9-4518-9404-e26c93f9fa7d" providerId="ADAL" clId="{E052CC7E-517D-2F47-BA3E-1BBD569EB1CB}" dt="2022-12-21T14:34:38.466" v="250" actId="20577"/>
          <ac:spMkLst>
            <pc:docMk/>
            <pc:sldMk cId="3599064408" sldId="2147469354"/>
            <ac:spMk id="91" creationId="{DBD5CE51-BD44-34CC-F4DE-770226BA472F}"/>
          </ac:spMkLst>
        </pc:spChg>
        <pc:spChg chg="add del mod">
          <ac:chgData name="O'Mahony, Brian" userId="4f701f38-5ac9-4518-9404-e26c93f9fa7d" providerId="ADAL" clId="{E052CC7E-517D-2F47-BA3E-1BBD569EB1CB}" dt="2022-12-21T14:25:45.622" v="55" actId="478"/>
          <ac:spMkLst>
            <pc:docMk/>
            <pc:sldMk cId="3599064408" sldId="2147469354"/>
            <ac:spMk id="92" creationId="{5274D1A6-432D-3F18-25AA-69EDC30E5CFE}"/>
          </ac:spMkLst>
        </pc:spChg>
        <pc:spChg chg="add del mod">
          <ac:chgData name="O'Mahony, Brian" userId="4f701f38-5ac9-4518-9404-e26c93f9fa7d" providerId="ADAL" clId="{E052CC7E-517D-2F47-BA3E-1BBD569EB1CB}" dt="2022-12-21T14:25:45.622" v="55" actId="478"/>
          <ac:spMkLst>
            <pc:docMk/>
            <pc:sldMk cId="3599064408" sldId="2147469354"/>
            <ac:spMk id="93" creationId="{404C9032-E52B-A1DF-93DC-9728A7193CC1}"/>
          </ac:spMkLst>
        </pc:spChg>
        <pc:spChg chg="add mod">
          <ac:chgData name="O'Mahony, Brian" userId="4f701f38-5ac9-4518-9404-e26c93f9fa7d" providerId="ADAL" clId="{E052CC7E-517D-2F47-BA3E-1BBD569EB1CB}" dt="2022-12-21T14:34:54.423" v="255" actId="20577"/>
          <ac:spMkLst>
            <pc:docMk/>
            <pc:sldMk cId="3599064408" sldId="2147469354"/>
            <ac:spMk id="94" creationId="{7CA7AB68-0C06-A599-4104-B9C01B0910F7}"/>
          </ac:spMkLst>
        </pc:spChg>
        <pc:spChg chg="add del mod">
          <ac:chgData name="O'Mahony, Brian" userId="4f701f38-5ac9-4518-9404-e26c93f9fa7d" providerId="ADAL" clId="{E052CC7E-517D-2F47-BA3E-1BBD569EB1CB}" dt="2022-12-21T14:25:45.622" v="55" actId="478"/>
          <ac:spMkLst>
            <pc:docMk/>
            <pc:sldMk cId="3599064408" sldId="2147469354"/>
            <ac:spMk id="96" creationId="{1B356CEF-1A1A-934F-53DF-865D435ADAD6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97" creationId="{5BBAB708-6895-422E-BA0F-0895B42E916B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98" creationId="{60892AEE-26E9-8798-B522-F9A981B084CF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99" creationId="{FB1CE0D2-CAB8-1E43-C2A7-019526B8B088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101" creationId="{AB531521-759F-0FBE-C773-AF78DC03F034}"/>
          </ac:spMkLst>
        </pc:spChg>
        <pc:spChg chg="add mod">
          <ac:chgData name="O'Mahony, Brian" userId="4f701f38-5ac9-4518-9404-e26c93f9fa7d" providerId="ADAL" clId="{E052CC7E-517D-2F47-BA3E-1BBD569EB1CB}" dt="2022-12-21T14:35:06.483" v="261" actId="20577"/>
          <ac:spMkLst>
            <pc:docMk/>
            <pc:sldMk cId="3599064408" sldId="2147469354"/>
            <ac:spMk id="102" creationId="{40276F87-F78F-9FBB-AC3E-1DDF893854ED}"/>
          </ac:spMkLst>
        </pc:spChg>
        <pc:spChg chg="add del mod">
          <ac:chgData name="O'Mahony, Brian" userId="4f701f38-5ac9-4518-9404-e26c93f9fa7d" providerId="ADAL" clId="{E052CC7E-517D-2F47-BA3E-1BBD569EB1CB}" dt="2022-12-21T14:25:42.767" v="54" actId="478"/>
          <ac:spMkLst>
            <pc:docMk/>
            <pc:sldMk cId="3599064408" sldId="2147469354"/>
            <ac:spMk id="103" creationId="{622CEA6F-2EBB-389D-7C89-170C0F1DAB0E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04" creationId="{64595284-FE6A-1360-E43C-ADCCCE5E9B7A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05" creationId="{2AA95AD5-AD04-E3A9-3E19-FF3EBA611038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06" creationId="{074C110E-C663-81CE-986A-FAA181973D20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07" creationId="{B5D24D5D-AD7A-64A1-CE63-5AB188104090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08" creationId="{F278F25A-B5B5-D8B7-A37C-1327B68046ED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10" creationId="{171DE968-C3B1-86FC-B0E4-5828D0A8B021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11" creationId="{BC589C81-A8F0-7E8F-64D1-A996B972BE5F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12" creationId="{002189A7-D0DA-7309-DAD2-BCBF2AD6E71B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13" creationId="{49A16C3B-2CFF-129C-9642-60FBC4CF3106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15" creationId="{168283C1-ACAD-4A41-1847-6725F509038C}"/>
          </ac:spMkLst>
        </pc:spChg>
        <pc:spChg chg="add del mod">
          <ac:chgData name="O'Mahony, Brian" userId="4f701f38-5ac9-4518-9404-e26c93f9fa7d" providerId="ADAL" clId="{E052CC7E-517D-2F47-BA3E-1BBD569EB1CB}" dt="2022-12-21T14:25:42.767" v="54" actId="478"/>
          <ac:spMkLst>
            <pc:docMk/>
            <pc:sldMk cId="3599064408" sldId="2147469354"/>
            <ac:spMk id="116" creationId="{B29FF5FF-D146-F324-F90B-DB4706658A5B}"/>
          </ac:spMkLst>
        </pc:spChg>
        <pc:spChg chg="add mod">
          <ac:chgData name="O'Mahony, Brian" userId="4f701f38-5ac9-4518-9404-e26c93f9fa7d" providerId="ADAL" clId="{E052CC7E-517D-2F47-BA3E-1BBD569EB1CB}" dt="2022-12-21T14:30:53.362" v="159" actId="20577"/>
          <ac:spMkLst>
            <pc:docMk/>
            <pc:sldMk cId="3599064408" sldId="2147469354"/>
            <ac:spMk id="117" creationId="{ED925FE8-CB48-CD16-ECCE-2FB675E17671}"/>
          </ac:spMkLst>
        </pc:spChg>
        <pc:spChg chg="add mod">
          <ac:chgData name="O'Mahony, Brian" userId="4f701f38-5ac9-4518-9404-e26c93f9fa7d" providerId="ADAL" clId="{E052CC7E-517D-2F47-BA3E-1BBD569EB1CB}" dt="2022-12-21T14:30:57.042" v="162" actId="20577"/>
          <ac:spMkLst>
            <pc:docMk/>
            <pc:sldMk cId="3599064408" sldId="2147469354"/>
            <ac:spMk id="118" creationId="{5C8A2CA7-3DA5-38C8-DC5E-9D19A2A93649}"/>
          </ac:spMkLst>
        </pc:spChg>
        <pc:spChg chg="add mod">
          <ac:chgData name="O'Mahony, Brian" userId="4f701f38-5ac9-4518-9404-e26c93f9fa7d" providerId="ADAL" clId="{E052CC7E-517D-2F47-BA3E-1BBD569EB1CB}" dt="2022-12-21T14:31:01.623" v="165" actId="20577"/>
          <ac:spMkLst>
            <pc:docMk/>
            <pc:sldMk cId="3599064408" sldId="2147469354"/>
            <ac:spMk id="119" creationId="{0FE93839-7D38-ED12-9918-9AFB0769D13F}"/>
          </ac:spMkLst>
        </pc:spChg>
        <pc:spChg chg="add mod">
          <ac:chgData name="O'Mahony, Brian" userId="4f701f38-5ac9-4518-9404-e26c93f9fa7d" providerId="ADAL" clId="{E052CC7E-517D-2F47-BA3E-1BBD569EB1CB}" dt="2022-12-21T14:31:05.092" v="168" actId="20577"/>
          <ac:spMkLst>
            <pc:docMk/>
            <pc:sldMk cId="3599064408" sldId="2147469354"/>
            <ac:spMk id="120" creationId="{87436F00-6495-4B7C-F965-3BC1E16982DD}"/>
          </ac:spMkLst>
        </pc:spChg>
        <pc:spChg chg="add mod">
          <ac:chgData name="O'Mahony, Brian" userId="4f701f38-5ac9-4518-9404-e26c93f9fa7d" providerId="ADAL" clId="{E052CC7E-517D-2F47-BA3E-1BBD569EB1CB}" dt="2022-12-21T14:33:35.568" v="218" actId="20577"/>
          <ac:spMkLst>
            <pc:docMk/>
            <pc:sldMk cId="3599064408" sldId="2147469354"/>
            <ac:spMk id="121" creationId="{9C6CD76B-2F9B-710D-7868-C3334D7CA05A}"/>
          </ac:spMkLst>
        </pc:spChg>
        <pc:spChg chg="add mod">
          <ac:chgData name="O'Mahony, Brian" userId="4f701f38-5ac9-4518-9404-e26c93f9fa7d" providerId="ADAL" clId="{E052CC7E-517D-2F47-BA3E-1BBD569EB1CB}" dt="2022-12-21T14:33:38.328" v="221" actId="20577"/>
          <ac:spMkLst>
            <pc:docMk/>
            <pc:sldMk cId="3599064408" sldId="2147469354"/>
            <ac:spMk id="122" creationId="{583AD1F4-9B14-5ECF-B7F9-4726ECD177ED}"/>
          </ac:spMkLst>
        </pc:spChg>
        <pc:spChg chg="add mod">
          <ac:chgData name="O'Mahony, Brian" userId="4f701f38-5ac9-4518-9404-e26c93f9fa7d" providerId="ADAL" clId="{E052CC7E-517D-2F47-BA3E-1BBD569EB1CB}" dt="2022-12-21T14:33:43.592" v="224" actId="20577"/>
          <ac:spMkLst>
            <pc:docMk/>
            <pc:sldMk cId="3599064408" sldId="2147469354"/>
            <ac:spMk id="125" creationId="{DEB67D22-6D6F-161C-9B92-51242404509A}"/>
          </ac:spMkLst>
        </pc:spChg>
        <pc:spChg chg="add mod">
          <ac:chgData name="O'Mahony, Brian" userId="4f701f38-5ac9-4518-9404-e26c93f9fa7d" providerId="ADAL" clId="{E052CC7E-517D-2F47-BA3E-1BBD569EB1CB}" dt="2022-12-21T14:33:49.049" v="231" actId="20577"/>
          <ac:spMkLst>
            <pc:docMk/>
            <pc:sldMk cId="3599064408" sldId="2147469354"/>
            <ac:spMk id="126" creationId="{EB5309DE-3017-8854-5A64-14E5B320ADBF}"/>
          </ac:spMkLst>
        </pc:spChg>
        <pc:spChg chg="add mod">
          <ac:chgData name="O'Mahony, Brian" userId="4f701f38-5ac9-4518-9404-e26c93f9fa7d" providerId="ADAL" clId="{E052CC7E-517D-2F47-BA3E-1BBD569EB1CB}" dt="2022-12-21T14:34:31.288" v="247" actId="20577"/>
          <ac:spMkLst>
            <pc:docMk/>
            <pc:sldMk cId="3599064408" sldId="2147469354"/>
            <ac:spMk id="127" creationId="{7DCE5A8E-52AF-EB2E-C020-461D84B2C27D}"/>
          </ac:spMkLst>
        </pc:spChg>
        <pc:spChg chg="add del mod">
          <ac:chgData name="O'Mahony, Brian" userId="4f701f38-5ac9-4518-9404-e26c93f9fa7d" providerId="ADAL" clId="{E052CC7E-517D-2F47-BA3E-1BBD569EB1CB}" dt="2022-12-21T14:25:42.767" v="54" actId="478"/>
          <ac:spMkLst>
            <pc:docMk/>
            <pc:sldMk cId="3599064408" sldId="2147469354"/>
            <ac:spMk id="128" creationId="{7846A41D-BF74-939F-92C0-C45846BD1B92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29" creationId="{A9E02BF5-5144-9E00-D96E-BF1C3F5797CB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30" creationId="{D1662C6B-2181-0467-66C7-B071E767809A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31" creationId="{B064A483-B844-3E05-F533-A115FA6AA47E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32" creationId="{F262F5CE-C553-8E0C-8E0E-456A69A47225}"/>
          </ac:spMkLst>
        </pc:spChg>
        <pc:spChg chg="add mod">
          <ac:chgData name="O'Mahony, Brian" userId="4f701f38-5ac9-4518-9404-e26c93f9fa7d" providerId="ADAL" clId="{E052CC7E-517D-2F47-BA3E-1BBD569EB1CB}" dt="2022-12-21T14:34:40.848" v="251" actId="20577"/>
          <ac:spMkLst>
            <pc:docMk/>
            <pc:sldMk cId="3599064408" sldId="2147469354"/>
            <ac:spMk id="133" creationId="{CA90C674-894F-6853-0D3A-BE0189D66848}"/>
          </ac:spMkLst>
        </pc:spChg>
        <pc:spChg chg="add del mod">
          <ac:chgData name="O'Mahony, Brian" userId="4f701f38-5ac9-4518-9404-e26c93f9fa7d" providerId="ADAL" clId="{E052CC7E-517D-2F47-BA3E-1BBD569EB1CB}" dt="2022-12-21T14:25:45.622" v="55" actId="478"/>
          <ac:spMkLst>
            <pc:docMk/>
            <pc:sldMk cId="3599064408" sldId="2147469354"/>
            <ac:spMk id="134" creationId="{55CD779F-7F7E-1758-B113-0CEEAD1918B6}"/>
          </ac:spMkLst>
        </pc:spChg>
        <pc:spChg chg="add del mod">
          <ac:chgData name="O'Mahony, Brian" userId="4f701f38-5ac9-4518-9404-e26c93f9fa7d" providerId="ADAL" clId="{E052CC7E-517D-2F47-BA3E-1BBD569EB1CB}" dt="2022-12-21T14:25:45.622" v="55" actId="478"/>
          <ac:spMkLst>
            <pc:docMk/>
            <pc:sldMk cId="3599064408" sldId="2147469354"/>
            <ac:spMk id="135" creationId="{F89909E0-5A87-0E4C-26F3-B6D34909F713}"/>
          </ac:spMkLst>
        </pc:spChg>
        <pc:spChg chg="add mod">
          <ac:chgData name="O'Mahony, Brian" userId="4f701f38-5ac9-4518-9404-e26c93f9fa7d" providerId="ADAL" clId="{E052CC7E-517D-2F47-BA3E-1BBD569EB1CB}" dt="2022-12-21T14:34:58.275" v="257" actId="20577"/>
          <ac:spMkLst>
            <pc:docMk/>
            <pc:sldMk cId="3599064408" sldId="2147469354"/>
            <ac:spMk id="136" creationId="{8AC34D63-A056-161D-42AB-3030766D731F}"/>
          </ac:spMkLst>
        </pc:spChg>
        <pc:spChg chg="add del mod">
          <ac:chgData name="O'Mahony, Brian" userId="4f701f38-5ac9-4518-9404-e26c93f9fa7d" providerId="ADAL" clId="{E052CC7E-517D-2F47-BA3E-1BBD569EB1CB}" dt="2022-12-21T14:25:45.622" v="55" actId="478"/>
          <ac:spMkLst>
            <pc:docMk/>
            <pc:sldMk cId="3599064408" sldId="2147469354"/>
            <ac:spMk id="138" creationId="{A8341DFC-9FBA-3FBE-BF4A-E3AEEFAAFD69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39" creationId="{3383167C-D37F-6E22-B1E1-A4D5F2EEA9F5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40" creationId="{7E61C47C-9753-D9EE-99D0-47AFF1985E49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41" creationId="{33F49971-EBD5-FCB9-8ACE-BFF41A2F5A9F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42" creationId="{A3DC0DE2-68C6-D3AF-165E-32E2FE573511}"/>
          </ac:spMkLst>
        </pc:spChg>
        <pc:spChg chg="add mod">
          <ac:chgData name="O'Mahony, Brian" userId="4f701f38-5ac9-4518-9404-e26c93f9fa7d" providerId="ADAL" clId="{E052CC7E-517D-2F47-BA3E-1BBD569EB1CB}" dt="2022-12-21T14:35:13.127" v="265" actId="20577"/>
          <ac:spMkLst>
            <pc:docMk/>
            <pc:sldMk cId="3599064408" sldId="2147469354"/>
            <ac:spMk id="143" creationId="{1AD69AA3-6B0C-A7F4-62FE-6C8D3101FD2C}"/>
          </ac:spMkLst>
        </pc:spChg>
        <pc:spChg chg="add del mod">
          <ac:chgData name="O'Mahony, Brian" userId="4f701f38-5ac9-4518-9404-e26c93f9fa7d" providerId="ADAL" clId="{E052CC7E-517D-2F47-BA3E-1BBD569EB1CB}" dt="2022-12-21T14:25:42.767" v="54" actId="478"/>
          <ac:spMkLst>
            <pc:docMk/>
            <pc:sldMk cId="3599064408" sldId="2147469354"/>
            <ac:spMk id="144" creationId="{3F5407CB-EDBF-70A3-3F95-DD2F42A5EE34}"/>
          </ac:spMkLst>
        </pc:spChg>
        <pc:spChg chg="add mod">
          <ac:chgData name="O'Mahony, Brian" userId="4f701f38-5ac9-4518-9404-e26c93f9fa7d" providerId="ADAL" clId="{E052CC7E-517D-2F47-BA3E-1BBD569EB1CB}" dt="2022-12-21T14:29:14.924" v="111" actId="1076"/>
          <ac:spMkLst>
            <pc:docMk/>
            <pc:sldMk cId="3599064408" sldId="2147469354"/>
            <ac:spMk id="145" creationId="{64F9F9D7-B9FC-427A-8ED9-E746693059B3}"/>
          </ac:spMkLst>
        </pc:spChg>
        <pc:spChg chg="add mod">
          <ac:chgData name="O'Mahony, Brian" userId="4f701f38-5ac9-4518-9404-e26c93f9fa7d" providerId="ADAL" clId="{E052CC7E-517D-2F47-BA3E-1BBD569EB1CB}" dt="2022-12-21T14:29:20.477" v="113" actId="1076"/>
          <ac:spMkLst>
            <pc:docMk/>
            <pc:sldMk cId="3599064408" sldId="2147469354"/>
            <ac:spMk id="146" creationId="{92E0481D-5C95-2E7A-B6D9-45BB29BE294D}"/>
          </ac:spMkLst>
        </pc:spChg>
        <pc:spChg chg="add mod">
          <ac:chgData name="O'Mahony, Brian" userId="4f701f38-5ac9-4518-9404-e26c93f9fa7d" providerId="ADAL" clId="{E052CC7E-517D-2F47-BA3E-1BBD569EB1CB}" dt="2022-12-21T14:29:36.636" v="127" actId="1076"/>
          <ac:spMkLst>
            <pc:docMk/>
            <pc:sldMk cId="3599064408" sldId="2147469354"/>
            <ac:spMk id="147" creationId="{26B45D9C-F726-92A8-B09D-6B6D9CC16D72}"/>
          </ac:spMkLst>
        </pc:spChg>
        <pc:spChg chg="add mod">
          <ac:chgData name="O'Mahony, Brian" userId="4f701f38-5ac9-4518-9404-e26c93f9fa7d" providerId="ADAL" clId="{E052CC7E-517D-2F47-BA3E-1BBD569EB1CB}" dt="2022-12-21T14:29:46.684" v="132" actId="20577"/>
          <ac:spMkLst>
            <pc:docMk/>
            <pc:sldMk cId="3599064408" sldId="2147469354"/>
            <ac:spMk id="148" creationId="{C52A130C-4943-8AE6-FF4F-B17EBBF1A93B}"/>
          </ac:spMkLst>
        </pc:spChg>
        <pc:spChg chg="mod">
          <ac:chgData name="O'Mahony, Brian" userId="4f701f38-5ac9-4518-9404-e26c93f9fa7d" providerId="ADAL" clId="{E052CC7E-517D-2F47-BA3E-1BBD569EB1CB}" dt="2022-12-21T14:27:19.308" v="70" actId="20577"/>
          <ac:spMkLst>
            <pc:docMk/>
            <pc:sldMk cId="3599064408" sldId="2147469354"/>
            <ac:spMk id="165" creationId="{A7451395-86BC-1A4C-AFAD-494C49147B13}"/>
          </ac:spMkLst>
        </pc:spChg>
        <pc:spChg chg="mod">
          <ac:chgData name="O'Mahony, Brian" userId="4f701f38-5ac9-4518-9404-e26c93f9fa7d" providerId="ADAL" clId="{E052CC7E-517D-2F47-BA3E-1BBD569EB1CB}" dt="2022-12-21T14:27:36.588" v="76" actId="20577"/>
          <ac:spMkLst>
            <pc:docMk/>
            <pc:sldMk cId="3599064408" sldId="2147469354"/>
            <ac:spMk id="166" creationId="{52B2360B-332F-4D4C-B35C-087CB9EE21EB}"/>
          </ac:spMkLst>
        </pc:spChg>
        <pc:spChg chg="mod">
          <ac:chgData name="O'Mahony, Brian" userId="4f701f38-5ac9-4518-9404-e26c93f9fa7d" providerId="ADAL" clId="{E052CC7E-517D-2F47-BA3E-1BBD569EB1CB}" dt="2022-12-21T14:27:40.414" v="78" actId="20577"/>
          <ac:spMkLst>
            <pc:docMk/>
            <pc:sldMk cId="3599064408" sldId="2147469354"/>
            <ac:spMk id="167" creationId="{940E927A-F236-4F4E-8ABD-A2C999F483FD}"/>
          </ac:spMkLst>
        </pc:spChg>
        <pc:spChg chg="mod">
          <ac:chgData name="O'Mahony, Brian" userId="4f701f38-5ac9-4518-9404-e26c93f9fa7d" providerId="ADAL" clId="{E052CC7E-517D-2F47-BA3E-1BBD569EB1CB}" dt="2022-12-21T14:28:32.012" v="98" actId="113"/>
          <ac:spMkLst>
            <pc:docMk/>
            <pc:sldMk cId="3599064408" sldId="2147469354"/>
            <ac:spMk id="168" creationId="{3F624F2D-74E6-9B4E-8896-08F2E230DB1E}"/>
          </ac:spMkLst>
        </pc:spChg>
        <pc:spChg chg="mod">
          <ac:chgData name="O'Mahony, Brian" userId="4f701f38-5ac9-4518-9404-e26c93f9fa7d" providerId="ADAL" clId="{E052CC7E-517D-2F47-BA3E-1BBD569EB1CB}" dt="2022-12-21T14:34:35.896" v="248" actId="20577"/>
          <ac:spMkLst>
            <pc:docMk/>
            <pc:sldMk cId="3599064408" sldId="2147469354"/>
            <ac:spMk id="169" creationId="{D0D25399-F49B-6C45-99FE-362028206956}"/>
          </ac:spMkLst>
        </pc:spChg>
        <pc:spChg chg="mod">
          <ac:chgData name="O'Mahony, Brian" userId="4f701f38-5ac9-4518-9404-e26c93f9fa7d" providerId="ADAL" clId="{E052CC7E-517D-2F47-BA3E-1BBD569EB1CB}" dt="2022-12-21T14:28:47.019" v="106" actId="20577"/>
          <ac:spMkLst>
            <pc:docMk/>
            <pc:sldMk cId="3599064408" sldId="2147469354"/>
            <ac:spMk id="170" creationId="{A8FE3607-7417-1B40-8713-D3B3DA6FFECE}"/>
          </ac:spMkLst>
        </pc:spChg>
        <pc:spChg chg="mod">
          <ac:chgData name="O'Mahony, Brian" userId="4f701f38-5ac9-4518-9404-e26c93f9fa7d" providerId="ADAL" clId="{E052CC7E-517D-2F47-BA3E-1BBD569EB1CB}" dt="2022-12-21T14:32:40.222" v="178" actId="20577"/>
          <ac:spMkLst>
            <pc:docMk/>
            <pc:sldMk cId="3599064408" sldId="2147469354"/>
            <ac:spMk id="171" creationId="{6640F976-AC6C-1843-8B14-514CA07EC351}"/>
          </ac:spMkLst>
        </pc:spChg>
        <pc:spChg chg="mod">
          <ac:chgData name="O'Mahony, Brian" userId="4f701f38-5ac9-4518-9404-e26c93f9fa7d" providerId="ADAL" clId="{E052CC7E-517D-2F47-BA3E-1BBD569EB1CB}" dt="2022-12-21T14:32:49.497" v="185" actId="20577"/>
          <ac:spMkLst>
            <pc:docMk/>
            <pc:sldMk cId="3599064408" sldId="2147469354"/>
            <ac:spMk id="172" creationId="{FA8E6A89-9986-6049-A3CA-48583C0459BA}"/>
          </ac:spMkLst>
        </pc:spChg>
        <pc:spChg chg="mod">
          <ac:chgData name="O'Mahony, Brian" userId="4f701f38-5ac9-4518-9404-e26c93f9fa7d" providerId="ADAL" clId="{E052CC7E-517D-2F47-BA3E-1BBD569EB1CB}" dt="2022-12-21T14:32:53.095" v="188" actId="20577"/>
          <ac:spMkLst>
            <pc:docMk/>
            <pc:sldMk cId="3599064408" sldId="2147469354"/>
            <ac:spMk id="173" creationId="{50C1245F-BB06-9645-AF34-101D10E4F0F4}"/>
          </ac:spMkLst>
        </pc:spChg>
        <pc:spChg chg="mod">
          <ac:chgData name="O'Mahony, Brian" userId="4f701f38-5ac9-4518-9404-e26c93f9fa7d" providerId="ADAL" clId="{E052CC7E-517D-2F47-BA3E-1BBD569EB1CB}" dt="2022-12-21T14:32:56.337" v="191" actId="20577"/>
          <ac:spMkLst>
            <pc:docMk/>
            <pc:sldMk cId="3599064408" sldId="2147469354"/>
            <ac:spMk id="174" creationId="{762E8E58-76E8-C348-B80A-9E239D0D6E09}"/>
          </ac:spMkLst>
        </pc:spChg>
        <pc:spChg chg="mod">
          <ac:chgData name="O'Mahony, Brian" userId="4f701f38-5ac9-4518-9404-e26c93f9fa7d" providerId="ADAL" clId="{E052CC7E-517D-2F47-BA3E-1BBD569EB1CB}" dt="2022-12-21T14:34:10.284" v="238" actId="20577"/>
          <ac:spMkLst>
            <pc:docMk/>
            <pc:sldMk cId="3599064408" sldId="2147469354"/>
            <ac:spMk id="175" creationId="{9623B9F5-685A-6C4E-AB3A-576BA6B24C79}"/>
          </ac:spMkLst>
        </pc:spChg>
        <pc:spChg chg="mod">
          <ac:chgData name="O'Mahony, Brian" userId="4f701f38-5ac9-4518-9404-e26c93f9fa7d" providerId="ADAL" clId="{E052CC7E-517D-2F47-BA3E-1BBD569EB1CB}" dt="2022-12-21T14:29:05.030" v="109" actId="20577"/>
          <ac:spMkLst>
            <pc:docMk/>
            <pc:sldMk cId="3599064408" sldId="2147469354"/>
            <ac:spMk id="176" creationId="{9F8D76A9-7EF5-554A-A5D6-29967828AE33}"/>
          </ac:spMkLst>
        </pc:spChg>
      </pc:sldChg>
      <pc:sldChg chg="addSp delSp modSp add mod">
        <pc:chgData name="O'Mahony, Brian" userId="4f701f38-5ac9-4518-9404-e26c93f9fa7d" providerId="ADAL" clId="{E052CC7E-517D-2F47-BA3E-1BBD569EB1CB}" dt="2022-12-21T14:41:57.358" v="369" actId="14100"/>
        <pc:sldMkLst>
          <pc:docMk/>
          <pc:sldMk cId="2663346599" sldId="2147469355"/>
        </pc:sldMkLst>
        <pc:spChg chg="del">
          <ac:chgData name="O'Mahony, Brian" userId="4f701f38-5ac9-4518-9404-e26c93f9fa7d" providerId="ADAL" clId="{E052CC7E-517D-2F47-BA3E-1BBD569EB1CB}" dt="2022-12-21T14:37:31.456" v="301" actId="478"/>
          <ac:spMkLst>
            <pc:docMk/>
            <pc:sldMk cId="2663346599" sldId="2147469355"/>
            <ac:spMk id="2" creationId="{AEA897D7-1842-489B-CBFD-5964CA11D66E}"/>
          </ac:spMkLst>
        </pc:spChg>
        <pc:spChg chg="del">
          <ac:chgData name="O'Mahony, Brian" userId="4f701f38-5ac9-4518-9404-e26c93f9fa7d" providerId="ADAL" clId="{E052CC7E-517D-2F47-BA3E-1BBD569EB1CB}" dt="2022-12-21T14:36:23.199" v="278" actId="478"/>
          <ac:spMkLst>
            <pc:docMk/>
            <pc:sldMk cId="2663346599" sldId="2147469355"/>
            <ac:spMk id="3" creationId="{CEC5992F-A308-CE31-1DC5-0FC0339A2807}"/>
          </ac:spMkLst>
        </pc:spChg>
        <pc:spChg chg="mod">
          <ac:chgData name="O'Mahony, Brian" userId="4f701f38-5ac9-4518-9404-e26c93f9fa7d" providerId="ADAL" clId="{E052CC7E-517D-2F47-BA3E-1BBD569EB1CB}" dt="2022-12-21T14:41:02.032" v="365" actId="1076"/>
          <ac:spMkLst>
            <pc:docMk/>
            <pc:sldMk cId="2663346599" sldId="2147469355"/>
            <ac:spMk id="4" creationId="{19B1F7A6-4D72-3719-1CC2-FBE7608E9361}"/>
          </ac:spMkLst>
        </pc:spChg>
        <pc:spChg chg="del">
          <ac:chgData name="O'Mahony, Brian" userId="4f701f38-5ac9-4518-9404-e26c93f9fa7d" providerId="ADAL" clId="{E052CC7E-517D-2F47-BA3E-1BBD569EB1CB}" dt="2022-12-21T14:37:32.404" v="302" actId="478"/>
          <ac:spMkLst>
            <pc:docMk/>
            <pc:sldMk cId="2663346599" sldId="2147469355"/>
            <ac:spMk id="7" creationId="{C202C285-7D4E-19E6-C9F2-CF4D28B93054}"/>
          </ac:spMkLst>
        </pc:spChg>
        <pc:spChg chg="del">
          <ac:chgData name="O'Mahony, Brian" userId="4f701f38-5ac9-4518-9404-e26c93f9fa7d" providerId="ADAL" clId="{E052CC7E-517D-2F47-BA3E-1BBD569EB1CB}" dt="2022-12-21T14:36:21.848" v="277" actId="478"/>
          <ac:spMkLst>
            <pc:docMk/>
            <pc:sldMk cId="2663346599" sldId="2147469355"/>
            <ac:spMk id="8" creationId="{2ECE9215-AFAA-0FA6-DC46-1960CE88B090}"/>
          </ac:spMkLst>
        </pc:spChg>
        <pc:spChg chg="del">
          <ac:chgData name="O'Mahony, Brian" userId="4f701f38-5ac9-4518-9404-e26c93f9fa7d" providerId="ADAL" clId="{E052CC7E-517D-2F47-BA3E-1BBD569EB1CB}" dt="2022-12-21T14:37:33.910" v="303" actId="478"/>
          <ac:spMkLst>
            <pc:docMk/>
            <pc:sldMk cId="2663346599" sldId="2147469355"/>
            <ac:spMk id="9" creationId="{C7205985-B91C-5FD6-26DD-C2A82D21D7A5}"/>
          </ac:spMkLst>
        </pc:spChg>
        <pc:spChg chg="del">
          <ac:chgData name="O'Mahony, Brian" userId="4f701f38-5ac9-4518-9404-e26c93f9fa7d" providerId="ADAL" clId="{E052CC7E-517D-2F47-BA3E-1BBD569EB1CB}" dt="2022-12-21T14:36:14.599" v="272" actId="478"/>
          <ac:spMkLst>
            <pc:docMk/>
            <pc:sldMk cId="2663346599" sldId="2147469355"/>
            <ac:spMk id="14" creationId="{30C5227C-2576-8CFF-59EE-AD6F8BCE9E23}"/>
          </ac:spMkLst>
        </pc:spChg>
        <pc:spChg chg="del">
          <ac:chgData name="O'Mahony, Brian" userId="4f701f38-5ac9-4518-9404-e26c93f9fa7d" providerId="ADAL" clId="{E052CC7E-517D-2F47-BA3E-1BBD569EB1CB}" dt="2022-12-21T14:37:35.441" v="304" actId="478"/>
          <ac:spMkLst>
            <pc:docMk/>
            <pc:sldMk cId="2663346599" sldId="2147469355"/>
            <ac:spMk id="16" creationId="{9881C986-4609-E15C-8F14-A49EDBC2234D}"/>
          </ac:spMkLst>
        </pc:spChg>
        <pc:spChg chg="del">
          <ac:chgData name="O'Mahony, Brian" userId="4f701f38-5ac9-4518-9404-e26c93f9fa7d" providerId="ADAL" clId="{E052CC7E-517D-2F47-BA3E-1BBD569EB1CB}" dt="2022-12-21T14:36:13.265" v="271" actId="478"/>
          <ac:spMkLst>
            <pc:docMk/>
            <pc:sldMk cId="2663346599" sldId="2147469355"/>
            <ac:spMk id="17" creationId="{B1CFACC0-5C55-077E-0474-825216C99D90}"/>
          </ac:spMkLst>
        </pc:spChg>
        <pc:spChg chg="del">
          <ac:chgData name="O'Mahony, Brian" userId="4f701f38-5ac9-4518-9404-e26c93f9fa7d" providerId="ADAL" clId="{E052CC7E-517D-2F47-BA3E-1BBD569EB1CB}" dt="2022-12-21T14:37:37.703" v="305" actId="478"/>
          <ac:spMkLst>
            <pc:docMk/>
            <pc:sldMk cId="2663346599" sldId="2147469355"/>
            <ac:spMk id="18" creationId="{6385AEA8-596B-37F0-57A3-61F0951F748C}"/>
          </ac:spMkLst>
        </pc:spChg>
        <pc:spChg chg="add del mod">
          <ac:chgData name="O'Mahony, Brian" userId="4f701f38-5ac9-4518-9404-e26c93f9fa7d" providerId="ADAL" clId="{E052CC7E-517D-2F47-BA3E-1BBD569EB1CB}" dt="2022-12-21T14:41:57.358" v="369" actId="14100"/>
          <ac:spMkLst>
            <pc:docMk/>
            <pc:sldMk cId="2663346599" sldId="2147469355"/>
            <ac:spMk id="20" creationId="{15CB5E52-494D-D246-8F06-BC80D38F2871}"/>
          </ac:spMkLst>
        </pc:spChg>
        <pc:spChg chg="mod">
          <ac:chgData name="O'Mahony, Brian" userId="4f701f38-5ac9-4518-9404-e26c93f9fa7d" providerId="ADAL" clId="{E052CC7E-517D-2F47-BA3E-1BBD569EB1CB}" dt="2022-12-21T14:41:57.358" v="369" actId="14100"/>
          <ac:spMkLst>
            <pc:docMk/>
            <pc:sldMk cId="2663346599" sldId="2147469355"/>
            <ac:spMk id="22" creationId="{EB10CC7A-E3E7-554A-A709-4C3D28EA0AF3}"/>
          </ac:spMkLst>
        </pc:spChg>
        <pc:spChg chg="del">
          <ac:chgData name="O'Mahony, Brian" userId="4f701f38-5ac9-4518-9404-e26c93f9fa7d" providerId="ADAL" clId="{E052CC7E-517D-2F47-BA3E-1BBD569EB1CB}" dt="2022-12-21T14:40:23.469" v="358" actId="478"/>
          <ac:spMkLst>
            <pc:docMk/>
            <pc:sldMk cId="2663346599" sldId="2147469355"/>
            <ac:spMk id="24" creationId="{14ECB9C3-60BE-5A1B-6AD2-7F26771FE117}"/>
          </ac:spMkLst>
        </pc:spChg>
        <pc:spChg chg="del">
          <ac:chgData name="O'Mahony, Brian" userId="4f701f38-5ac9-4518-9404-e26c93f9fa7d" providerId="ADAL" clId="{E052CC7E-517D-2F47-BA3E-1BBD569EB1CB}" dt="2022-12-21T14:40:23.469" v="358" actId="478"/>
          <ac:spMkLst>
            <pc:docMk/>
            <pc:sldMk cId="2663346599" sldId="2147469355"/>
            <ac:spMk id="25" creationId="{DE46F194-D62A-5FA0-E824-6E8F08B8145B}"/>
          </ac:spMkLst>
        </pc:spChg>
        <pc:spChg chg="del">
          <ac:chgData name="O'Mahony, Brian" userId="4f701f38-5ac9-4518-9404-e26c93f9fa7d" providerId="ADAL" clId="{E052CC7E-517D-2F47-BA3E-1BBD569EB1CB}" dt="2022-12-21T14:40:23.469" v="358" actId="478"/>
          <ac:spMkLst>
            <pc:docMk/>
            <pc:sldMk cId="2663346599" sldId="2147469355"/>
            <ac:spMk id="26" creationId="{809B5B7B-02D5-9453-3D60-674D09381505}"/>
          </ac:spMkLst>
        </pc:spChg>
        <pc:spChg chg="del">
          <ac:chgData name="O'Mahony, Brian" userId="4f701f38-5ac9-4518-9404-e26c93f9fa7d" providerId="ADAL" clId="{E052CC7E-517D-2F47-BA3E-1BBD569EB1CB}" dt="2022-12-21T14:40:23.469" v="358" actId="478"/>
          <ac:spMkLst>
            <pc:docMk/>
            <pc:sldMk cId="2663346599" sldId="2147469355"/>
            <ac:spMk id="27" creationId="{D8E13A78-A3AE-9172-6EF4-59E14E5E6614}"/>
          </ac:spMkLst>
        </pc:spChg>
        <pc:spChg chg="del">
          <ac:chgData name="O'Mahony, Brian" userId="4f701f38-5ac9-4518-9404-e26c93f9fa7d" providerId="ADAL" clId="{E052CC7E-517D-2F47-BA3E-1BBD569EB1CB}" dt="2022-12-21T14:40:34.946" v="361" actId="478"/>
          <ac:spMkLst>
            <pc:docMk/>
            <pc:sldMk cId="2663346599" sldId="2147469355"/>
            <ac:spMk id="28" creationId="{8B61785A-2ADE-6DB4-2609-3180CDC6C6A6}"/>
          </ac:spMkLst>
        </pc:spChg>
        <pc:spChg chg="del">
          <ac:chgData name="O'Mahony, Brian" userId="4f701f38-5ac9-4518-9404-e26c93f9fa7d" providerId="ADAL" clId="{E052CC7E-517D-2F47-BA3E-1BBD569EB1CB}" dt="2022-12-21T14:40:34.946" v="361" actId="478"/>
          <ac:spMkLst>
            <pc:docMk/>
            <pc:sldMk cId="2663346599" sldId="2147469355"/>
            <ac:spMk id="29" creationId="{6A2854E2-649A-483C-F12A-C160CA8BB03F}"/>
          </ac:spMkLst>
        </pc:spChg>
        <pc:spChg chg="del">
          <ac:chgData name="O'Mahony, Brian" userId="4f701f38-5ac9-4518-9404-e26c93f9fa7d" providerId="ADAL" clId="{E052CC7E-517D-2F47-BA3E-1BBD569EB1CB}" dt="2022-12-21T14:40:34.946" v="361" actId="478"/>
          <ac:spMkLst>
            <pc:docMk/>
            <pc:sldMk cId="2663346599" sldId="2147469355"/>
            <ac:spMk id="30" creationId="{C2104FCA-3BCD-7B8B-0763-50B286B8A2F3}"/>
          </ac:spMkLst>
        </pc:spChg>
        <pc:spChg chg="del">
          <ac:chgData name="O'Mahony, Brian" userId="4f701f38-5ac9-4518-9404-e26c93f9fa7d" providerId="ADAL" clId="{E052CC7E-517D-2F47-BA3E-1BBD569EB1CB}" dt="2022-12-21T14:40:34.946" v="361" actId="478"/>
          <ac:spMkLst>
            <pc:docMk/>
            <pc:sldMk cId="2663346599" sldId="2147469355"/>
            <ac:spMk id="31" creationId="{71D84C72-DE56-8E98-B308-8AAEB7D42AE4}"/>
          </ac:spMkLst>
        </pc:spChg>
        <pc:spChg chg="mod">
          <ac:chgData name="O'Mahony, Brian" userId="4f701f38-5ac9-4518-9404-e26c93f9fa7d" providerId="ADAL" clId="{E052CC7E-517D-2F47-BA3E-1BBD569EB1CB}" dt="2022-12-21T14:41:50.522" v="368" actId="14100"/>
          <ac:spMkLst>
            <pc:docMk/>
            <pc:sldMk cId="2663346599" sldId="2147469355"/>
            <ac:spMk id="32" creationId="{9F98DB44-6305-7D47-8CD7-9BC47A6316E2}"/>
          </ac:spMkLst>
        </pc:spChg>
        <pc:spChg chg="del">
          <ac:chgData name="O'Mahony, Brian" userId="4f701f38-5ac9-4518-9404-e26c93f9fa7d" providerId="ADAL" clId="{E052CC7E-517D-2F47-BA3E-1BBD569EB1CB}" dt="2022-12-21T14:40:34.946" v="361" actId="478"/>
          <ac:spMkLst>
            <pc:docMk/>
            <pc:sldMk cId="2663346599" sldId="2147469355"/>
            <ac:spMk id="33" creationId="{7D53138E-9E48-4430-2306-CB30B2F221D5}"/>
          </ac:spMkLst>
        </pc:spChg>
        <pc:spChg chg="add del mod">
          <ac:chgData name="O'Mahony, Brian" userId="4f701f38-5ac9-4518-9404-e26c93f9fa7d" providerId="ADAL" clId="{E052CC7E-517D-2F47-BA3E-1BBD569EB1CB}" dt="2022-12-21T14:41:02.032" v="365" actId="1076"/>
          <ac:spMkLst>
            <pc:docMk/>
            <pc:sldMk cId="2663346599" sldId="2147469355"/>
            <ac:spMk id="35" creationId="{28FA195D-307D-8798-E125-671423F3B004}"/>
          </ac:spMkLst>
        </pc:spChg>
        <pc:spChg chg="mod">
          <ac:chgData name="O'Mahony, Brian" userId="4f701f38-5ac9-4518-9404-e26c93f9fa7d" providerId="ADAL" clId="{E052CC7E-517D-2F47-BA3E-1BBD569EB1CB}" dt="2022-12-21T14:41:02.032" v="365" actId="1076"/>
          <ac:spMkLst>
            <pc:docMk/>
            <pc:sldMk cId="2663346599" sldId="2147469355"/>
            <ac:spMk id="37" creationId="{0C200DD9-A70B-86BC-29F1-6B6586AD2BF6}"/>
          </ac:spMkLst>
        </pc:spChg>
        <pc:spChg chg="mod">
          <ac:chgData name="O'Mahony, Brian" userId="4f701f38-5ac9-4518-9404-e26c93f9fa7d" providerId="ADAL" clId="{E052CC7E-517D-2F47-BA3E-1BBD569EB1CB}" dt="2022-12-21T14:41:02.032" v="365" actId="1076"/>
          <ac:spMkLst>
            <pc:docMk/>
            <pc:sldMk cId="2663346599" sldId="2147469355"/>
            <ac:spMk id="38" creationId="{EFC0B2B5-36E5-242D-4A4C-A5630F204156}"/>
          </ac:spMkLst>
        </pc:spChg>
        <pc:spChg chg="del">
          <ac:chgData name="O'Mahony, Brian" userId="4f701f38-5ac9-4518-9404-e26c93f9fa7d" providerId="ADAL" clId="{E052CC7E-517D-2F47-BA3E-1BBD569EB1CB}" dt="2022-12-21T14:37:03.139" v="287" actId="478"/>
          <ac:spMkLst>
            <pc:docMk/>
            <pc:sldMk cId="2663346599" sldId="2147469355"/>
            <ac:spMk id="39" creationId="{5199C918-CCF9-A8A3-4D39-9D2BAA56AC97}"/>
          </ac:spMkLst>
        </pc:spChg>
        <pc:spChg chg="del">
          <ac:chgData name="O'Mahony, Brian" userId="4f701f38-5ac9-4518-9404-e26c93f9fa7d" providerId="ADAL" clId="{E052CC7E-517D-2F47-BA3E-1BBD569EB1CB}" dt="2022-12-21T14:40:23.469" v="358" actId="478"/>
          <ac:spMkLst>
            <pc:docMk/>
            <pc:sldMk cId="2663346599" sldId="2147469355"/>
            <ac:spMk id="41" creationId="{FDDD4ECD-E2A6-6CC3-E845-B2B4D1B048C2}"/>
          </ac:spMkLst>
        </pc:spChg>
        <pc:spChg chg="mod">
          <ac:chgData name="O'Mahony, Brian" userId="4f701f38-5ac9-4518-9404-e26c93f9fa7d" providerId="ADAL" clId="{E052CC7E-517D-2F47-BA3E-1BBD569EB1CB}" dt="2022-12-21T14:41:02.032" v="365" actId="1076"/>
          <ac:spMkLst>
            <pc:docMk/>
            <pc:sldMk cId="2663346599" sldId="2147469355"/>
            <ac:spMk id="44" creationId="{E1AE123C-02CD-081C-AFDE-F63D20BA83A2}"/>
          </ac:spMkLst>
        </pc:spChg>
        <pc:spChg chg="mod">
          <ac:chgData name="O'Mahony, Brian" userId="4f701f38-5ac9-4518-9404-e26c93f9fa7d" providerId="ADAL" clId="{E052CC7E-517D-2F47-BA3E-1BBD569EB1CB}" dt="2022-12-21T14:41:02.032" v="365" actId="1076"/>
          <ac:spMkLst>
            <pc:docMk/>
            <pc:sldMk cId="2663346599" sldId="2147469355"/>
            <ac:spMk id="47" creationId="{5C72AC5B-705A-5BC0-1A33-0EDFAE84D59E}"/>
          </ac:spMkLst>
        </pc:spChg>
        <pc:spChg chg="mod">
          <ac:chgData name="O'Mahony, Brian" userId="4f701f38-5ac9-4518-9404-e26c93f9fa7d" providerId="ADAL" clId="{E052CC7E-517D-2F47-BA3E-1BBD569EB1CB}" dt="2022-12-21T14:41:02.032" v="365" actId="1076"/>
          <ac:spMkLst>
            <pc:docMk/>
            <pc:sldMk cId="2663346599" sldId="2147469355"/>
            <ac:spMk id="48" creationId="{728C0339-9CEA-8D67-89B5-B9B4AADF80A4}"/>
          </ac:spMkLst>
        </pc:spChg>
        <pc:spChg chg="mod">
          <ac:chgData name="O'Mahony, Brian" userId="4f701f38-5ac9-4518-9404-e26c93f9fa7d" providerId="ADAL" clId="{E052CC7E-517D-2F47-BA3E-1BBD569EB1CB}" dt="2022-12-21T14:41:02.032" v="365" actId="1076"/>
          <ac:spMkLst>
            <pc:docMk/>
            <pc:sldMk cId="2663346599" sldId="2147469355"/>
            <ac:spMk id="49" creationId="{7D6DED47-4DDE-E5F1-5CCB-573C49E74104}"/>
          </ac:spMkLst>
        </pc:spChg>
        <pc:spChg chg="mod">
          <ac:chgData name="O'Mahony, Brian" userId="4f701f38-5ac9-4518-9404-e26c93f9fa7d" providerId="ADAL" clId="{E052CC7E-517D-2F47-BA3E-1BBD569EB1CB}" dt="2022-12-21T14:41:02.032" v="365" actId="1076"/>
          <ac:spMkLst>
            <pc:docMk/>
            <pc:sldMk cId="2663346599" sldId="2147469355"/>
            <ac:spMk id="50" creationId="{6A0516A5-274A-9697-DFFF-521F651FA955}"/>
          </ac:spMkLst>
        </pc:spChg>
        <pc:spChg chg="mod">
          <ac:chgData name="O'Mahony, Brian" userId="4f701f38-5ac9-4518-9404-e26c93f9fa7d" providerId="ADAL" clId="{E052CC7E-517D-2F47-BA3E-1BBD569EB1CB}" dt="2022-12-21T14:41:02.032" v="365" actId="1076"/>
          <ac:spMkLst>
            <pc:docMk/>
            <pc:sldMk cId="2663346599" sldId="2147469355"/>
            <ac:spMk id="51" creationId="{4714FA07-D6FF-EB9F-B43A-A2B2E221A089}"/>
          </ac:spMkLst>
        </pc:spChg>
        <pc:spChg chg="del">
          <ac:chgData name="O'Mahony, Brian" userId="4f701f38-5ac9-4518-9404-e26c93f9fa7d" providerId="ADAL" clId="{E052CC7E-517D-2F47-BA3E-1BBD569EB1CB}" dt="2022-12-21T14:37:23.785" v="296" actId="478"/>
          <ac:spMkLst>
            <pc:docMk/>
            <pc:sldMk cId="2663346599" sldId="2147469355"/>
            <ac:spMk id="54" creationId="{36E7CD75-94D8-F4F0-532C-AB9AB5FA9472}"/>
          </ac:spMkLst>
        </pc:spChg>
        <pc:spChg chg="del">
          <ac:chgData name="O'Mahony, Brian" userId="4f701f38-5ac9-4518-9404-e26c93f9fa7d" providerId="ADAL" clId="{E052CC7E-517D-2F47-BA3E-1BBD569EB1CB}" dt="2022-12-21T14:36:24.935" v="279" actId="478"/>
          <ac:spMkLst>
            <pc:docMk/>
            <pc:sldMk cId="2663346599" sldId="2147469355"/>
            <ac:spMk id="55" creationId="{6F711BAC-2560-5902-27D4-D20ABC2A266F}"/>
          </ac:spMkLst>
        </pc:spChg>
        <pc:spChg chg="mod">
          <ac:chgData name="O'Mahony, Brian" userId="4f701f38-5ac9-4518-9404-e26c93f9fa7d" providerId="ADAL" clId="{E052CC7E-517D-2F47-BA3E-1BBD569EB1CB}" dt="2022-12-21T14:41:10.003" v="366" actId="1076"/>
          <ac:spMkLst>
            <pc:docMk/>
            <pc:sldMk cId="2663346599" sldId="2147469355"/>
            <ac:spMk id="56" creationId="{4CA471D8-F704-3645-C969-CBD7175773DA}"/>
          </ac:spMkLst>
        </pc:spChg>
        <pc:spChg chg="del">
          <ac:chgData name="O'Mahony, Brian" userId="4f701f38-5ac9-4518-9404-e26c93f9fa7d" providerId="ADAL" clId="{E052CC7E-517D-2F47-BA3E-1BBD569EB1CB}" dt="2022-12-21T14:37:24.806" v="297" actId="478"/>
          <ac:spMkLst>
            <pc:docMk/>
            <pc:sldMk cId="2663346599" sldId="2147469355"/>
            <ac:spMk id="57" creationId="{55987ECD-82B6-55E9-5508-45FE70D6EE4A}"/>
          </ac:spMkLst>
        </pc:spChg>
        <pc:spChg chg="del">
          <ac:chgData name="O'Mahony, Brian" userId="4f701f38-5ac9-4518-9404-e26c93f9fa7d" providerId="ADAL" clId="{E052CC7E-517D-2F47-BA3E-1BBD569EB1CB}" dt="2022-12-21T14:36:20.867" v="276" actId="478"/>
          <ac:spMkLst>
            <pc:docMk/>
            <pc:sldMk cId="2663346599" sldId="2147469355"/>
            <ac:spMk id="58" creationId="{201ABF01-B473-FE38-60E8-BC7542739E9F}"/>
          </ac:spMkLst>
        </pc:spChg>
        <pc:spChg chg="del">
          <ac:chgData name="O'Mahony, Brian" userId="4f701f38-5ac9-4518-9404-e26c93f9fa7d" providerId="ADAL" clId="{E052CC7E-517D-2F47-BA3E-1BBD569EB1CB}" dt="2022-12-21T14:37:26.031" v="298" actId="478"/>
          <ac:spMkLst>
            <pc:docMk/>
            <pc:sldMk cId="2663346599" sldId="2147469355"/>
            <ac:spMk id="59" creationId="{A8C7E95F-D7CF-578E-082F-4C5C996FC0C9}"/>
          </ac:spMkLst>
        </pc:spChg>
        <pc:spChg chg="del">
          <ac:chgData name="O'Mahony, Brian" userId="4f701f38-5ac9-4518-9404-e26c93f9fa7d" providerId="ADAL" clId="{E052CC7E-517D-2F47-BA3E-1BBD569EB1CB}" dt="2022-12-21T14:36:16.648" v="273" actId="478"/>
          <ac:spMkLst>
            <pc:docMk/>
            <pc:sldMk cId="2663346599" sldId="2147469355"/>
            <ac:spMk id="60" creationId="{A57005CB-7849-8D68-FB3A-BF53E6EF1432}"/>
          </ac:spMkLst>
        </pc:spChg>
        <pc:spChg chg="del">
          <ac:chgData name="O'Mahony, Brian" userId="4f701f38-5ac9-4518-9404-e26c93f9fa7d" providerId="ADAL" clId="{E052CC7E-517D-2F47-BA3E-1BBD569EB1CB}" dt="2022-12-21T14:37:28.062" v="299" actId="478"/>
          <ac:spMkLst>
            <pc:docMk/>
            <pc:sldMk cId="2663346599" sldId="2147469355"/>
            <ac:spMk id="62" creationId="{625BB3B8-1B3A-C854-576A-DF1FF0084987}"/>
          </ac:spMkLst>
        </pc:spChg>
        <pc:spChg chg="del">
          <ac:chgData name="O'Mahony, Brian" userId="4f701f38-5ac9-4518-9404-e26c93f9fa7d" providerId="ADAL" clId="{E052CC7E-517D-2F47-BA3E-1BBD569EB1CB}" dt="2022-12-21T14:36:06.824" v="268" actId="478"/>
          <ac:spMkLst>
            <pc:docMk/>
            <pc:sldMk cId="2663346599" sldId="2147469355"/>
            <ac:spMk id="63" creationId="{66C17693-7389-B3E1-D2C1-DCF38A273793}"/>
          </ac:spMkLst>
        </pc:spChg>
        <pc:spChg chg="del">
          <ac:chgData name="O'Mahony, Brian" userId="4f701f38-5ac9-4518-9404-e26c93f9fa7d" providerId="ADAL" clId="{E052CC7E-517D-2F47-BA3E-1BBD569EB1CB}" dt="2022-12-21T14:37:29.785" v="300" actId="478"/>
          <ac:spMkLst>
            <pc:docMk/>
            <pc:sldMk cId="2663346599" sldId="2147469355"/>
            <ac:spMk id="64" creationId="{90C1D463-56BB-8A5A-9394-8C2725F60688}"/>
          </ac:spMkLst>
        </pc:spChg>
        <pc:spChg chg="del">
          <ac:chgData name="O'Mahony, Brian" userId="4f701f38-5ac9-4518-9404-e26c93f9fa7d" providerId="ADAL" clId="{E052CC7E-517D-2F47-BA3E-1BBD569EB1CB}" dt="2022-12-21T14:40:26.149" v="359" actId="478"/>
          <ac:spMkLst>
            <pc:docMk/>
            <pc:sldMk cId="2663346599" sldId="2147469355"/>
            <ac:spMk id="66" creationId="{2A67EE93-0A82-3C34-8E5B-ED7012C07C79}"/>
          </ac:spMkLst>
        </pc:spChg>
        <pc:spChg chg="mod">
          <ac:chgData name="O'Mahony, Brian" userId="4f701f38-5ac9-4518-9404-e26c93f9fa7d" providerId="ADAL" clId="{E052CC7E-517D-2F47-BA3E-1BBD569EB1CB}" dt="2022-12-21T14:41:50.522" v="368" actId="14100"/>
          <ac:spMkLst>
            <pc:docMk/>
            <pc:sldMk cId="2663346599" sldId="2147469355"/>
            <ac:spMk id="67" creationId="{7B6419F5-2CF6-4B41-AF49-4A78AE71C7FC}"/>
          </ac:spMkLst>
        </pc:spChg>
        <pc:spChg chg="del">
          <ac:chgData name="O'Mahony, Brian" userId="4f701f38-5ac9-4518-9404-e26c93f9fa7d" providerId="ADAL" clId="{E052CC7E-517D-2F47-BA3E-1BBD569EB1CB}" dt="2022-12-21T14:40:26.149" v="359" actId="478"/>
          <ac:spMkLst>
            <pc:docMk/>
            <pc:sldMk cId="2663346599" sldId="2147469355"/>
            <ac:spMk id="72" creationId="{2E7AA919-887D-A2C8-F806-9474D68F6539}"/>
          </ac:spMkLst>
        </pc:spChg>
        <pc:spChg chg="del">
          <ac:chgData name="O'Mahony, Brian" userId="4f701f38-5ac9-4518-9404-e26c93f9fa7d" providerId="ADAL" clId="{E052CC7E-517D-2F47-BA3E-1BBD569EB1CB}" dt="2022-12-21T14:40:26.149" v="359" actId="478"/>
          <ac:spMkLst>
            <pc:docMk/>
            <pc:sldMk cId="2663346599" sldId="2147469355"/>
            <ac:spMk id="73" creationId="{961D11BD-EAD2-C1D8-60C2-27FE210789C0}"/>
          </ac:spMkLst>
        </pc:spChg>
        <pc:spChg chg="del">
          <ac:chgData name="O'Mahony, Brian" userId="4f701f38-5ac9-4518-9404-e26c93f9fa7d" providerId="ADAL" clId="{E052CC7E-517D-2F47-BA3E-1BBD569EB1CB}" dt="2022-12-21T14:40:26.149" v="359" actId="478"/>
          <ac:spMkLst>
            <pc:docMk/>
            <pc:sldMk cId="2663346599" sldId="2147469355"/>
            <ac:spMk id="74" creationId="{AF56744D-6F2E-9E66-DDF8-4BF348B3EF66}"/>
          </ac:spMkLst>
        </pc:spChg>
        <pc:spChg chg="del">
          <ac:chgData name="O'Mahony, Brian" userId="4f701f38-5ac9-4518-9404-e26c93f9fa7d" providerId="ADAL" clId="{E052CC7E-517D-2F47-BA3E-1BBD569EB1CB}" dt="2022-12-21T14:40:37.463" v="362" actId="478"/>
          <ac:spMkLst>
            <pc:docMk/>
            <pc:sldMk cId="2663346599" sldId="2147469355"/>
            <ac:spMk id="75" creationId="{10ED955A-6460-79AE-6593-B4EE20CEE928}"/>
          </ac:spMkLst>
        </pc:spChg>
        <pc:spChg chg="del">
          <ac:chgData name="O'Mahony, Brian" userId="4f701f38-5ac9-4518-9404-e26c93f9fa7d" providerId="ADAL" clId="{E052CC7E-517D-2F47-BA3E-1BBD569EB1CB}" dt="2022-12-21T14:40:37.463" v="362" actId="478"/>
          <ac:spMkLst>
            <pc:docMk/>
            <pc:sldMk cId="2663346599" sldId="2147469355"/>
            <ac:spMk id="76" creationId="{1BEB0BA7-EC96-512E-3223-00781746A7A3}"/>
          </ac:spMkLst>
        </pc:spChg>
        <pc:spChg chg="mod">
          <ac:chgData name="O'Mahony, Brian" userId="4f701f38-5ac9-4518-9404-e26c93f9fa7d" providerId="ADAL" clId="{E052CC7E-517D-2F47-BA3E-1BBD569EB1CB}" dt="2022-12-21T14:41:50.522" v="368" actId="14100"/>
          <ac:spMkLst>
            <pc:docMk/>
            <pc:sldMk cId="2663346599" sldId="2147469355"/>
            <ac:spMk id="81" creationId="{8D02F1A4-3850-6B46-AE6A-B1F1B4243CFE}"/>
          </ac:spMkLst>
        </pc:spChg>
        <pc:spChg chg="del">
          <ac:chgData name="O'Mahony, Brian" userId="4f701f38-5ac9-4518-9404-e26c93f9fa7d" providerId="ADAL" clId="{E052CC7E-517D-2F47-BA3E-1BBD569EB1CB}" dt="2022-12-21T14:40:37.463" v="362" actId="478"/>
          <ac:spMkLst>
            <pc:docMk/>
            <pc:sldMk cId="2663346599" sldId="2147469355"/>
            <ac:spMk id="82" creationId="{133916BD-C309-1ACD-8B43-F94DB5AC937A}"/>
          </ac:spMkLst>
        </pc:spChg>
        <pc:spChg chg="del">
          <ac:chgData name="O'Mahony, Brian" userId="4f701f38-5ac9-4518-9404-e26c93f9fa7d" providerId="ADAL" clId="{E052CC7E-517D-2F47-BA3E-1BBD569EB1CB}" dt="2022-12-21T14:40:37.463" v="362" actId="478"/>
          <ac:spMkLst>
            <pc:docMk/>
            <pc:sldMk cId="2663346599" sldId="2147469355"/>
            <ac:spMk id="83" creationId="{CC9AB52D-808F-5719-9ADD-080648BF2EDC}"/>
          </ac:spMkLst>
        </pc:spChg>
        <pc:spChg chg="del">
          <ac:chgData name="O'Mahony, Brian" userId="4f701f38-5ac9-4518-9404-e26c93f9fa7d" providerId="ADAL" clId="{E052CC7E-517D-2F47-BA3E-1BBD569EB1CB}" dt="2022-12-21T14:40:37.463" v="362" actId="478"/>
          <ac:spMkLst>
            <pc:docMk/>
            <pc:sldMk cId="2663346599" sldId="2147469355"/>
            <ac:spMk id="84" creationId="{3C25C0EF-09F9-8898-26EC-0BD4F7F50625}"/>
          </ac:spMkLst>
        </pc:spChg>
        <pc:spChg chg="mod">
          <ac:chgData name="O'Mahony, Brian" userId="4f701f38-5ac9-4518-9404-e26c93f9fa7d" providerId="ADAL" clId="{E052CC7E-517D-2F47-BA3E-1BBD569EB1CB}" dt="2022-12-21T14:41:50.522" v="368" actId="14100"/>
          <ac:spMkLst>
            <pc:docMk/>
            <pc:sldMk cId="2663346599" sldId="2147469355"/>
            <ac:spMk id="86" creationId="{A298836A-7854-9441-A2D8-F77760A74CB2}"/>
          </ac:spMkLst>
        </pc:spChg>
        <pc:spChg chg="mod">
          <ac:chgData name="O'Mahony, Brian" userId="4f701f38-5ac9-4518-9404-e26c93f9fa7d" providerId="ADAL" clId="{E052CC7E-517D-2F47-BA3E-1BBD569EB1CB}" dt="2022-12-21T14:41:10.003" v="366" actId="1076"/>
          <ac:spMkLst>
            <pc:docMk/>
            <pc:sldMk cId="2663346599" sldId="2147469355"/>
            <ac:spMk id="87" creationId="{16376A07-ED06-82F9-9F2F-D08FD4F08FD2}"/>
          </ac:spMkLst>
        </pc:spChg>
        <pc:spChg chg="mod">
          <ac:chgData name="O'Mahony, Brian" userId="4f701f38-5ac9-4518-9404-e26c93f9fa7d" providerId="ADAL" clId="{E052CC7E-517D-2F47-BA3E-1BBD569EB1CB}" dt="2022-12-21T14:41:10.003" v="366" actId="1076"/>
          <ac:spMkLst>
            <pc:docMk/>
            <pc:sldMk cId="2663346599" sldId="2147469355"/>
            <ac:spMk id="88" creationId="{F9FEFD57-897F-1D78-E768-4091DBC72F39}"/>
          </ac:spMkLst>
        </pc:spChg>
        <pc:spChg chg="mod">
          <ac:chgData name="O'Mahony, Brian" userId="4f701f38-5ac9-4518-9404-e26c93f9fa7d" providerId="ADAL" clId="{E052CC7E-517D-2F47-BA3E-1BBD569EB1CB}" dt="2022-12-21T14:41:10.003" v="366" actId="1076"/>
          <ac:spMkLst>
            <pc:docMk/>
            <pc:sldMk cId="2663346599" sldId="2147469355"/>
            <ac:spMk id="89" creationId="{DAB8EEEE-FB0B-FF43-F872-452E396511F8}"/>
          </ac:spMkLst>
        </pc:spChg>
        <pc:spChg chg="del">
          <ac:chgData name="O'Mahony, Brian" userId="4f701f38-5ac9-4518-9404-e26c93f9fa7d" providerId="ADAL" clId="{E052CC7E-517D-2F47-BA3E-1BBD569EB1CB}" dt="2022-12-21T14:37:01.678" v="286" actId="478"/>
          <ac:spMkLst>
            <pc:docMk/>
            <pc:sldMk cId="2663346599" sldId="2147469355"/>
            <ac:spMk id="90" creationId="{F10E60A1-4BCD-EC98-3C1D-74F5F50EBA2F}"/>
          </ac:spMkLst>
        </pc:spChg>
        <pc:spChg chg="del">
          <ac:chgData name="O'Mahony, Brian" userId="4f701f38-5ac9-4518-9404-e26c93f9fa7d" providerId="ADAL" clId="{E052CC7E-517D-2F47-BA3E-1BBD569EB1CB}" dt="2022-12-21T14:40:26.149" v="359" actId="478"/>
          <ac:spMkLst>
            <pc:docMk/>
            <pc:sldMk cId="2663346599" sldId="2147469355"/>
            <ac:spMk id="91" creationId="{DBD5CE51-BD44-34CC-F4DE-770226BA472F}"/>
          </ac:spMkLst>
        </pc:spChg>
        <pc:spChg chg="mod">
          <ac:chgData name="O'Mahony, Brian" userId="4f701f38-5ac9-4518-9404-e26c93f9fa7d" providerId="ADAL" clId="{E052CC7E-517D-2F47-BA3E-1BBD569EB1CB}" dt="2022-12-21T14:41:10.003" v="366" actId="1076"/>
          <ac:spMkLst>
            <pc:docMk/>
            <pc:sldMk cId="2663346599" sldId="2147469355"/>
            <ac:spMk id="94" creationId="{7CA7AB68-0C06-A599-4104-B9C01B0910F7}"/>
          </ac:spMkLst>
        </pc:spChg>
        <pc:spChg chg="mod">
          <ac:chgData name="O'Mahony, Brian" userId="4f701f38-5ac9-4518-9404-e26c93f9fa7d" providerId="ADAL" clId="{E052CC7E-517D-2F47-BA3E-1BBD569EB1CB}" dt="2022-12-21T14:41:50.522" v="368" actId="14100"/>
          <ac:spMkLst>
            <pc:docMk/>
            <pc:sldMk cId="2663346599" sldId="2147469355"/>
            <ac:spMk id="95" creationId="{9C1FC30A-63BF-2C48-B197-E3367B50B8B3}"/>
          </ac:spMkLst>
        </pc:spChg>
        <pc:spChg chg="mod">
          <ac:chgData name="O'Mahony, Brian" userId="4f701f38-5ac9-4518-9404-e26c93f9fa7d" providerId="ADAL" clId="{E052CC7E-517D-2F47-BA3E-1BBD569EB1CB}" dt="2022-12-21T14:41:10.003" v="366" actId="1076"/>
          <ac:spMkLst>
            <pc:docMk/>
            <pc:sldMk cId="2663346599" sldId="2147469355"/>
            <ac:spMk id="97" creationId="{5BBAB708-6895-422E-BA0F-0895B42E916B}"/>
          </ac:spMkLst>
        </pc:spChg>
        <pc:spChg chg="mod">
          <ac:chgData name="O'Mahony, Brian" userId="4f701f38-5ac9-4518-9404-e26c93f9fa7d" providerId="ADAL" clId="{E052CC7E-517D-2F47-BA3E-1BBD569EB1CB}" dt="2022-12-21T14:41:10.003" v="366" actId="1076"/>
          <ac:spMkLst>
            <pc:docMk/>
            <pc:sldMk cId="2663346599" sldId="2147469355"/>
            <ac:spMk id="98" creationId="{60892AEE-26E9-8798-B522-F9A981B084CF}"/>
          </ac:spMkLst>
        </pc:spChg>
        <pc:spChg chg="mod">
          <ac:chgData name="O'Mahony, Brian" userId="4f701f38-5ac9-4518-9404-e26c93f9fa7d" providerId="ADAL" clId="{E052CC7E-517D-2F47-BA3E-1BBD569EB1CB}" dt="2022-12-21T14:41:10.003" v="366" actId="1076"/>
          <ac:spMkLst>
            <pc:docMk/>
            <pc:sldMk cId="2663346599" sldId="2147469355"/>
            <ac:spMk id="99" creationId="{FB1CE0D2-CAB8-1E43-C2A7-019526B8B088}"/>
          </ac:spMkLst>
        </pc:spChg>
        <pc:spChg chg="mod">
          <ac:chgData name="O'Mahony, Brian" userId="4f701f38-5ac9-4518-9404-e26c93f9fa7d" providerId="ADAL" clId="{E052CC7E-517D-2F47-BA3E-1BBD569EB1CB}" dt="2022-12-21T14:41:50.522" v="368" actId="14100"/>
          <ac:spMkLst>
            <pc:docMk/>
            <pc:sldMk cId="2663346599" sldId="2147469355"/>
            <ac:spMk id="100" creationId="{1FDB4585-12B3-6045-99F4-CAE61FFDF777}"/>
          </ac:spMkLst>
        </pc:spChg>
        <pc:spChg chg="mod">
          <ac:chgData name="O'Mahony, Brian" userId="4f701f38-5ac9-4518-9404-e26c93f9fa7d" providerId="ADAL" clId="{E052CC7E-517D-2F47-BA3E-1BBD569EB1CB}" dt="2022-12-21T14:41:10.003" v="366" actId="1076"/>
          <ac:spMkLst>
            <pc:docMk/>
            <pc:sldMk cId="2663346599" sldId="2147469355"/>
            <ac:spMk id="101" creationId="{AB531521-759F-0FBE-C773-AF78DC03F034}"/>
          </ac:spMkLst>
        </pc:spChg>
        <pc:spChg chg="mod">
          <ac:chgData name="O'Mahony, Brian" userId="4f701f38-5ac9-4518-9404-e26c93f9fa7d" providerId="ADAL" clId="{E052CC7E-517D-2F47-BA3E-1BBD569EB1CB}" dt="2022-12-21T14:41:10.003" v="366" actId="1076"/>
          <ac:spMkLst>
            <pc:docMk/>
            <pc:sldMk cId="2663346599" sldId="2147469355"/>
            <ac:spMk id="102" creationId="{40276F87-F78F-9FBB-AC3E-1DDF893854ED}"/>
          </ac:spMkLst>
        </pc:spChg>
        <pc:spChg chg="del">
          <ac:chgData name="O'Mahony, Brian" userId="4f701f38-5ac9-4518-9404-e26c93f9fa7d" providerId="ADAL" clId="{E052CC7E-517D-2F47-BA3E-1BBD569EB1CB}" dt="2022-12-21T14:37:17.807" v="291" actId="478"/>
          <ac:spMkLst>
            <pc:docMk/>
            <pc:sldMk cId="2663346599" sldId="2147469355"/>
            <ac:spMk id="104" creationId="{64595284-FE6A-1360-E43C-ADCCCE5E9B7A}"/>
          </ac:spMkLst>
        </pc:spChg>
        <pc:spChg chg="del">
          <ac:chgData name="O'Mahony, Brian" userId="4f701f38-5ac9-4518-9404-e26c93f9fa7d" providerId="ADAL" clId="{E052CC7E-517D-2F47-BA3E-1BBD569EB1CB}" dt="2022-12-21T14:36:26.967" v="280" actId="478"/>
          <ac:spMkLst>
            <pc:docMk/>
            <pc:sldMk cId="2663346599" sldId="2147469355"/>
            <ac:spMk id="105" creationId="{2AA95AD5-AD04-E3A9-3E19-FF3EBA611038}"/>
          </ac:spMkLst>
        </pc:spChg>
        <pc:spChg chg="mod">
          <ac:chgData name="O'Mahony, Brian" userId="4f701f38-5ac9-4518-9404-e26c93f9fa7d" providerId="ADAL" clId="{E052CC7E-517D-2F47-BA3E-1BBD569EB1CB}" dt="2022-12-21T14:41:18.424" v="367" actId="1076"/>
          <ac:spMkLst>
            <pc:docMk/>
            <pc:sldMk cId="2663346599" sldId="2147469355"/>
            <ac:spMk id="106" creationId="{074C110E-C663-81CE-986A-FAA181973D20}"/>
          </ac:spMkLst>
        </pc:spChg>
        <pc:spChg chg="del">
          <ac:chgData name="O'Mahony, Brian" userId="4f701f38-5ac9-4518-9404-e26c93f9fa7d" providerId="ADAL" clId="{E052CC7E-517D-2F47-BA3E-1BBD569EB1CB}" dt="2022-12-21T14:37:18.871" v="292" actId="478"/>
          <ac:spMkLst>
            <pc:docMk/>
            <pc:sldMk cId="2663346599" sldId="2147469355"/>
            <ac:spMk id="107" creationId="{B5D24D5D-AD7A-64A1-CE63-5AB188104090}"/>
          </ac:spMkLst>
        </pc:spChg>
        <pc:spChg chg="del">
          <ac:chgData name="O'Mahony, Brian" userId="4f701f38-5ac9-4518-9404-e26c93f9fa7d" providerId="ADAL" clId="{E052CC7E-517D-2F47-BA3E-1BBD569EB1CB}" dt="2022-12-21T14:36:19.368" v="275" actId="478"/>
          <ac:spMkLst>
            <pc:docMk/>
            <pc:sldMk cId="2663346599" sldId="2147469355"/>
            <ac:spMk id="108" creationId="{F278F25A-B5B5-D8B7-A37C-1327B68046ED}"/>
          </ac:spMkLst>
        </pc:spChg>
        <pc:spChg chg="mod">
          <ac:chgData name="O'Mahony, Brian" userId="4f701f38-5ac9-4518-9404-e26c93f9fa7d" providerId="ADAL" clId="{E052CC7E-517D-2F47-BA3E-1BBD569EB1CB}" dt="2022-12-21T14:41:50.522" v="368" actId="14100"/>
          <ac:spMkLst>
            <pc:docMk/>
            <pc:sldMk cId="2663346599" sldId="2147469355"/>
            <ac:spMk id="109" creationId="{32BC410F-20EA-794E-8571-E3B0A98723FB}"/>
          </ac:spMkLst>
        </pc:spChg>
        <pc:spChg chg="del">
          <ac:chgData name="O'Mahony, Brian" userId="4f701f38-5ac9-4518-9404-e26c93f9fa7d" providerId="ADAL" clId="{E052CC7E-517D-2F47-BA3E-1BBD569EB1CB}" dt="2022-12-21T14:37:19.853" v="293" actId="478"/>
          <ac:spMkLst>
            <pc:docMk/>
            <pc:sldMk cId="2663346599" sldId="2147469355"/>
            <ac:spMk id="110" creationId="{171DE968-C3B1-86FC-B0E4-5828D0A8B021}"/>
          </ac:spMkLst>
        </pc:spChg>
        <pc:spChg chg="del">
          <ac:chgData name="O'Mahony, Brian" userId="4f701f38-5ac9-4518-9404-e26c93f9fa7d" providerId="ADAL" clId="{E052CC7E-517D-2F47-BA3E-1BBD569EB1CB}" dt="2022-12-21T14:36:18.288" v="274" actId="478"/>
          <ac:spMkLst>
            <pc:docMk/>
            <pc:sldMk cId="2663346599" sldId="2147469355"/>
            <ac:spMk id="111" creationId="{BC589C81-A8F0-7E8F-64D1-A996B972BE5F}"/>
          </ac:spMkLst>
        </pc:spChg>
        <pc:spChg chg="del">
          <ac:chgData name="O'Mahony, Brian" userId="4f701f38-5ac9-4518-9404-e26c93f9fa7d" providerId="ADAL" clId="{E052CC7E-517D-2F47-BA3E-1BBD569EB1CB}" dt="2022-12-21T14:37:20.782" v="294" actId="478"/>
          <ac:spMkLst>
            <pc:docMk/>
            <pc:sldMk cId="2663346599" sldId="2147469355"/>
            <ac:spMk id="112" creationId="{002189A7-D0DA-7309-DAD2-BCBF2AD6E71B}"/>
          </ac:spMkLst>
        </pc:spChg>
        <pc:spChg chg="del">
          <ac:chgData name="O'Mahony, Brian" userId="4f701f38-5ac9-4518-9404-e26c93f9fa7d" providerId="ADAL" clId="{E052CC7E-517D-2F47-BA3E-1BBD569EB1CB}" dt="2022-12-21T14:36:05.762" v="267" actId="478"/>
          <ac:spMkLst>
            <pc:docMk/>
            <pc:sldMk cId="2663346599" sldId="2147469355"/>
            <ac:spMk id="113" creationId="{49A16C3B-2CFF-129C-9642-60FBC4CF3106}"/>
          </ac:spMkLst>
        </pc:spChg>
        <pc:spChg chg="mod">
          <ac:chgData name="O'Mahony, Brian" userId="4f701f38-5ac9-4518-9404-e26c93f9fa7d" providerId="ADAL" clId="{E052CC7E-517D-2F47-BA3E-1BBD569EB1CB}" dt="2022-12-21T14:41:50.522" v="368" actId="14100"/>
          <ac:spMkLst>
            <pc:docMk/>
            <pc:sldMk cId="2663346599" sldId="2147469355"/>
            <ac:spMk id="114" creationId="{EB91A3DD-4C95-9D48-9887-F6B6B4154C8E}"/>
          </ac:spMkLst>
        </pc:spChg>
        <pc:spChg chg="del">
          <ac:chgData name="O'Mahony, Brian" userId="4f701f38-5ac9-4518-9404-e26c93f9fa7d" providerId="ADAL" clId="{E052CC7E-517D-2F47-BA3E-1BBD569EB1CB}" dt="2022-12-21T14:37:22.086" v="295" actId="478"/>
          <ac:spMkLst>
            <pc:docMk/>
            <pc:sldMk cId="2663346599" sldId="2147469355"/>
            <ac:spMk id="115" creationId="{168283C1-ACAD-4A41-1847-6725F509038C}"/>
          </ac:spMkLst>
        </pc:spChg>
        <pc:spChg chg="del">
          <ac:chgData name="O'Mahony, Brian" userId="4f701f38-5ac9-4518-9404-e26c93f9fa7d" providerId="ADAL" clId="{E052CC7E-517D-2F47-BA3E-1BBD569EB1CB}" dt="2022-12-21T14:40:29.110" v="360" actId="478"/>
          <ac:spMkLst>
            <pc:docMk/>
            <pc:sldMk cId="2663346599" sldId="2147469355"/>
            <ac:spMk id="117" creationId="{ED925FE8-CB48-CD16-ECCE-2FB675E17671}"/>
          </ac:spMkLst>
        </pc:spChg>
        <pc:spChg chg="del">
          <ac:chgData name="O'Mahony, Brian" userId="4f701f38-5ac9-4518-9404-e26c93f9fa7d" providerId="ADAL" clId="{E052CC7E-517D-2F47-BA3E-1BBD569EB1CB}" dt="2022-12-21T14:40:29.110" v="360" actId="478"/>
          <ac:spMkLst>
            <pc:docMk/>
            <pc:sldMk cId="2663346599" sldId="2147469355"/>
            <ac:spMk id="118" creationId="{5C8A2CA7-3DA5-38C8-DC5E-9D19A2A93649}"/>
          </ac:spMkLst>
        </pc:spChg>
        <pc:spChg chg="del">
          <ac:chgData name="O'Mahony, Brian" userId="4f701f38-5ac9-4518-9404-e26c93f9fa7d" providerId="ADAL" clId="{E052CC7E-517D-2F47-BA3E-1BBD569EB1CB}" dt="2022-12-21T14:40:29.110" v="360" actId="478"/>
          <ac:spMkLst>
            <pc:docMk/>
            <pc:sldMk cId="2663346599" sldId="2147469355"/>
            <ac:spMk id="119" creationId="{0FE93839-7D38-ED12-9918-9AFB0769D13F}"/>
          </ac:spMkLst>
        </pc:spChg>
        <pc:spChg chg="del">
          <ac:chgData name="O'Mahony, Brian" userId="4f701f38-5ac9-4518-9404-e26c93f9fa7d" providerId="ADAL" clId="{E052CC7E-517D-2F47-BA3E-1BBD569EB1CB}" dt="2022-12-21T14:40:29.110" v="360" actId="478"/>
          <ac:spMkLst>
            <pc:docMk/>
            <pc:sldMk cId="2663346599" sldId="2147469355"/>
            <ac:spMk id="120" creationId="{87436F00-6495-4B7C-F965-3BC1E16982DD}"/>
          </ac:spMkLst>
        </pc:spChg>
        <pc:spChg chg="del">
          <ac:chgData name="O'Mahony, Brian" userId="4f701f38-5ac9-4518-9404-e26c93f9fa7d" providerId="ADAL" clId="{E052CC7E-517D-2F47-BA3E-1BBD569EB1CB}" dt="2022-12-21T14:40:39.591" v="363" actId="478"/>
          <ac:spMkLst>
            <pc:docMk/>
            <pc:sldMk cId="2663346599" sldId="2147469355"/>
            <ac:spMk id="121" creationId="{9C6CD76B-2F9B-710D-7868-C3334D7CA05A}"/>
          </ac:spMkLst>
        </pc:spChg>
        <pc:spChg chg="del">
          <ac:chgData name="O'Mahony, Brian" userId="4f701f38-5ac9-4518-9404-e26c93f9fa7d" providerId="ADAL" clId="{E052CC7E-517D-2F47-BA3E-1BBD569EB1CB}" dt="2022-12-21T14:40:39.591" v="363" actId="478"/>
          <ac:spMkLst>
            <pc:docMk/>
            <pc:sldMk cId="2663346599" sldId="2147469355"/>
            <ac:spMk id="122" creationId="{583AD1F4-9B14-5ECF-B7F9-4726ECD177ED}"/>
          </ac:spMkLst>
        </pc:spChg>
        <pc:spChg chg="mod">
          <ac:chgData name="O'Mahony, Brian" userId="4f701f38-5ac9-4518-9404-e26c93f9fa7d" providerId="ADAL" clId="{E052CC7E-517D-2F47-BA3E-1BBD569EB1CB}" dt="2022-12-21T14:41:50.522" v="368" actId="14100"/>
          <ac:spMkLst>
            <pc:docMk/>
            <pc:sldMk cId="2663346599" sldId="2147469355"/>
            <ac:spMk id="123" creationId="{9D2BCC23-A578-4846-8E08-BAEBDB311BF0}"/>
          </ac:spMkLst>
        </pc:spChg>
        <pc:spChg chg="del">
          <ac:chgData name="O'Mahony, Brian" userId="4f701f38-5ac9-4518-9404-e26c93f9fa7d" providerId="ADAL" clId="{E052CC7E-517D-2F47-BA3E-1BBD569EB1CB}" dt="2022-12-21T14:40:39.591" v="363" actId="478"/>
          <ac:spMkLst>
            <pc:docMk/>
            <pc:sldMk cId="2663346599" sldId="2147469355"/>
            <ac:spMk id="125" creationId="{DEB67D22-6D6F-161C-9B92-51242404509A}"/>
          </ac:spMkLst>
        </pc:spChg>
        <pc:spChg chg="del">
          <ac:chgData name="O'Mahony, Brian" userId="4f701f38-5ac9-4518-9404-e26c93f9fa7d" providerId="ADAL" clId="{E052CC7E-517D-2F47-BA3E-1BBD569EB1CB}" dt="2022-12-21T14:40:42.445" v="364" actId="478"/>
          <ac:spMkLst>
            <pc:docMk/>
            <pc:sldMk cId="2663346599" sldId="2147469355"/>
            <ac:spMk id="126" creationId="{EB5309DE-3017-8854-5A64-14E5B320ADBF}"/>
          </ac:spMkLst>
        </pc:spChg>
        <pc:spChg chg="del">
          <ac:chgData name="O'Mahony, Brian" userId="4f701f38-5ac9-4518-9404-e26c93f9fa7d" providerId="ADAL" clId="{E052CC7E-517D-2F47-BA3E-1BBD569EB1CB}" dt="2022-12-21T14:40:42.445" v="364" actId="478"/>
          <ac:spMkLst>
            <pc:docMk/>
            <pc:sldMk cId="2663346599" sldId="2147469355"/>
            <ac:spMk id="127" creationId="{7DCE5A8E-52AF-EB2E-C020-461D84B2C27D}"/>
          </ac:spMkLst>
        </pc:spChg>
        <pc:spChg chg="mod">
          <ac:chgData name="O'Mahony, Brian" userId="4f701f38-5ac9-4518-9404-e26c93f9fa7d" providerId="ADAL" clId="{E052CC7E-517D-2F47-BA3E-1BBD569EB1CB}" dt="2022-12-21T14:41:18.424" v="367" actId="1076"/>
          <ac:spMkLst>
            <pc:docMk/>
            <pc:sldMk cId="2663346599" sldId="2147469355"/>
            <ac:spMk id="129" creationId="{A9E02BF5-5144-9E00-D96E-BF1C3F5797CB}"/>
          </ac:spMkLst>
        </pc:spChg>
        <pc:spChg chg="mod">
          <ac:chgData name="O'Mahony, Brian" userId="4f701f38-5ac9-4518-9404-e26c93f9fa7d" providerId="ADAL" clId="{E052CC7E-517D-2F47-BA3E-1BBD569EB1CB}" dt="2022-12-21T14:41:18.424" v="367" actId="1076"/>
          <ac:spMkLst>
            <pc:docMk/>
            <pc:sldMk cId="2663346599" sldId="2147469355"/>
            <ac:spMk id="130" creationId="{D1662C6B-2181-0467-66C7-B071E767809A}"/>
          </ac:spMkLst>
        </pc:spChg>
        <pc:spChg chg="mod">
          <ac:chgData name="O'Mahony, Brian" userId="4f701f38-5ac9-4518-9404-e26c93f9fa7d" providerId="ADAL" clId="{E052CC7E-517D-2F47-BA3E-1BBD569EB1CB}" dt="2022-12-21T14:41:18.424" v="367" actId="1076"/>
          <ac:spMkLst>
            <pc:docMk/>
            <pc:sldMk cId="2663346599" sldId="2147469355"/>
            <ac:spMk id="131" creationId="{B064A483-B844-3E05-F533-A115FA6AA47E}"/>
          </ac:spMkLst>
        </pc:spChg>
        <pc:spChg chg="del">
          <ac:chgData name="O'Mahony, Brian" userId="4f701f38-5ac9-4518-9404-e26c93f9fa7d" providerId="ADAL" clId="{E052CC7E-517D-2F47-BA3E-1BBD569EB1CB}" dt="2022-12-21T14:37:00.648" v="285" actId="478"/>
          <ac:spMkLst>
            <pc:docMk/>
            <pc:sldMk cId="2663346599" sldId="2147469355"/>
            <ac:spMk id="132" creationId="{F262F5CE-C553-8E0C-8E0E-456A69A47225}"/>
          </ac:spMkLst>
        </pc:spChg>
        <pc:spChg chg="del">
          <ac:chgData name="O'Mahony, Brian" userId="4f701f38-5ac9-4518-9404-e26c93f9fa7d" providerId="ADAL" clId="{E052CC7E-517D-2F47-BA3E-1BBD569EB1CB}" dt="2022-12-21T14:40:29.110" v="360" actId="478"/>
          <ac:spMkLst>
            <pc:docMk/>
            <pc:sldMk cId="2663346599" sldId="2147469355"/>
            <ac:spMk id="133" creationId="{CA90C674-894F-6853-0D3A-BE0189D66848}"/>
          </ac:spMkLst>
        </pc:spChg>
        <pc:spChg chg="mod">
          <ac:chgData name="O'Mahony, Brian" userId="4f701f38-5ac9-4518-9404-e26c93f9fa7d" providerId="ADAL" clId="{E052CC7E-517D-2F47-BA3E-1BBD569EB1CB}" dt="2022-12-21T14:41:18.424" v="367" actId="1076"/>
          <ac:spMkLst>
            <pc:docMk/>
            <pc:sldMk cId="2663346599" sldId="2147469355"/>
            <ac:spMk id="136" creationId="{8AC34D63-A056-161D-42AB-3030766D731F}"/>
          </ac:spMkLst>
        </pc:spChg>
        <pc:spChg chg="mod">
          <ac:chgData name="O'Mahony, Brian" userId="4f701f38-5ac9-4518-9404-e26c93f9fa7d" providerId="ADAL" clId="{E052CC7E-517D-2F47-BA3E-1BBD569EB1CB}" dt="2022-12-21T14:41:18.424" v="367" actId="1076"/>
          <ac:spMkLst>
            <pc:docMk/>
            <pc:sldMk cId="2663346599" sldId="2147469355"/>
            <ac:spMk id="139" creationId="{3383167C-D37F-6E22-B1E1-A4D5F2EEA9F5}"/>
          </ac:spMkLst>
        </pc:spChg>
        <pc:spChg chg="mod">
          <ac:chgData name="O'Mahony, Brian" userId="4f701f38-5ac9-4518-9404-e26c93f9fa7d" providerId="ADAL" clId="{E052CC7E-517D-2F47-BA3E-1BBD569EB1CB}" dt="2022-12-21T14:41:18.424" v="367" actId="1076"/>
          <ac:spMkLst>
            <pc:docMk/>
            <pc:sldMk cId="2663346599" sldId="2147469355"/>
            <ac:spMk id="140" creationId="{7E61C47C-9753-D9EE-99D0-47AFF1985E49}"/>
          </ac:spMkLst>
        </pc:spChg>
        <pc:spChg chg="mod">
          <ac:chgData name="O'Mahony, Brian" userId="4f701f38-5ac9-4518-9404-e26c93f9fa7d" providerId="ADAL" clId="{E052CC7E-517D-2F47-BA3E-1BBD569EB1CB}" dt="2022-12-21T14:41:18.424" v="367" actId="1076"/>
          <ac:spMkLst>
            <pc:docMk/>
            <pc:sldMk cId="2663346599" sldId="2147469355"/>
            <ac:spMk id="141" creationId="{33F49971-EBD5-FCB9-8ACE-BFF41A2F5A9F}"/>
          </ac:spMkLst>
        </pc:spChg>
        <pc:spChg chg="mod">
          <ac:chgData name="O'Mahony, Brian" userId="4f701f38-5ac9-4518-9404-e26c93f9fa7d" providerId="ADAL" clId="{E052CC7E-517D-2F47-BA3E-1BBD569EB1CB}" dt="2022-12-21T14:41:18.424" v="367" actId="1076"/>
          <ac:spMkLst>
            <pc:docMk/>
            <pc:sldMk cId="2663346599" sldId="2147469355"/>
            <ac:spMk id="142" creationId="{A3DC0DE2-68C6-D3AF-165E-32E2FE573511}"/>
          </ac:spMkLst>
        </pc:spChg>
        <pc:spChg chg="mod">
          <ac:chgData name="O'Mahony, Brian" userId="4f701f38-5ac9-4518-9404-e26c93f9fa7d" providerId="ADAL" clId="{E052CC7E-517D-2F47-BA3E-1BBD569EB1CB}" dt="2022-12-21T14:41:18.424" v="367" actId="1076"/>
          <ac:spMkLst>
            <pc:docMk/>
            <pc:sldMk cId="2663346599" sldId="2147469355"/>
            <ac:spMk id="143" creationId="{1AD69AA3-6B0C-A7F4-62FE-6C8D3101FD2C}"/>
          </ac:spMkLst>
        </pc:spChg>
        <pc:spChg chg="mod">
          <ac:chgData name="O'Mahony, Brian" userId="4f701f38-5ac9-4518-9404-e26c93f9fa7d" providerId="ADAL" clId="{E052CC7E-517D-2F47-BA3E-1BBD569EB1CB}" dt="2022-12-21T14:38:18.775" v="313" actId="6549"/>
          <ac:spMkLst>
            <pc:docMk/>
            <pc:sldMk cId="2663346599" sldId="2147469355"/>
            <ac:spMk id="146" creationId="{92E0481D-5C95-2E7A-B6D9-45BB29BE294D}"/>
          </ac:spMkLst>
        </pc:spChg>
        <pc:spChg chg="add del mod">
          <ac:chgData name="O'Mahony, Brian" userId="4f701f38-5ac9-4518-9404-e26c93f9fa7d" providerId="ADAL" clId="{E052CC7E-517D-2F47-BA3E-1BBD569EB1CB}" dt="2022-12-21T14:41:50.522" v="368" actId="14100"/>
          <ac:spMkLst>
            <pc:docMk/>
            <pc:sldMk cId="2663346599" sldId="2147469355"/>
            <ac:spMk id="151" creationId="{6F0D65DD-7573-8E4C-A068-F8608ABC8B5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9FAA1-B68E-9243-B30F-1F810A658FD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45C75-1FD2-8A44-9864-D5E259668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57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2400"/>
              <a:t>Easily extend to the cloud, migrate workloads, build modern apps, and eliminate management overhead with integration of the complete NetApp portfolio.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BlueXP, you have a single pane control plane where you can consistently manage and monitor your data across clouds and on the premises. </a:t>
            </a:r>
            <a:endParaRPr lang="en-US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7965" indent="-227965"/>
            <a:endParaRPr lang="en-US" sz="2400">
              <a:ea typeface="+mn-lt"/>
              <a:cs typeface="+mn-lt"/>
            </a:endParaRPr>
          </a:p>
          <a:p>
            <a:pPr marL="227965" indent="-227965"/>
            <a:r>
              <a:rPr lang="en-US" sz="2400">
                <a:ea typeface="+mn-lt"/>
                <a:cs typeface="+mn-lt"/>
              </a:rPr>
              <a:t>I like to say FSx for ONTAP has a bi-directional UI …</a:t>
            </a:r>
          </a:p>
          <a:p>
            <a:pPr marL="227965" indent="-227965"/>
            <a:r>
              <a:rPr lang="en-US" sz="2400">
                <a:ea typeface="+mn-lt"/>
                <a:cs typeface="+mn-lt"/>
              </a:rPr>
              <a:t>Meaning those AWS centric customers can access everything from their familiar AWS UI And those familiar with ONTAP already can access it from their on-prem via BlueXP. </a:t>
            </a:r>
          </a:p>
          <a:p>
            <a:pPr marL="227965" indent="-227965"/>
            <a:r>
              <a:rPr lang="en-US" sz="2400">
                <a:ea typeface="+mn-lt"/>
                <a:cs typeface="+mn-lt"/>
              </a:rPr>
              <a:t>Thru BlueXP, you have access to everything that is great about ONTAP.</a:t>
            </a:r>
          </a:p>
          <a:p>
            <a:pPr marL="227965" indent="-227965"/>
            <a:endParaRPr lang="en-US" sz="2400">
              <a:ea typeface="+mn-lt"/>
              <a:cs typeface="+mn-lt"/>
            </a:endParaRPr>
          </a:p>
          <a:p>
            <a:pPr marL="227965" indent="-227965"/>
            <a:r>
              <a:rPr lang="en-US" sz="2400" b="1">
                <a:ea typeface="+mn-lt"/>
                <a:cs typeface="+mn-lt"/>
              </a:rPr>
              <a:t>INCLUDING</a:t>
            </a:r>
          </a:p>
          <a:p>
            <a:pPr marL="227965" indent="-227965"/>
            <a:endParaRPr lang="en-US" sz="2400">
              <a:ea typeface="+mn-lt"/>
              <a:cs typeface="+mn-lt"/>
            </a:endParaRPr>
          </a:p>
          <a:p>
            <a:pPr marL="227965" indent="-227965"/>
            <a:r>
              <a:rPr lang="en-US" sz="2400">
                <a:ea typeface="+mn-lt"/>
                <a:cs typeface="+mn-lt"/>
              </a:rPr>
              <a:t>Management, automation and orchestration</a:t>
            </a:r>
            <a:endParaRPr lang="en-US" sz="2400">
              <a:cs typeface="Arial" panose="020B0604020202020204"/>
            </a:endParaRPr>
          </a:p>
          <a:p>
            <a:pPr marL="404495" marR="0" lvl="1" indent="-17589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>
                <a:ea typeface="+mn-lt"/>
                <a:cs typeface="+mn-lt"/>
              </a:rPr>
              <a:t>BlueXP </a:t>
            </a:r>
            <a:r>
              <a:rPr lang="en-US" sz="2000">
                <a:ea typeface="+mn-lt"/>
                <a:cs typeface="+mn-lt"/>
              </a:rPr>
              <a:t>extends the limited AWS APIs to automate a broad set of FSx data operations such as volume creation, replication, capacity management and more.</a:t>
            </a:r>
          </a:p>
          <a:p>
            <a:pPr marL="404495" marR="0" lvl="1" indent="-17589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>
              <a:ea typeface="+mn-lt"/>
              <a:cs typeface="+mn-lt"/>
            </a:endParaRPr>
          </a:p>
          <a:p>
            <a:pPr marL="227965" indent="-227965"/>
            <a:r>
              <a:rPr lang="en-US" sz="2400">
                <a:ea typeface="+mn-lt"/>
                <a:cs typeface="+mn-lt"/>
              </a:rPr>
              <a:t>Performance Monitoring</a:t>
            </a:r>
          </a:p>
          <a:p>
            <a:pPr marL="404495" lvl="1" indent="-175895"/>
            <a:r>
              <a:rPr lang="en-US" sz="2000" b="1">
                <a:ea typeface="+mn-lt"/>
                <a:cs typeface="+mn-lt"/>
              </a:rPr>
              <a:t>BlueXP observability services using Cloud Insights</a:t>
            </a:r>
            <a:r>
              <a:rPr lang="en-US" sz="2000">
                <a:ea typeface="+mn-lt"/>
                <a:cs typeface="+mn-lt"/>
              </a:rPr>
              <a:t> provides advanced performance monitoring  </a:t>
            </a:r>
          </a:p>
          <a:p>
            <a:pPr marL="227965" indent="-227965"/>
            <a:r>
              <a:rPr lang="en-US" sz="2400">
                <a:ea typeface="+mn-lt"/>
                <a:cs typeface="+mn-lt"/>
              </a:rPr>
              <a:t>Container and Compute infrastructure optimization</a:t>
            </a:r>
          </a:p>
          <a:p>
            <a:pPr marL="404495" lvl="1" indent="-175895"/>
            <a:r>
              <a:rPr lang="en-US" sz="2000" b="1">
                <a:ea typeface="+mn-lt"/>
                <a:cs typeface="+mn-lt"/>
              </a:rPr>
              <a:t>Spot Ocean</a:t>
            </a:r>
            <a:r>
              <a:rPr lang="en-US" sz="2000">
                <a:ea typeface="+mn-lt"/>
                <a:cs typeface="+mn-lt"/>
              </a:rPr>
              <a:t> supports FSx to provide end-to-end automated and optimized container infrastructure</a:t>
            </a:r>
          </a:p>
          <a:p>
            <a: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>
              <a:ea typeface="+mn-lt"/>
              <a:cs typeface="+mn-lt"/>
            </a:endParaRPr>
          </a:p>
          <a:p>
            <a: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ea typeface="+mn-lt"/>
                <a:cs typeface="+mn-lt"/>
              </a:rPr>
              <a:t>Data protection, migration &amp; Governance</a:t>
            </a:r>
          </a:p>
          <a:p>
            <a:pPr marL="404495" marR="0" lvl="1" indent="-17589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>
                <a:ea typeface="+mn-lt"/>
                <a:cs typeface="+mn-lt"/>
              </a:rPr>
              <a:t>BlueXP copy and sync service using Cloud Sync</a:t>
            </a:r>
            <a:r>
              <a:rPr lang="en-US" sz="2000">
                <a:ea typeface="+mn-lt"/>
                <a:cs typeface="+mn-lt"/>
              </a:rPr>
              <a:t> and BlueXP classification service using </a:t>
            </a:r>
            <a:r>
              <a:rPr lang="en-US" sz="2000" b="1">
                <a:ea typeface="+mn-lt"/>
                <a:cs typeface="+mn-lt"/>
              </a:rPr>
              <a:t>Cloud Data Sense</a:t>
            </a:r>
            <a:r>
              <a:rPr lang="en-US" sz="2000">
                <a:ea typeface="+mn-lt"/>
                <a:cs typeface="+mn-lt"/>
              </a:rPr>
              <a:t> allow customers to scan and migrate data to/from FSx</a:t>
            </a:r>
          </a:p>
          <a:p>
            <a:pPr marL="404495" marR="0" lvl="1" indent="-17589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>
                <a:ea typeface="+mn-lt"/>
                <a:cs typeface="+mn-lt"/>
              </a:rPr>
              <a:t>BlueXP backup and recovery service using Cloud Backup </a:t>
            </a:r>
            <a:r>
              <a:rPr lang="en-US" sz="2000">
                <a:ea typeface="+mn-lt"/>
                <a:cs typeface="+mn-lt"/>
              </a:rPr>
              <a:t>is </a:t>
            </a:r>
            <a:r>
              <a:rPr lang="en-US" sz="3200">
                <a:solidFill>
                  <a:srgbClr val="000000"/>
                </a:solidFill>
                <a:latin typeface="Arial" panose="020B0604020202020204"/>
              </a:rPr>
              <a:t>Sold as AWS FSx Cloud Backup and is</a:t>
            </a:r>
            <a:r>
              <a:rPr lang="en-US" sz="2000">
                <a:ea typeface="+mn-lt"/>
                <a:cs typeface="+mn-lt"/>
              </a:rPr>
              <a:t>, leveraging NetApp’s block-level </a:t>
            </a:r>
            <a:r>
              <a:rPr lang="en-US" sz="2000" b="0" i="0" kern="120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incremental forever-backups.</a:t>
            </a:r>
          </a:p>
          <a:p>
            <a:pPr marL="227965" indent="-227965"/>
            <a:endParaRPr lang="en-US" sz="2400">
              <a:ea typeface="+mn-lt"/>
              <a:cs typeface="+mn-lt"/>
            </a:endParaRPr>
          </a:p>
          <a:p>
            <a:pPr marL="227965" indent="-227965"/>
            <a:r>
              <a:rPr lang="en-US" sz="2400">
                <a:ea typeface="+mn-lt"/>
                <a:cs typeface="+mn-lt"/>
              </a:rPr>
              <a:t>Caching (remote site and Edge)</a:t>
            </a:r>
          </a:p>
          <a:p>
            <a:pPr marL="404495" marR="0" lvl="1" indent="-17589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>
                <a:ea typeface="+mn-lt"/>
                <a:cs typeface="+mn-lt"/>
              </a:rPr>
              <a:t>FlexCache </a:t>
            </a:r>
            <a:r>
              <a:rPr lang="en-US" sz="2000">
                <a:ea typeface="+mn-lt"/>
                <a:cs typeface="+mn-lt"/>
              </a:rPr>
              <a:t>Separately licensed when FSx for ONTAP is the source volume</a:t>
            </a:r>
          </a:p>
          <a:p>
            <a:pPr marL="404495" lvl="1" indent="-175895"/>
            <a:r>
              <a:rPr lang="en-US" sz="2000" b="1">
                <a:ea typeface="+mn-lt"/>
                <a:cs typeface="+mn-lt"/>
              </a:rPr>
              <a:t>Global File Cache </a:t>
            </a:r>
            <a:r>
              <a:rPr lang="en-US" sz="2000">
                <a:ea typeface="+mn-lt"/>
                <a:cs typeface="+mn-lt"/>
              </a:rPr>
              <a:t>offers a caching solution for FSx</a:t>
            </a:r>
          </a:p>
          <a:p>
            <a:pPr marL="404495" lvl="1" indent="-175895"/>
            <a:r>
              <a:rPr lang="en-US" sz="2000" b="1">
                <a:ea typeface="+mn-lt"/>
                <a:cs typeface="+mn-lt"/>
              </a:rPr>
              <a:t>SnapCenter </a:t>
            </a:r>
            <a:r>
              <a:rPr lang="en-US" sz="2000" b="0">
                <a:ea typeface="+mn-lt"/>
                <a:cs typeface="+mn-lt"/>
              </a:rPr>
              <a:t>Support SC classic, similar to CVO</a:t>
            </a:r>
          </a:p>
          <a:p>
            <a:pPr marL="404495" lvl="1" indent="-175895"/>
            <a:endParaRPr lang="en-US" sz="2000" b="1">
              <a:ea typeface="+mn-lt"/>
              <a:cs typeface="+mn-lt"/>
            </a:endParaRPr>
          </a:p>
          <a:p>
            <a: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>
                <a:solidFill>
                  <a:srgbClr val="16191F"/>
                </a:solidFill>
                <a:effectLst/>
                <a:latin typeface="Amazon Ember" panose="020B0603020204020204"/>
              </a:rPr>
              <a:t>It can serve as primary storage for stateful Kubernetes applications running on </a:t>
            </a:r>
            <a:r>
              <a:rPr lang="en-US" sz="2000" b="1" i="0" u="none">
                <a:solidFill>
                  <a:srgbClr val="16191F"/>
                </a:solidFill>
                <a:effectLst/>
                <a:latin typeface="Amazon Ember" panose="020B0603020204020204"/>
              </a:rPr>
              <a:t>Amazon EKS </a:t>
            </a:r>
            <a:r>
              <a:rPr lang="en-US" sz="2000" b="0" i="0" u="none">
                <a:solidFill>
                  <a:srgbClr val="16191F"/>
                </a:solidFill>
                <a:effectLst/>
                <a:latin typeface="Amazon Ember" panose="020B0603020204020204"/>
              </a:rPr>
              <a:t>and </a:t>
            </a:r>
            <a:r>
              <a:rPr lang="en-US" sz="2000" b="1" i="0" u="none">
                <a:solidFill>
                  <a:srgbClr val="16191F"/>
                </a:solidFill>
                <a:effectLst/>
                <a:latin typeface="Amazon Ember" panose="020B0603020204020204"/>
              </a:rPr>
              <a:t>Red Hat OpenShift on AWS</a:t>
            </a:r>
            <a:r>
              <a:rPr lang="en-US" sz="2000" b="0" i="0" u="none">
                <a:solidFill>
                  <a:srgbClr val="16191F"/>
                </a:solidFill>
                <a:effectLst/>
                <a:latin typeface="Amazon Ember" panose="020B0603020204020204"/>
              </a:rPr>
              <a:t>, using NetApp’s Astra Trident dynamic storage provisioner.</a:t>
            </a:r>
          </a:p>
          <a:p>
            <a:pPr marL="0" lvl="0" indent="-228600"/>
            <a:endParaRPr lang="en-US" sz="2000">
              <a:ea typeface="+mn-lt"/>
              <a:cs typeface="+mn-lt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956178-CEE0-4532-8A11-06F08819CD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458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B4AAE9-345F-AD4A-9609-EB260923DD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04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6-node design diagram is used for TR-3928 – NetApp Best Practices for Epic. With AQOS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1FFB0-03ED-0845-9D59-7FF3077397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46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45C75-1FD2-8A44-9864-D5E259668A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90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45C75-1FD2-8A44-9864-D5E259668A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09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45C75-1FD2-8A44-9864-D5E259668A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2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45C75-1FD2-8A44-9864-D5E259668A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88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45C75-1FD2-8A44-9864-D5E259668A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05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2015 NetApp, Inc. All rights reserved. NetApp Proprietary – Limited Use Only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5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2015 NetApp, Inc. All rights reserved. NetApp Proprietary – Limited Use Only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0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Epic has no interest in partnering with Google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1FFB0-03ED-0845-9D59-7FF307739797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9EA2A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52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9EA2A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985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Here’s a quick overview of the data stores and reporting architecture for Epic.</a:t>
            </a:r>
          </a:p>
          <a:p>
            <a:endParaRPr lang="en-US"/>
          </a:p>
          <a:p>
            <a:r>
              <a:rPr lang="en-US"/>
              <a:t>You’ll hear about Chronicles, which is the Cache database that supports the main EHR activity.  </a:t>
            </a:r>
          </a:p>
          <a:p>
            <a:r>
              <a:rPr lang="en-US"/>
              <a:t>****It’s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 and is extremely efficient for massive amounts of users to update the EHR at the same time. </a:t>
            </a:r>
          </a:p>
          <a:p>
            <a:endParaRPr lang="en-US"/>
          </a:p>
          <a:p>
            <a:r>
              <a:rPr lang="en-US"/>
              <a:t>Clarity is the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warehouse and relational database (typically an Oracle or Microsoft SQL database) designed for database developers.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****It enables users to create data-intensive reports without modifying user database, identify misuse of medications as well as reduce the incidence of medical error.</a:t>
            </a:r>
          </a:p>
          <a:p>
            <a:endParaRPr lang="en-US"/>
          </a:p>
          <a:p>
            <a:r>
              <a:rPr lang="en-US"/>
              <a:t>And Caboodle is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comprised of the data warehouse and analytics tools for storing and retrieving large swaths of clinical data useful in reporting for care decision-making, cost management, and predictive analytics.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781458-47FD-4486-9F05-7327C7388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712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45C75-1FD2-8A44-9864-D5E259668AD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47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1FFB0-03ED-0845-9D59-7FF307739797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9EA2A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52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9EA2A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8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1FFB0-03ED-0845-9D59-7FF307739797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9EA2A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52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9EA2A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4434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1FFB0-03ED-0845-9D59-7FF307739797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9EA2A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52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9EA2A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65104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27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071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897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82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4-node design diagram is used for TR-3928 – NetApp Best Practices for Epic. With no AQOS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2015 NetApp, Inc. All rights reserved. NetApp Proprietary – Limited Use Only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49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6-node design diagram is used for TR-3928 – NetApp Best Practices for Epic. With no AQOS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1FFB0-03ED-0845-9D59-7FF30773979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61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962" indent="0">
              <a:buNone/>
            </a:pPr>
            <a:r>
              <a:rPr lang="en-US"/>
              <a:t>Epic is made up of lots if different workloads, </a:t>
            </a:r>
          </a:p>
          <a:p>
            <a:pPr marL="80962" indent="0">
              <a:buNone/>
            </a:pPr>
            <a:r>
              <a:rPr lang="en-US"/>
              <a:t>	Pool1-2-3, NAS1-2, </a:t>
            </a:r>
          </a:p>
          <a:p>
            <a:pPr marL="80962" indent="0">
              <a:buNone/>
            </a:pPr>
            <a:r>
              <a:rPr lang="en-US"/>
              <a:t>	Then there is the 80% of HC workloads that touch Epic</a:t>
            </a:r>
          </a:p>
          <a:p>
            <a:pPr marL="80962" indent="0">
              <a:buNone/>
            </a:pPr>
            <a:r>
              <a:rPr lang="en-US"/>
              <a:t>Traditional approach is to build silo’s for each </a:t>
            </a:r>
          </a:p>
          <a:p>
            <a:pPr marL="80962" indent="0">
              <a:buNone/>
            </a:pPr>
            <a:r>
              <a:rPr lang="en-US"/>
              <a:t>	– that is inefficient and costly, </a:t>
            </a:r>
          </a:p>
          <a:p>
            <a:pPr marL="80962" indent="0">
              <a:buNone/>
            </a:pPr>
            <a:r>
              <a:rPr lang="en-US"/>
              <a:t>	~25% of HC spend is waisted on this.</a:t>
            </a:r>
          </a:p>
          <a:p>
            <a:pPr marL="80962" indent="0">
              <a:buNone/>
            </a:pPr>
            <a:r>
              <a:rPr lang="en-US"/>
              <a:t>Is there a single platform and strategy that can solve this?</a:t>
            </a:r>
          </a:p>
          <a:p>
            <a:pPr marL="80962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781458-47FD-4486-9F05-7327C7388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0820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AAE9-345F-AD4A-9609-EB260923DD5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42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6-node design diagram is used for TR-3928 – NetApp Best Practices for Epic. With AQOS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1FFB0-03ED-0845-9D59-7FF30773979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691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1FFB0-03ED-0845-9D59-7FF30773979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1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1FFB0-03ED-0845-9D59-7FF3077397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30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1FFB0-03ED-0845-9D59-7FF30773979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27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962" indent="0">
              <a:buNone/>
            </a:pPr>
            <a:r>
              <a:rPr lang="en-US"/>
              <a:t>Pulling it all together with automation</a:t>
            </a:r>
          </a:p>
          <a:p>
            <a:pPr marL="252412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Reduce deployment and operation time</a:t>
            </a:r>
          </a:p>
          <a:p>
            <a:pPr marL="252412" indent="-171450">
              <a:buFontTx/>
              <a:buChar char="-"/>
            </a:pPr>
            <a:r>
              <a:rPr lang="en-US"/>
              <a:t>Ensure best practice deployments</a:t>
            </a:r>
          </a:p>
          <a:p>
            <a:pPr marL="252412" indent="-171450">
              <a:buFontTx/>
              <a:buChar char="-"/>
            </a:pPr>
            <a:r>
              <a:rPr lang="en-US"/>
              <a:t>Ensure customers are leveraging the power of ONTAP</a:t>
            </a:r>
          </a:p>
          <a:p>
            <a:pPr marL="252412" indent="-171450">
              <a:buFontTx/>
              <a:buChar char="-"/>
            </a:pPr>
            <a:r>
              <a:rPr lang="en-US"/>
              <a:t>Better customer onboard experience</a:t>
            </a:r>
          </a:p>
          <a:p>
            <a:pPr marL="252412" indent="-171450">
              <a:buFontTx/>
              <a:buChar char="-"/>
            </a:pPr>
            <a:r>
              <a:rPr lang="en-US"/>
              <a:t>Meet all Epic requirements.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781458-47FD-4486-9F05-7327C7388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3478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186FF-514E-4F22-ADC7-8A2C384220D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971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ONLY with ONTAP you can Consolidate all Epic workloads </a:t>
            </a:r>
          </a:p>
          <a:p>
            <a:r>
              <a:rPr lang="en-US"/>
              <a:t>	- File, Block and Object to ONTAP </a:t>
            </a:r>
          </a:p>
          <a:p>
            <a:r>
              <a:rPr lang="en-US"/>
              <a:t>	- Pool 1-2-3, NAS 1-2 and the 4-5X non-Epic workloads</a:t>
            </a:r>
          </a:p>
          <a:p>
            <a:r>
              <a:rPr lang="en-US"/>
              <a:t>Add AFF with FAS with Next Gen and move workloads non disruptively</a:t>
            </a:r>
          </a:p>
          <a:p>
            <a:r>
              <a:rPr lang="en-US"/>
              <a:t>Never Migrate again and disrupt the business.</a:t>
            </a:r>
          </a:p>
          <a:p>
            <a:r>
              <a:rPr lang="en-US"/>
              <a:t>Advance application integration, putting tools in the hands of the Application owners</a:t>
            </a:r>
          </a:p>
          <a:p>
            <a:r>
              <a:rPr lang="en-US"/>
              <a:t>NetApp Ransomware suit</a:t>
            </a:r>
          </a:p>
          <a:p>
            <a:r>
              <a:rPr lang="en-US"/>
              <a:t>CAN we Do all this in </a:t>
            </a:r>
            <a:r>
              <a:rPr lang="en-US" err="1"/>
              <a:t>FSxN</a:t>
            </a:r>
            <a:r>
              <a:rPr lang="en-US"/>
              <a:t>????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9EA2A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2019 NetApp, Inc. All rights reserved.  --- NETAPP CONFIDENTIAL ---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A2537-0790-4789-A16C-397C663A3332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9EA2A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52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9EA2A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709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Here’s a quick overview of the data stores and reporting architecture for Epic.</a:t>
            </a:r>
          </a:p>
          <a:p>
            <a:endParaRPr lang="en-US"/>
          </a:p>
          <a:p>
            <a:r>
              <a:rPr lang="en-US"/>
              <a:t>You’ll hear about Chronicles, which is the Cache database that supports the main EHR activity.  </a:t>
            </a:r>
          </a:p>
          <a:p>
            <a:r>
              <a:rPr lang="en-US"/>
              <a:t>****It’s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 and is extremely efficient for massive amounts of users to update the EHR at the same time. </a:t>
            </a:r>
          </a:p>
          <a:p>
            <a:endParaRPr lang="en-US"/>
          </a:p>
          <a:p>
            <a:r>
              <a:rPr lang="en-US"/>
              <a:t>Clarity is the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warehouse and relational database (typically an Oracle or Microsoft SQL database) designed for database developers.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****It enables users to create data-intensive reports without modifying user database, identify misuse of medications as well as reduce the incidence of medical error.</a:t>
            </a:r>
          </a:p>
          <a:p>
            <a:endParaRPr lang="en-US"/>
          </a:p>
          <a:p>
            <a:r>
              <a:rPr lang="en-US"/>
              <a:t>And Caboodle is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comprised of the data warehouse and analytics tools for storing and retrieving large swaths of clinical data useful in reporting for care decision-making, cost management, and predictive analytics.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781458-47FD-4486-9F05-7327C7388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428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4-node design diagram is used for TR-3928 – NetApp Best Practices for Epic. With no AQOS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2015 NetApp, Inc. All rights reserved. NetApp Proprietary – Limited Use Only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A2537-0790-4789-A16C-397C663A33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649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6-node design diagram is used for TR-3928 – NetApp Best Practices for Epic. With no AQOS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1FFB0-03ED-0845-9D59-7FF3077397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26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center.netapp.com/content/public/production/extra/legal/LegalNotice_WBT.pdf" TargetMode="Externa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9C54-229E-034C-AEAE-E1F7A81C0CF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8D8-7F44-1B44-A751-03BDDD1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6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9C54-229E-034C-AEAE-E1F7A81C0CF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8D8-7F44-1B44-A751-03BDDD1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6609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C166CF8-201D-CF48-AB8A-6CCFF94CE4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08065" y="475488"/>
            <a:ext cx="5594163" cy="5905501"/>
          </a:xfrm>
          <a:solidFill>
            <a:schemeClr val="bg2">
              <a:alpha val="50000"/>
            </a:schemeClr>
          </a:solidFill>
        </p:spPr>
        <p:txBody>
          <a:bodyPr anchor="ctr"/>
          <a:lstStyle>
            <a:lvl1pPr marL="0" indent="0" algn="ctr">
              <a:buNone/>
              <a:defRPr b="0"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7A9ECC6-227D-8E47-9CE1-FE2E48D6949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BB46F5C2-5D7C-BD47-86CD-627B5C500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39">
            <a:extLst>
              <a:ext uri="{FF2B5EF4-FFF2-40B4-BE49-F238E27FC236}">
                <a16:creationId xmlns:a16="http://schemas.microsoft.com/office/drawing/2014/main" id="{DC935607-B068-EA49-9A29-CA427176D6A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565011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2EC2D67-7410-8B43-90E0-B4C67B2EC6F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A644C43-9B90-4241-8AA1-F1E4107B9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978296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D02C6B6-99BF-064F-A5D7-1CCF2446F7D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1143914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E9FBA22-B029-C244-89A0-797A6B04D6A2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03D2981-EAD6-A84C-BC51-67E7B512B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653001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No Subtitle, N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ADAEAD5-D974-D147-8AB9-192E5FE6AC0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1143914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67C6EC9-F1B4-3E40-9348-848702789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989202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274EA9F-DDAC-A047-BB03-43997A8177A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1143914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7410CA-F0E9-844F-9A18-C07D4D9D0E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4904" y="6163056"/>
            <a:ext cx="5522976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28804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08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12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A0D4C1F-1047-DD4E-BB60-328504E7373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708452AF-9626-434A-B65E-BE1EA1CB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56763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39">
            <a:extLst>
              <a:ext uri="{FF2B5EF4-FFF2-40B4-BE49-F238E27FC236}">
                <a16:creationId xmlns:a16="http://schemas.microsoft.com/office/drawing/2014/main" id="{A6EF6A56-C144-9F48-83BB-1C48253DAB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0"/>
            <a:ext cx="563270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679DA0E-4AA2-434F-9609-3C60ECC48D3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9965" y="1783080"/>
            <a:ext cx="563270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F58E42-9DA8-3242-946A-CA01652DEB4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7F9ACC7-059C-144B-A25E-C80C310CBA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546006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39">
            <a:extLst>
              <a:ext uri="{FF2B5EF4-FFF2-40B4-BE49-F238E27FC236}">
                <a16:creationId xmlns:a16="http://schemas.microsoft.com/office/drawing/2014/main" id="{92066DBD-7FD4-A340-8B04-A592F6F71E1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0"/>
            <a:ext cx="3694176" cy="4206240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9">
            <a:extLst>
              <a:ext uri="{FF2B5EF4-FFF2-40B4-BE49-F238E27FC236}">
                <a16:creationId xmlns:a16="http://schemas.microsoft.com/office/drawing/2014/main" id="{A37F78A9-884A-3B4B-A97C-386A5466C22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4247325" y="1783080"/>
            <a:ext cx="3694176" cy="4206240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9">
            <a:extLst>
              <a:ext uri="{FF2B5EF4-FFF2-40B4-BE49-F238E27FC236}">
                <a16:creationId xmlns:a16="http://schemas.microsoft.com/office/drawing/2014/main" id="{85B47504-D11B-9A4E-AB28-DFC5C2B08E8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 bwMode="gray">
          <a:xfrm>
            <a:off x="8119746" y="1783080"/>
            <a:ext cx="3694176" cy="4206240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FAB5036-84A9-A045-85F4-DEA8DF59538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EACE5326-A06B-8749-A597-D5F2AA3AA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827641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39">
            <a:extLst>
              <a:ext uri="{FF2B5EF4-FFF2-40B4-BE49-F238E27FC236}">
                <a16:creationId xmlns:a16="http://schemas.microsoft.com/office/drawing/2014/main" id="{1D027F44-BED8-D249-92A5-C0E055CEDC3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0"/>
            <a:ext cx="5632704" cy="2011680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F84FCF1-8C0F-7847-9CA2-C73FB4A4950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1344" y="1783080"/>
            <a:ext cx="5632704" cy="2011680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9">
            <a:extLst>
              <a:ext uri="{FF2B5EF4-FFF2-40B4-BE49-F238E27FC236}">
                <a16:creationId xmlns:a16="http://schemas.microsoft.com/office/drawing/2014/main" id="{F806A097-5CA3-AD42-A6CB-493A822288B6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 bwMode="gray">
          <a:xfrm>
            <a:off x="374904" y="3977640"/>
            <a:ext cx="5632704" cy="2011680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2BFF6A7-958A-6B4A-BED4-546024920EA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181344" y="3977640"/>
            <a:ext cx="5632704" cy="2011680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60C7FE2-21B6-2C4F-B02D-69B952D3EBE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E5588128-585E-8047-A02C-17538739A4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575683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7E168DD-4465-0B4B-8A22-17D9BCC5F04F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rgbClr val="BE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0004924-D825-D24F-B2BC-4C7E5E1023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322576"/>
            <a:ext cx="5340096" cy="1453896"/>
          </a:xfrm>
        </p:spPr>
        <p:txBody>
          <a:bodyPr anchor="ctr"/>
          <a:lstStyle>
            <a:lvl1pPr marL="0" indent="0" algn="ctr">
              <a:buFontTx/>
              <a:buNone/>
              <a:defRPr kumimoji="0" lang="en-US" sz="1200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A6B5012-B2FE-A84D-936F-4ED3A8ED2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38544" y="2322576"/>
            <a:ext cx="5010912" cy="448056"/>
          </a:xfrm>
        </p:spPr>
        <p:txBody>
          <a:bodyPr lIns="91521" tIns="45761" rIns="91521" bIns="45761" anchor="b">
            <a:noAutofit/>
          </a:bodyPr>
          <a:lstStyle>
            <a:lvl1pPr algn="l">
              <a:lnSpc>
                <a:spcPct val="80000"/>
              </a:lnSpc>
              <a:defRPr sz="22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D74622D-C4CE-7142-8982-A975B277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6638544" y="2980944"/>
            <a:ext cx="5010912" cy="1362456"/>
          </a:xfrm>
        </p:spPr>
        <p:txBody>
          <a:bodyPr lIns="91521" tIns="45761" rIns="91521" bIns="45761" anchor="t">
            <a:no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F8659BC5-C341-4C4D-B883-587ECADB78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904" y="3794760"/>
            <a:ext cx="5340096" cy="54864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9BE236-16B9-C544-A938-02759E6FA8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7956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721812-FDF9-CF4C-81D1-1556ED09FACC}"/>
              </a:ext>
            </a:extLst>
          </p:cNvPr>
          <p:cNvSpPr/>
          <p:nvPr userDrawn="1"/>
        </p:nvSpPr>
        <p:spPr>
          <a:xfrm>
            <a:off x="-2" y="0"/>
            <a:ext cx="610819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510D649-30DE-2B4D-890D-72909C90F59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5340096" cy="4206240"/>
          </a:xfrm>
        </p:spPr>
        <p:txBody>
          <a:bodyPr wrap="square" lIns="91521" tIns="45761" rIns="91521" bIns="45761">
            <a:no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400050" indent="-173038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576072" indent="-192024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749808" indent="-17303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917575" indent="-17303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7E69F69-BDD1-B743-B7B9-3335D1938D3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E6A1356D-7769-6F4E-A6D2-153E793AB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9BE236-16B9-C544-A938-02759E6FA8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2610CA4-59DF-4A42-BB13-14920B9C9D8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8192" y="2743200"/>
            <a:ext cx="608076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2C0EF-5831-674B-92FF-97F775852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781544" y="740664"/>
            <a:ext cx="2724912" cy="1261872"/>
          </a:xfrm>
        </p:spPr>
        <p:txBody>
          <a:bodyPr/>
          <a:lstStyle>
            <a:lvl1pPr algn="ctr">
              <a:buNone/>
              <a:defRPr sz="1200"/>
            </a:lvl1pPr>
          </a:lstStyle>
          <a:p>
            <a:r>
              <a:rPr lang="en-US"/>
              <a:t>Click to insert company logo</a:t>
            </a:r>
          </a:p>
        </p:txBody>
      </p:sp>
    </p:spTree>
    <p:extLst>
      <p:ext uri="{BB962C8B-B14F-4D97-AF65-F5344CB8AC3E}">
        <p14:creationId xmlns:p14="http://schemas.microsoft.com/office/powerpoint/2010/main" val="2596731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9C54-229E-034C-AEAE-E1F7A81C0CF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8D8-7F44-1B44-A751-03BDDD1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5185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395383DF-5C41-694E-B663-762BCDA8B4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4904" y="1271016"/>
            <a:ext cx="11439144" cy="3813048"/>
          </a:xfrm>
        </p:spPr>
        <p:txBody>
          <a:bodyPr wrap="square" lIns="91521" tIns="45761" rIns="91521" bIns="45761" anchor="ctr">
            <a:noAutofit/>
          </a:bodyPr>
          <a:lstStyle>
            <a:lvl1pPr marL="117579" indent="-117579" algn="ctr">
              <a:lnSpc>
                <a:spcPct val="100000"/>
              </a:lnSpc>
              <a:defRPr sz="48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D8F89F6-7439-F748-A522-19DE6E0E92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374904" y="5038344"/>
            <a:ext cx="11439144" cy="685800"/>
          </a:xfrm>
        </p:spPr>
        <p:txBody>
          <a:bodyPr wrap="square" lIns="91521" tIns="45761" rIns="91521" bIns="45761" anchor="t">
            <a:noAutofit/>
          </a:bodyPr>
          <a:lstStyle>
            <a:lvl1pPr marL="0" indent="0" algn="ctr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944643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bg>
      <p:bgPr>
        <a:solidFill>
          <a:srgbClr val="BEEA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563E64E8-1830-BC42-9572-6A30A35FB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4840" y="722376"/>
            <a:ext cx="11439144" cy="5404104"/>
          </a:xfrm>
        </p:spPr>
        <p:txBody>
          <a:bodyPr wrap="square" lIns="91521" tIns="45761" rIns="91521" bIns="45761" anchor="ctr">
            <a:noAutofit/>
          </a:bodyPr>
          <a:lstStyle>
            <a:lvl1pPr marL="0" indent="0" algn="ctr">
              <a:lnSpc>
                <a:spcPct val="80000"/>
              </a:lnSpc>
              <a:defRPr sz="9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78524783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A9BF48-506B-854B-BDF9-7436FAE1A4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DADABBE-83C2-F04E-9D86-2EEABBE3A0F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5632704" cy="1132840"/>
          </a:xfrm>
        </p:spPr>
        <p:txBody>
          <a:bodyPr wrap="square" lIns="91521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385762" indent="0">
              <a:buNone/>
              <a:defRPr/>
            </a:lvl3pPr>
            <a:lvl4pPr marL="568325" indent="0">
              <a:buNone/>
              <a:defRPr/>
            </a:lvl4pPr>
            <a:lvl5pPr marL="7461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0159EAD-5906-7946-877D-9495365DDF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63270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086215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0941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Media Placeholder 2">
            <a:extLst>
              <a:ext uri="{FF2B5EF4-FFF2-40B4-BE49-F238E27FC236}">
                <a16:creationId xmlns:a16="http://schemas.microsoft.com/office/drawing/2014/main" id="{F909594F-29A7-CD44-AA67-93EE76FA176A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1508760" y="640080"/>
            <a:ext cx="9171432" cy="5157216"/>
          </a:xfrm>
        </p:spPr>
        <p:txBody>
          <a:bodyPr lIns="91521" tIns="45761" rIns="91521" bIns="45761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Insert video here</a:t>
            </a:r>
          </a:p>
        </p:txBody>
      </p:sp>
    </p:spTree>
    <p:extLst>
      <p:ext uri="{BB962C8B-B14F-4D97-AF65-F5344CB8AC3E}">
        <p14:creationId xmlns:p14="http://schemas.microsoft.com/office/powerpoint/2010/main" val="91728361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85FBB1-4C93-2547-9726-02B0682E33A8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rgbClr val="BB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35CCEE-CD85-3841-837B-14B41C20D5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64808" y="1229868"/>
            <a:ext cx="5340096" cy="4398264"/>
          </a:xfrm>
        </p:spPr>
        <p:txBody>
          <a:bodyPr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8E5C9FE-6260-2E46-8DBB-3557E1359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697480"/>
            <a:ext cx="5340096" cy="1472184"/>
          </a:xfrm>
        </p:spPr>
        <p:txBody>
          <a:bodyPr wrap="square" lIns="91521" anchor="ctr">
            <a:noAutofit/>
          </a:bodyPr>
          <a:lstStyle>
            <a:lvl1pPr>
              <a:defRPr lang="en-US" sz="3000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252D9B-EA8F-454A-82A0-C001FB3144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9869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6869BE-2269-2343-8879-41CA14610243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rgbClr val="BE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DC318A2-0F62-4F45-925D-7B736C1ABE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64808" y="1229868"/>
            <a:ext cx="5340096" cy="4398264"/>
          </a:xfrm>
        </p:spPr>
        <p:txBody>
          <a:bodyPr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219D441B-0C9C-E34D-9263-3EE414802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697480"/>
            <a:ext cx="5340096" cy="1472184"/>
          </a:xfrm>
        </p:spPr>
        <p:txBody>
          <a:bodyPr wrap="square" lIns="91521" anchor="ctr">
            <a:noAutofit/>
          </a:bodyPr>
          <a:lstStyle>
            <a:lvl1pPr>
              <a:defRPr lang="en-US" sz="3000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252D9B-EA8F-454A-82A0-C001FB3144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3252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AE5DDA9-686A-2643-8D5C-DC0FE1E2C135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rgbClr val="FFE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C006BCA3-AF82-EF4F-9B57-FDD1631F556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64808" y="1229868"/>
            <a:ext cx="5340096" cy="4398264"/>
          </a:xfrm>
        </p:spPr>
        <p:txBody>
          <a:bodyPr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31094D9-AE60-6A4D-8E94-3F2081FD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697480"/>
            <a:ext cx="5340096" cy="1472184"/>
          </a:xfrm>
        </p:spPr>
        <p:txBody>
          <a:bodyPr wrap="square" lIns="91521" anchor="ctr">
            <a:noAutofit/>
          </a:bodyPr>
          <a:lstStyle>
            <a:lvl1pPr>
              <a:defRPr lang="en-US" sz="3000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252D9B-EA8F-454A-82A0-C001FB3144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0894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0EE9F4-F534-9640-993B-FD1327E6B8D6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rgbClr val="E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59D41FA-FDED-EB44-B8DE-562EB594BA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64808" y="1229868"/>
            <a:ext cx="5340096" cy="4398264"/>
          </a:xfrm>
        </p:spPr>
        <p:txBody>
          <a:bodyPr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CAF0D5F-6E1F-1949-A6E3-E45B25B2F4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697480"/>
            <a:ext cx="5340096" cy="1472184"/>
          </a:xfrm>
        </p:spPr>
        <p:txBody>
          <a:bodyPr wrap="square" lIns="91521" anchor="ctr">
            <a:noAutofit/>
          </a:bodyPr>
          <a:lstStyle>
            <a:lvl1pPr>
              <a:defRPr lang="en-US" sz="3000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252D9B-EA8F-454A-82A0-C001FB3144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3584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325DAC-EC16-D54B-B075-8172AFE3D87F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00E7524-4236-B244-98A5-F9979B7627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697480"/>
            <a:ext cx="5340096" cy="1472184"/>
          </a:xfrm>
        </p:spPr>
        <p:txBody>
          <a:bodyPr wrap="square" lIns="91521" anchor="ctr">
            <a:noAutofit/>
          </a:bodyPr>
          <a:lstStyle>
            <a:lvl1pPr>
              <a:defRPr lang="en-US" sz="3000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252D9B-EA8F-454A-82A0-C001FB3144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48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369" y="236359"/>
            <a:ext cx="11432249" cy="904795"/>
          </a:xfrm>
        </p:spPr>
        <p:txBody>
          <a:bodyPr wrap="square" lIns="91521">
            <a:noAutofit/>
          </a:bodyPr>
          <a:lstStyle>
            <a:lvl1pPr>
              <a:defRPr sz="233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68226" y="1733553"/>
            <a:ext cx="11432977" cy="447992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9" y="1106419"/>
            <a:ext cx="11397445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2" b="0">
                <a:solidFill>
                  <a:schemeClr val="accent1"/>
                </a:solidFill>
              </a:defRPr>
            </a:lvl1pPr>
            <a:lvl2pPr marL="356498" indent="0">
              <a:buNone/>
              <a:defRPr sz="1558" b="1"/>
            </a:lvl2pPr>
            <a:lvl3pPr marL="712995" indent="0">
              <a:buNone/>
              <a:defRPr sz="1480" b="1"/>
            </a:lvl3pPr>
            <a:lvl4pPr marL="1069491" indent="0">
              <a:buNone/>
              <a:defRPr sz="1247" b="1"/>
            </a:lvl4pPr>
            <a:lvl5pPr marL="1425989" indent="0">
              <a:buNone/>
              <a:defRPr sz="1247" b="1"/>
            </a:lvl5pPr>
            <a:lvl6pPr marL="1782487" indent="0">
              <a:buNone/>
              <a:defRPr sz="1247" b="1"/>
            </a:lvl6pPr>
            <a:lvl7pPr marL="2138984" indent="0">
              <a:buNone/>
              <a:defRPr sz="1247" b="1"/>
            </a:lvl7pPr>
            <a:lvl8pPr marL="2495481" indent="0">
              <a:buNone/>
              <a:defRPr sz="1247" b="1"/>
            </a:lvl8pPr>
            <a:lvl9pPr marL="2851978" indent="0">
              <a:buNone/>
              <a:defRPr sz="12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94489" y="6238647"/>
            <a:ext cx="10377699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23" baseline="0">
                <a:solidFill>
                  <a:schemeClr val="bg2"/>
                </a:solidFill>
              </a:defRPr>
            </a:lvl1pPr>
            <a:lvl2pPr marL="178249" indent="0">
              <a:buFontTx/>
              <a:buNone/>
              <a:defRPr sz="623">
                <a:solidFill>
                  <a:schemeClr val="bg2"/>
                </a:solidFill>
              </a:defRPr>
            </a:lvl2pPr>
            <a:lvl3pPr marL="356498" indent="0">
              <a:buFontTx/>
              <a:buNone/>
              <a:defRPr sz="623">
                <a:solidFill>
                  <a:schemeClr val="bg2"/>
                </a:solidFill>
              </a:defRPr>
            </a:lvl3pPr>
            <a:lvl4pPr marL="534746" indent="0">
              <a:buFontTx/>
              <a:buNone/>
              <a:defRPr sz="623">
                <a:solidFill>
                  <a:schemeClr val="bg2"/>
                </a:solidFill>
              </a:defRPr>
            </a:lvl4pPr>
            <a:lvl5pPr>
              <a:buFontTx/>
              <a:buNone/>
              <a:defRPr sz="62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8931" y="6472735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545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2015 NetApp, Inc. All rights reserved. 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1" y="6462575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18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netapp-3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1846" y="6278099"/>
            <a:ext cx="1317079" cy="5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09634"/>
      </p:ext>
    </p:extLst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DF3CA6-ECAF-694A-8E16-B5B9470F88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85778" y="3189018"/>
            <a:ext cx="2649402" cy="4799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EDBD08-76D0-244C-9F14-CFD1C757A1EF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879537E-E4F2-D94A-BCC0-82CCD8DD49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697480"/>
            <a:ext cx="5340096" cy="1472184"/>
          </a:xfrm>
        </p:spPr>
        <p:txBody>
          <a:bodyPr anchor="ctr"/>
          <a:lstStyle>
            <a:lvl1pPr marL="0" indent="0">
              <a:buNone/>
              <a:defRPr sz="3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E18D5B8-0020-5D4C-9DC7-B4E5B128E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001" y="6547104"/>
            <a:ext cx="5155200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</p:spTree>
    <p:extLst>
      <p:ext uri="{BB962C8B-B14F-4D97-AF65-F5344CB8AC3E}">
        <p14:creationId xmlns:p14="http://schemas.microsoft.com/office/powerpoint/2010/main" val="11741049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2FC6D14-B0E2-1F44-838D-6AD9393E24D6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8709600-BCE8-124E-8A54-B857CEED2F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697480"/>
            <a:ext cx="5340096" cy="1472184"/>
          </a:xfrm>
        </p:spPr>
        <p:txBody>
          <a:bodyPr anchor="ctr"/>
          <a:lstStyle>
            <a:lvl1pPr marL="0" indent="0">
              <a:buNone/>
              <a:defRPr sz="3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4AFD14-2BE9-0A45-85E7-F91890F310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85778" y="3189018"/>
            <a:ext cx="2649402" cy="479964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424CF5-F09C-EC49-80C6-D935C9F27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001" y="6547104"/>
            <a:ext cx="5155200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</p:spTree>
    <p:extLst>
      <p:ext uri="{BB962C8B-B14F-4D97-AF65-F5344CB8AC3E}">
        <p14:creationId xmlns:p14="http://schemas.microsoft.com/office/powerpoint/2010/main" val="300764093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C4A1F5D-7DDC-1D44-9979-CBE4F318889B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B17008B-562E-A64A-B136-E9A58C30E0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697480"/>
            <a:ext cx="5340096" cy="1472184"/>
          </a:xfrm>
        </p:spPr>
        <p:txBody>
          <a:bodyPr anchor="ctr"/>
          <a:lstStyle>
            <a:lvl1pPr marL="0" indent="0">
              <a:buNone/>
              <a:defRPr sz="3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E6C71C-5C95-7147-B6AD-61ED77A2C2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85778" y="3189018"/>
            <a:ext cx="2649402" cy="479964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87AA56A-2D9E-F64B-A45A-F08B5B850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001" y="6547104"/>
            <a:ext cx="5155200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</p:spTree>
    <p:extLst>
      <p:ext uri="{BB962C8B-B14F-4D97-AF65-F5344CB8AC3E}">
        <p14:creationId xmlns:p14="http://schemas.microsoft.com/office/powerpoint/2010/main" val="221226229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52D6-B2DD-D246-82E6-5A4AF835E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E555A-0A55-444B-9053-21E6281C3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58452-5BB9-5841-84AE-60B88017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74B94-9DA7-D540-80A7-3E48A3D9A5F2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ECC82-0B0E-7041-B2DA-33706BAE9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46D45-5A3B-0B4E-9AD2-D909530E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CCB5C-7BF8-6944-A927-49F2E153A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7689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F4A1787-EED2-1E46-A862-15E59A32A2E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09656" y="2743199"/>
            <a:ext cx="6082344" cy="4114800"/>
          </a:xfrm>
        </p:spPr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6B333D-429E-B646-A0F8-C734681FFF77}"/>
              </a:ext>
            </a:extLst>
          </p:cNvPr>
          <p:cNvSpPr/>
          <p:nvPr userDrawn="1"/>
        </p:nvSpPr>
        <p:spPr>
          <a:xfrm>
            <a:off x="-2" y="0"/>
            <a:ext cx="610978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C4CD781-0915-1345-B2B6-019A6ACD793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5003" y="1783080"/>
            <a:ext cx="5341487" cy="4206240"/>
          </a:xfrm>
        </p:spPr>
        <p:txBody>
          <a:bodyPr wrap="square" lIns="91521" tIns="45761" rIns="91521" bIns="45761">
            <a:noAutofit/>
          </a:bodyPr>
          <a:lstStyle>
            <a:lvl1pPr marL="228531" indent="-22853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399930" indent="-172986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575899" indent="-191966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749583" indent="-172986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917300" indent="-172986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9432A-FE83-054E-AE61-41FB0B92C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00F60F15-4AAE-484B-BCB1-128CDD52C3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792717" y="740664"/>
            <a:ext cx="2725622" cy="1261872"/>
          </a:xfrm>
          <a:solidFill>
            <a:schemeClr val="bg2">
              <a:alpha val="50000"/>
            </a:schemeClr>
          </a:solidFill>
        </p:spPr>
        <p:txBody>
          <a:bodyPr lIns="91440" tIns="548640" anchor="ctr"/>
          <a:lstStyle>
            <a:lvl1pPr marL="0" indent="0" algn="ctr">
              <a:buNone/>
              <a:defRPr sz="1100"/>
            </a:lvl1pPr>
          </a:lstStyle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company logo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89597B7-F732-AE48-B5EB-5034F06E5422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3" y="816432"/>
            <a:ext cx="5341487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8A95359-2A36-9A48-97CB-934004D016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527736"/>
            <a:ext cx="5341487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828728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91-3D27-4740-8DB9-960BCE2E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D1B1C-7A48-4BC9-ABE5-2F9D16E90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4BFD35-0D47-46E1-8679-5ED5ADBEFF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12D0B-D724-4D33-9C38-F9E3A47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D8D2-6446-45BB-B75A-8698327802E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EC11A-7E03-48C7-9314-E937096EE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6EC66-6936-423B-9016-319CC7FFB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EF2C0-7A99-42D1-B901-C07CA4C33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4903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55A0-B8AC-4B1F-B1E8-B54DB2EFE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AFDB5-23EE-4BA6-8AAE-DCA22ED8E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68811-FC13-4260-A8E2-B7695A883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D8D2-6446-45BB-B75A-8698327802E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B190A-741C-484E-AACF-05810379A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5ABB6-4A47-4251-8804-4EF265E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EF2C0-7A99-42D1-B901-C07CA4C33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8206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2_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00" tIns="45750" rIns="91500" bIns="45750" anchor="b" anchorCtr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263031" y="1733552"/>
            <a:ext cx="11661637" cy="447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00" tIns="45750" rIns="91500" bIns="45750" anchor="t" anchorCtr="0"/>
          <a:lstStyle>
            <a:lvl1pPr marL="457200" lvl="0" indent="-3683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2"/>
          </p:nvPr>
        </p:nvSpPr>
        <p:spPr>
          <a:xfrm>
            <a:off x="263031" y="1106419"/>
            <a:ext cx="11661637" cy="40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00" tIns="45750" rIns="91500" bIns="45750" anchor="t" anchorCtr="0"/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900"/>
              <a:buNone/>
              <a:defRPr sz="1900" b="1"/>
            </a:lvl3pPr>
            <a:lvl4pPr marL="1828800" lvl="3" indent="-2286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294490" y="6462574"/>
            <a:ext cx="448654" cy="26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00" tIns="45750" rIns="91500" bIns="4575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ftr" idx="11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00" tIns="45750" rIns="91500" bIns="4575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50535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© 2022 NetApp, Inc. All rights reserved.  — NETAPP USE ONLY –– NETAPP CONFIDENTIAL —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9672995"/>
      </p:ext>
    </p:extLst>
  </p:cSld>
  <p:clrMapOvr>
    <a:masterClrMapping/>
  </p:clrMapOvr>
  <p:transition spd="med"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Quad">
  <p:cSld name="1_Content Quad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00" tIns="45750" rIns="91500" bIns="45750" anchor="b" anchorCtr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1"/>
          </p:nvPr>
        </p:nvSpPr>
        <p:spPr>
          <a:xfrm>
            <a:off x="263030" y="1733425"/>
            <a:ext cx="5716489" cy="2091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00" tIns="45750" rIns="91500" bIns="45750" anchor="t" anchorCtr="0"/>
          <a:lstStyle>
            <a:lvl1pPr marL="457200" lvl="0" indent="-3429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2"/>
          </p:nvPr>
        </p:nvSpPr>
        <p:spPr>
          <a:xfrm>
            <a:off x="6208180" y="1733552"/>
            <a:ext cx="5716489" cy="209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00" tIns="45750" rIns="91500" bIns="45750" anchor="t" anchorCtr="0"/>
          <a:lstStyle>
            <a:lvl1pPr marL="457200" lvl="0" indent="-3429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3"/>
          </p:nvPr>
        </p:nvSpPr>
        <p:spPr>
          <a:xfrm>
            <a:off x="263030" y="4062939"/>
            <a:ext cx="5716489" cy="2091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00" tIns="45750" rIns="91500" bIns="45750" anchor="t" anchorCtr="0"/>
          <a:lstStyle>
            <a:lvl1pPr marL="457200" lvl="0" indent="-3429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4"/>
          </p:nvPr>
        </p:nvSpPr>
        <p:spPr>
          <a:xfrm>
            <a:off x="6208180" y="4063067"/>
            <a:ext cx="5716489" cy="209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00" tIns="45750" rIns="91500" bIns="45750" anchor="t" anchorCtr="0"/>
          <a:lstStyle>
            <a:lvl1pPr marL="457200" lvl="0" indent="-3429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5"/>
          </p:nvPr>
        </p:nvSpPr>
        <p:spPr>
          <a:xfrm>
            <a:off x="263031" y="1106419"/>
            <a:ext cx="11661637" cy="40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00" tIns="45750" rIns="91500" bIns="45750" anchor="t" anchorCtr="0"/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900"/>
              <a:buNone/>
              <a:defRPr sz="1900" b="1"/>
            </a:lvl3pPr>
            <a:lvl4pPr marL="1828800" lvl="3" indent="-2286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ldNum" idx="12"/>
          </p:nvPr>
        </p:nvSpPr>
        <p:spPr>
          <a:xfrm>
            <a:off x="294490" y="6462574"/>
            <a:ext cx="448654" cy="26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00" tIns="45750" rIns="91500" bIns="4575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ftr" idx="11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00" tIns="45750" rIns="91500" bIns="4575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50535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© 2022 NetApp, Inc. All rights reserved.  — NETAPP USE ONLY –– NETAPP CONFIDENTIAL —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9128883"/>
      </p:ext>
    </p:extLst>
  </p:cSld>
  <p:clrMapOvr>
    <a:masterClrMapping/>
  </p:clrMapOvr>
  <p:transition spd="med"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369" y="236358"/>
            <a:ext cx="11432249" cy="904795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68226" y="1733552"/>
            <a:ext cx="11432977" cy="447992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8" y="1106419"/>
            <a:ext cx="11397445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94489" y="6238647"/>
            <a:ext cx="10377699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804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08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12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8930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NetApp Confidential – Limited Use 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63" y="6523004"/>
            <a:ext cx="1033541" cy="18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45087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263031" y="1733423"/>
            <a:ext cx="3750017" cy="448005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39"/>
          <p:cNvSpPr>
            <a:spLocks noGrp="1"/>
          </p:cNvSpPr>
          <p:nvPr>
            <p:ph sz="quarter" idx="17"/>
          </p:nvPr>
        </p:nvSpPr>
        <p:spPr bwMode="gray">
          <a:xfrm>
            <a:off x="4218841" y="1733423"/>
            <a:ext cx="3750017" cy="448005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Content Placeholder 39"/>
          <p:cNvSpPr>
            <a:spLocks noGrp="1"/>
          </p:cNvSpPr>
          <p:nvPr>
            <p:ph sz="quarter" idx="18"/>
          </p:nvPr>
        </p:nvSpPr>
        <p:spPr bwMode="gray">
          <a:xfrm>
            <a:off x="8174652" y="1733423"/>
            <a:ext cx="3750017" cy="448005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7" y="1106419"/>
            <a:ext cx="11652491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2017 NetApp, Inc. All Rights Reserved. NETAPP CONFIDENTIAL 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94489" y="6238647"/>
            <a:ext cx="10377699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804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08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12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979" y="6495179"/>
            <a:ext cx="1044444" cy="19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3068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298E84D-EDE4-A135-6471-1B30CA838A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11111" y="1449324"/>
            <a:ext cx="4754880" cy="3959352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03856140-7676-0B41-9938-B7BC8109E2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4904" y="1430867"/>
            <a:ext cx="5340096" cy="2532288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70000"/>
              </a:lnSpc>
              <a:defRPr sz="7000" b="0" i="0" kern="1200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text placeholder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72402FA3-4DE6-1242-ABE8-3A7D3B3F87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4904" y="3942357"/>
            <a:ext cx="5340096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Subtitle text placeholder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8F8FE56-17F9-F145-B2CF-258FDA9C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340096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5281EC6-7D0D-AE41-A0A9-3CAE71915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904" y="547132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Name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920635D-FD08-494C-A157-C62AC2B337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904" y="5693865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83B91C1-5EE1-FF4E-A9D9-7410256B3E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591641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9" name="Graphic 6">
            <a:extLst>
              <a:ext uri="{FF2B5EF4-FFF2-40B4-BE49-F238E27FC236}">
                <a16:creationId xmlns:a16="http://schemas.microsoft.com/office/drawing/2014/main" id="{CE0EA043-4623-2C47-E8BF-0E0E50A36B3B}"/>
              </a:ext>
            </a:extLst>
          </p:cNvPr>
          <p:cNvGrpSpPr/>
          <p:nvPr userDrawn="1"/>
        </p:nvGrpSpPr>
        <p:grpSpPr>
          <a:xfrm>
            <a:off x="457103" y="339767"/>
            <a:ext cx="1260139" cy="226046"/>
            <a:chOff x="457103" y="339767"/>
            <a:chExt cx="1260139" cy="226046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B8EEF04-596D-3C8D-2330-0DD473A81BD6}"/>
                </a:ext>
              </a:extLst>
            </p:cNvPr>
            <p:cNvSpPr/>
            <p:nvPr/>
          </p:nvSpPr>
          <p:spPr>
            <a:xfrm>
              <a:off x="457103" y="339767"/>
              <a:ext cx="222002" cy="184324"/>
            </a:xfrm>
            <a:custGeom>
              <a:avLst/>
              <a:gdLst>
                <a:gd name="connsiteX0" fmla="*/ 0 w 222002"/>
                <a:gd name="connsiteY0" fmla="*/ 0 h 184324"/>
                <a:gd name="connsiteX1" fmla="*/ 0 w 222002"/>
                <a:gd name="connsiteY1" fmla="*/ 184324 h 184324"/>
                <a:gd name="connsiteX2" fmla="*/ 86376 w 222002"/>
                <a:gd name="connsiteY2" fmla="*/ 184324 h 184324"/>
                <a:gd name="connsiteX3" fmla="*/ 86376 w 222002"/>
                <a:gd name="connsiteY3" fmla="*/ 73730 h 184324"/>
                <a:gd name="connsiteX4" fmla="*/ 135627 w 222002"/>
                <a:gd name="connsiteY4" fmla="*/ 73730 h 184324"/>
                <a:gd name="connsiteX5" fmla="*/ 135627 w 222002"/>
                <a:gd name="connsiteY5" fmla="*/ 184324 h 184324"/>
                <a:gd name="connsiteX6" fmla="*/ 222003 w 222002"/>
                <a:gd name="connsiteY6" fmla="*/ 184324 h 184324"/>
                <a:gd name="connsiteX7" fmla="*/ 222003 w 222002"/>
                <a:gd name="connsiteY7" fmla="*/ 0 h 1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002" h="184324">
                  <a:moveTo>
                    <a:pt x="0" y="0"/>
                  </a:moveTo>
                  <a:lnTo>
                    <a:pt x="0" y="184324"/>
                  </a:lnTo>
                  <a:lnTo>
                    <a:pt x="86376" y="184324"/>
                  </a:lnTo>
                  <a:lnTo>
                    <a:pt x="86376" y="73730"/>
                  </a:lnTo>
                  <a:lnTo>
                    <a:pt x="135627" y="73730"/>
                  </a:lnTo>
                  <a:lnTo>
                    <a:pt x="135627" y="184324"/>
                  </a:lnTo>
                  <a:lnTo>
                    <a:pt x="222003" y="184324"/>
                  </a:lnTo>
                  <a:lnTo>
                    <a:pt x="222003" y="0"/>
                  </a:lnTo>
                  <a:close/>
                </a:path>
              </a:pathLst>
            </a:custGeom>
            <a:grpFill/>
            <a:ln w="12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3B3C3B4-9D36-E78E-E3BF-C7B8F9E4E509}"/>
                </a:ext>
              </a:extLst>
            </p:cNvPr>
            <p:cNvSpPr/>
            <p:nvPr/>
          </p:nvSpPr>
          <p:spPr>
            <a:xfrm>
              <a:off x="777606" y="339767"/>
              <a:ext cx="939636" cy="226046"/>
            </a:xfrm>
            <a:custGeom>
              <a:avLst/>
              <a:gdLst>
                <a:gd name="connsiteX0" fmla="*/ 125 w 939636"/>
                <a:gd name="connsiteY0" fmla="*/ 0 h 226046"/>
                <a:gd name="connsiteX1" fmla="*/ 37375 w 939636"/>
                <a:gd name="connsiteY1" fmla="*/ 0 h 226046"/>
                <a:gd name="connsiteX2" fmla="*/ 123376 w 939636"/>
                <a:gd name="connsiteY2" fmla="*/ 113957 h 226046"/>
                <a:gd name="connsiteX3" fmla="*/ 123376 w 939636"/>
                <a:gd name="connsiteY3" fmla="*/ 0 h 226046"/>
                <a:gd name="connsiteX4" fmla="*/ 163252 w 939636"/>
                <a:gd name="connsiteY4" fmla="*/ 0 h 226046"/>
                <a:gd name="connsiteX5" fmla="*/ 163252 w 939636"/>
                <a:gd name="connsiteY5" fmla="*/ 184324 h 226046"/>
                <a:gd name="connsiteX6" fmla="*/ 128877 w 939636"/>
                <a:gd name="connsiteY6" fmla="*/ 184324 h 226046"/>
                <a:gd name="connsiteX7" fmla="*/ 39875 w 939636"/>
                <a:gd name="connsiteY7" fmla="*/ 68001 h 226046"/>
                <a:gd name="connsiteX8" fmla="*/ 39875 w 939636"/>
                <a:gd name="connsiteY8" fmla="*/ 184324 h 226046"/>
                <a:gd name="connsiteX9" fmla="*/ 0 w 939636"/>
                <a:gd name="connsiteY9" fmla="*/ 184324 h 226046"/>
                <a:gd name="connsiteX10" fmla="*/ 125 w 939636"/>
                <a:gd name="connsiteY10" fmla="*/ 0 h 226046"/>
                <a:gd name="connsiteX11" fmla="*/ 125 w 939636"/>
                <a:gd name="connsiteY11" fmla="*/ 0 h 226046"/>
                <a:gd name="connsiteX12" fmla="*/ 182752 w 939636"/>
                <a:gd name="connsiteY12" fmla="*/ 114954 h 226046"/>
                <a:gd name="connsiteX13" fmla="*/ 256253 w 939636"/>
                <a:gd name="connsiteY13" fmla="*/ 187313 h 226046"/>
                <a:gd name="connsiteX14" fmla="*/ 313629 w 939636"/>
                <a:gd name="connsiteY14" fmla="*/ 161159 h 226046"/>
                <a:gd name="connsiteX15" fmla="*/ 290753 w 939636"/>
                <a:gd name="connsiteY15" fmla="*/ 141108 h 226046"/>
                <a:gd name="connsiteX16" fmla="*/ 256628 w 939636"/>
                <a:gd name="connsiteY16" fmla="*/ 155555 h 226046"/>
                <a:gd name="connsiteX17" fmla="*/ 222253 w 939636"/>
                <a:gd name="connsiteY17" fmla="*/ 128155 h 226046"/>
                <a:gd name="connsiteX18" fmla="*/ 320129 w 939636"/>
                <a:gd name="connsiteY18" fmla="*/ 128155 h 226046"/>
                <a:gd name="connsiteX19" fmla="*/ 320629 w 939636"/>
                <a:gd name="connsiteY19" fmla="*/ 117694 h 226046"/>
                <a:gd name="connsiteX20" fmla="*/ 252253 w 939636"/>
                <a:gd name="connsiteY20" fmla="*/ 41598 h 226046"/>
                <a:gd name="connsiteX21" fmla="*/ 182752 w 939636"/>
                <a:gd name="connsiteY21" fmla="*/ 114455 h 226046"/>
                <a:gd name="connsiteX22" fmla="*/ 182752 w 939636"/>
                <a:gd name="connsiteY22" fmla="*/ 114954 h 226046"/>
                <a:gd name="connsiteX23" fmla="*/ 221753 w 939636"/>
                <a:gd name="connsiteY23" fmla="*/ 103246 h 226046"/>
                <a:gd name="connsiteX24" fmla="*/ 252253 w 939636"/>
                <a:gd name="connsiteY24" fmla="*/ 73481 h 226046"/>
                <a:gd name="connsiteX25" fmla="*/ 281878 w 939636"/>
                <a:gd name="connsiteY25" fmla="*/ 103246 h 226046"/>
                <a:gd name="connsiteX26" fmla="*/ 221753 w 939636"/>
                <a:gd name="connsiteY26" fmla="*/ 103246 h 226046"/>
                <a:gd name="connsiteX27" fmla="*/ 345629 w 939636"/>
                <a:gd name="connsiteY27" fmla="*/ 144470 h 226046"/>
                <a:gd name="connsiteX28" fmla="*/ 386505 w 939636"/>
                <a:gd name="connsiteY28" fmla="*/ 186566 h 226046"/>
                <a:gd name="connsiteX29" fmla="*/ 418005 w 939636"/>
                <a:gd name="connsiteY29" fmla="*/ 178471 h 226046"/>
                <a:gd name="connsiteX30" fmla="*/ 418005 w 939636"/>
                <a:gd name="connsiteY30" fmla="*/ 146588 h 226046"/>
                <a:gd name="connsiteX31" fmla="*/ 398255 w 939636"/>
                <a:gd name="connsiteY31" fmla="*/ 151569 h 226046"/>
                <a:gd name="connsiteX32" fmla="*/ 385380 w 939636"/>
                <a:gd name="connsiteY32" fmla="*/ 137994 h 226046"/>
                <a:gd name="connsiteX33" fmla="*/ 385380 w 939636"/>
                <a:gd name="connsiteY33" fmla="*/ 78089 h 226046"/>
                <a:gd name="connsiteX34" fmla="*/ 418505 w 939636"/>
                <a:gd name="connsiteY34" fmla="*/ 78089 h 226046"/>
                <a:gd name="connsiteX35" fmla="*/ 418505 w 939636"/>
                <a:gd name="connsiteY35" fmla="*/ 44213 h 226046"/>
                <a:gd name="connsiteX36" fmla="*/ 385380 w 939636"/>
                <a:gd name="connsiteY36" fmla="*/ 44213 h 226046"/>
                <a:gd name="connsiteX37" fmla="*/ 385380 w 939636"/>
                <a:gd name="connsiteY37" fmla="*/ 8344 h 226046"/>
                <a:gd name="connsiteX38" fmla="*/ 345504 w 939636"/>
                <a:gd name="connsiteY38" fmla="*/ 8344 h 226046"/>
                <a:gd name="connsiteX39" fmla="*/ 345504 w 939636"/>
                <a:gd name="connsiteY39" fmla="*/ 44088 h 226046"/>
                <a:gd name="connsiteX40" fmla="*/ 328754 w 939636"/>
                <a:gd name="connsiteY40" fmla="*/ 44088 h 226046"/>
                <a:gd name="connsiteX41" fmla="*/ 328754 w 939636"/>
                <a:gd name="connsiteY41" fmla="*/ 78089 h 226046"/>
                <a:gd name="connsiteX42" fmla="*/ 345504 w 939636"/>
                <a:gd name="connsiteY42" fmla="*/ 78089 h 226046"/>
                <a:gd name="connsiteX43" fmla="*/ 345629 w 939636"/>
                <a:gd name="connsiteY43" fmla="*/ 144470 h 226046"/>
                <a:gd name="connsiteX44" fmla="*/ 627883 w 939636"/>
                <a:gd name="connsiteY44" fmla="*/ 226046 h 226046"/>
                <a:gd name="connsiteX45" fmla="*/ 667758 w 939636"/>
                <a:gd name="connsiteY45" fmla="*/ 226046 h 226046"/>
                <a:gd name="connsiteX46" fmla="*/ 667758 w 939636"/>
                <a:gd name="connsiteY46" fmla="*/ 165892 h 226046"/>
                <a:gd name="connsiteX47" fmla="*/ 711508 w 939636"/>
                <a:gd name="connsiteY47" fmla="*/ 186815 h 226046"/>
                <a:gd name="connsiteX48" fmla="*/ 775509 w 939636"/>
                <a:gd name="connsiteY48" fmla="*/ 114331 h 226046"/>
                <a:gd name="connsiteX49" fmla="*/ 775509 w 939636"/>
                <a:gd name="connsiteY49" fmla="*/ 113833 h 226046"/>
                <a:gd name="connsiteX50" fmla="*/ 711508 w 939636"/>
                <a:gd name="connsiteY50" fmla="*/ 41473 h 226046"/>
                <a:gd name="connsiteX51" fmla="*/ 667758 w 939636"/>
                <a:gd name="connsiteY51" fmla="*/ 64140 h 226046"/>
                <a:gd name="connsiteX52" fmla="*/ 667758 w 939636"/>
                <a:gd name="connsiteY52" fmla="*/ 44213 h 226046"/>
                <a:gd name="connsiteX53" fmla="*/ 627883 w 939636"/>
                <a:gd name="connsiteY53" fmla="*/ 44213 h 226046"/>
                <a:gd name="connsiteX54" fmla="*/ 627883 w 939636"/>
                <a:gd name="connsiteY54" fmla="*/ 226046 h 226046"/>
                <a:gd name="connsiteX55" fmla="*/ 735634 w 939636"/>
                <a:gd name="connsiteY55" fmla="*/ 114455 h 226046"/>
                <a:gd name="connsiteX56" fmla="*/ 701258 w 939636"/>
                <a:gd name="connsiteY56" fmla="*/ 153188 h 226046"/>
                <a:gd name="connsiteX57" fmla="*/ 667133 w 939636"/>
                <a:gd name="connsiteY57" fmla="*/ 114455 h 226046"/>
                <a:gd name="connsiteX58" fmla="*/ 667133 w 939636"/>
                <a:gd name="connsiteY58" fmla="*/ 113957 h 226046"/>
                <a:gd name="connsiteX59" fmla="*/ 701258 w 939636"/>
                <a:gd name="connsiteY59" fmla="*/ 75349 h 226046"/>
                <a:gd name="connsiteX60" fmla="*/ 735634 w 939636"/>
                <a:gd name="connsiteY60" fmla="*/ 113957 h 226046"/>
                <a:gd name="connsiteX61" fmla="*/ 735634 w 939636"/>
                <a:gd name="connsiteY61" fmla="*/ 114455 h 226046"/>
                <a:gd name="connsiteX62" fmla="*/ 791884 w 939636"/>
                <a:gd name="connsiteY62" fmla="*/ 226046 h 226046"/>
                <a:gd name="connsiteX63" fmla="*/ 831760 w 939636"/>
                <a:gd name="connsiteY63" fmla="*/ 226046 h 226046"/>
                <a:gd name="connsiteX64" fmla="*/ 831760 w 939636"/>
                <a:gd name="connsiteY64" fmla="*/ 165892 h 226046"/>
                <a:gd name="connsiteX65" fmla="*/ 875635 w 939636"/>
                <a:gd name="connsiteY65" fmla="*/ 186815 h 226046"/>
                <a:gd name="connsiteX66" fmla="*/ 939636 w 939636"/>
                <a:gd name="connsiteY66" fmla="*/ 114331 h 226046"/>
                <a:gd name="connsiteX67" fmla="*/ 939636 w 939636"/>
                <a:gd name="connsiteY67" fmla="*/ 113833 h 226046"/>
                <a:gd name="connsiteX68" fmla="*/ 875635 w 939636"/>
                <a:gd name="connsiteY68" fmla="*/ 41473 h 226046"/>
                <a:gd name="connsiteX69" fmla="*/ 831760 w 939636"/>
                <a:gd name="connsiteY69" fmla="*/ 64140 h 226046"/>
                <a:gd name="connsiteX70" fmla="*/ 831760 w 939636"/>
                <a:gd name="connsiteY70" fmla="*/ 44213 h 226046"/>
                <a:gd name="connsiteX71" fmla="*/ 791884 w 939636"/>
                <a:gd name="connsiteY71" fmla="*/ 44213 h 226046"/>
                <a:gd name="connsiteX72" fmla="*/ 791884 w 939636"/>
                <a:gd name="connsiteY72" fmla="*/ 226046 h 226046"/>
                <a:gd name="connsiteX73" fmla="*/ 899636 w 939636"/>
                <a:gd name="connsiteY73" fmla="*/ 114455 h 226046"/>
                <a:gd name="connsiteX74" fmla="*/ 865260 w 939636"/>
                <a:gd name="connsiteY74" fmla="*/ 153188 h 226046"/>
                <a:gd name="connsiteX75" fmla="*/ 831135 w 939636"/>
                <a:gd name="connsiteY75" fmla="*/ 114455 h 226046"/>
                <a:gd name="connsiteX76" fmla="*/ 831135 w 939636"/>
                <a:gd name="connsiteY76" fmla="*/ 113957 h 226046"/>
                <a:gd name="connsiteX77" fmla="*/ 865260 w 939636"/>
                <a:gd name="connsiteY77" fmla="*/ 75349 h 226046"/>
                <a:gd name="connsiteX78" fmla="*/ 899636 w 939636"/>
                <a:gd name="connsiteY78" fmla="*/ 113957 h 226046"/>
                <a:gd name="connsiteX79" fmla="*/ 899636 w 939636"/>
                <a:gd name="connsiteY79" fmla="*/ 114455 h 226046"/>
                <a:gd name="connsiteX80" fmla="*/ 428255 w 939636"/>
                <a:gd name="connsiteY80" fmla="*/ 184324 h 226046"/>
                <a:gd name="connsiteX81" fmla="*/ 469381 w 939636"/>
                <a:gd name="connsiteY81" fmla="*/ 184324 h 226046"/>
                <a:gd name="connsiteX82" fmla="*/ 486131 w 939636"/>
                <a:gd name="connsiteY82" fmla="*/ 143225 h 226046"/>
                <a:gd name="connsiteX83" fmla="*/ 558882 w 939636"/>
                <a:gd name="connsiteY83" fmla="*/ 143225 h 226046"/>
                <a:gd name="connsiteX84" fmla="*/ 575757 w 939636"/>
                <a:gd name="connsiteY84" fmla="*/ 184324 h 226046"/>
                <a:gd name="connsiteX85" fmla="*/ 617882 w 939636"/>
                <a:gd name="connsiteY85" fmla="*/ 184324 h 226046"/>
                <a:gd name="connsiteX86" fmla="*/ 541257 w 939636"/>
                <a:gd name="connsiteY86" fmla="*/ 0 h 226046"/>
                <a:gd name="connsiteX87" fmla="*/ 504881 w 939636"/>
                <a:gd name="connsiteY87" fmla="*/ 0 h 226046"/>
                <a:gd name="connsiteX88" fmla="*/ 428255 w 939636"/>
                <a:gd name="connsiteY88" fmla="*/ 184324 h 226046"/>
                <a:gd name="connsiteX89" fmla="*/ 498131 w 939636"/>
                <a:gd name="connsiteY89" fmla="*/ 107730 h 226046"/>
                <a:gd name="connsiteX90" fmla="*/ 522506 w 939636"/>
                <a:gd name="connsiteY90" fmla="*/ 48323 h 226046"/>
                <a:gd name="connsiteX91" fmla="*/ 547007 w 939636"/>
                <a:gd name="connsiteY91" fmla="*/ 107730 h 226046"/>
                <a:gd name="connsiteX92" fmla="*/ 498131 w 939636"/>
                <a:gd name="connsiteY92" fmla="*/ 107730 h 2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939636" h="226046">
                  <a:moveTo>
                    <a:pt x="125" y="0"/>
                  </a:moveTo>
                  <a:lnTo>
                    <a:pt x="37375" y="0"/>
                  </a:lnTo>
                  <a:lnTo>
                    <a:pt x="123376" y="113957"/>
                  </a:lnTo>
                  <a:lnTo>
                    <a:pt x="123376" y="0"/>
                  </a:lnTo>
                  <a:lnTo>
                    <a:pt x="163252" y="0"/>
                  </a:lnTo>
                  <a:lnTo>
                    <a:pt x="163252" y="184324"/>
                  </a:lnTo>
                  <a:lnTo>
                    <a:pt x="128877" y="184324"/>
                  </a:lnTo>
                  <a:lnTo>
                    <a:pt x="39875" y="68001"/>
                  </a:lnTo>
                  <a:lnTo>
                    <a:pt x="39875" y="184324"/>
                  </a:lnTo>
                  <a:lnTo>
                    <a:pt x="0" y="184324"/>
                  </a:lnTo>
                  <a:lnTo>
                    <a:pt x="125" y="0"/>
                  </a:lnTo>
                  <a:lnTo>
                    <a:pt x="125" y="0"/>
                  </a:lnTo>
                  <a:close/>
                  <a:moveTo>
                    <a:pt x="182752" y="114954"/>
                  </a:moveTo>
                  <a:cubicBezTo>
                    <a:pt x="182752" y="157797"/>
                    <a:pt x="214003" y="187313"/>
                    <a:pt x="256253" y="187313"/>
                  </a:cubicBezTo>
                  <a:cubicBezTo>
                    <a:pt x="281628" y="187313"/>
                    <a:pt x="300504" y="177350"/>
                    <a:pt x="313629" y="161159"/>
                  </a:cubicBezTo>
                  <a:lnTo>
                    <a:pt x="290753" y="141108"/>
                  </a:lnTo>
                  <a:cubicBezTo>
                    <a:pt x="279753" y="151320"/>
                    <a:pt x="270003" y="155555"/>
                    <a:pt x="256628" y="155555"/>
                  </a:cubicBezTo>
                  <a:cubicBezTo>
                    <a:pt x="238753" y="155555"/>
                    <a:pt x="226253" y="146089"/>
                    <a:pt x="222253" y="128155"/>
                  </a:cubicBezTo>
                  <a:lnTo>
                    <a:pt x="320129" y="128155"/>
                  </a:lnTo>
                  <a:cubicBezTo>
                    <a:pt x="320379" y="124543"/>
                    <a:pt x="320629" y="120807"/>
                    <a:pt x="320629" y="117694"/>
                  </a:cubicBezTo>
                  <a:cubicBezTo>
                    <a:pt x="320629" y="77964"/>
                    <a:pt x="299129" y="41598"/>
                    <a:pt x="252253" y="41598"/>
                  </a:cubicBezTo>
                  <a:cubicBezTo>
                    <a:pt x="211378" y="41598"/>
                    <a:pt x="182752" y="74477"/>
                    <a:pt x="182752" y="114455"/>
                  </a:cubicBezTo>
                  <a:lnTo>
                    <a:pt x="182752" y="114954"/>
                  </a:lnTo>
                  <a:moveTo>
                    <a:pt x="221753" y="103246"/>
                  </a:moveTo>
                  <a:cubicBezTo>
                    <a:pt x="224878" y="85188"/>
                    <a:pt x="235628" y="73481"/>
                    <a:pt x="252253" y="73481"/>
                  </a:cubicBezTo>
                  <a:cubicBezTo>
                    <a:pt x="269003" y="73481"/>
                    <a:pt x="279503" y="85437"/>
                    <a:pt x="281878" y="103246"/>
                  </a:cubicBezTo>
                  <a:lnTo>
                    <a:pt x="221753" y="103246"/>
                  </a:lnTo>
                  <a:close/>
                  <a:moveTo>
                    <a:pt x="345629" y="144470"/>
                  </a:moveTo>
                  <a:cubicBezTo>
                    <a:pt x="345629" y="176852"/>
                    <a:pt x="362129" y="186566"/>
                    <a:pt x="386505" y="186566"/>
                  </a:cubicBezTo>
                  <a:cubicBezTo>
                    <a:pt x="399880" y="186566"/>
                    <a:pt x="409630" y="183452"/>
                    <a:pt x="418005" y="178471"/>
                  </a:cubicBezTo>
                  <a:lnTo>
                    <a:pt x="418005" y="146588"/>
                  </a:lnTo>
                  <a:cubicBezTo>
                    <a:pt x="412255" y="149826"/>
                    <a:pt x="405630" y="151569"/>
                    <a:pt x="398255" y="151569"/>
                  </a:cubicBezTo>
                  <a:cubicBezTo>
                    <a:pt x="389380" y="151569"/>
                    <a:pt x="385380" y="147086"/>
                    <a:pt x="385380" y="137994"/>
                  </a:cubicBezTo>
                  <a:lnTo>
                    <a:pt x="385380" y="78089"/>
                  </a:lnTo>
                  <a:lnTo>
                    <a:pt x="418505" y="78089"/>
                  </a:lnTo>
                  <a:lnTo>
                    <a:pt x="418505" y="44213"/>
                  </a:lnTo>
                  <a:lnTo>
                    <a:pt x="385380" y="44213"/>
                  </a:lnTo>
                  <a:lnTo>
                    <a:pt x="385380" y="8344"/>
                  </a:lnTo>
                  <a:lnTo>
                    <a:pt x="345504" y="8344"/>
                  </a:lnTo>
                  <a:lnTo>
                    <a:pt x="345504" y="44088"/>
                  </a:lnTo>
                  <a:lnTo>
                    <a:pt x="328754" y="44088"/>
                  </a:lnTo>
                  <a:lnTo>
                    <a:pt x="328754" y="78089"/>
                  </a:lnTo>
                  <a:lnTo>
                    <a:pt x="345504" y="78089"/>
                  </a:lnTo>
                  <a:lnTo>
                    <a:pt x="345629" y="144470"/>
                  </a:lnTo>
                  <a:moveTo>
                    <a:pt x="627883" y="226046"/>
                  </a:moveTo>
                  <a:lnTo>
                    <a:pt x="667758" y="226046"/>
                  </a:lnTo>
                  <a:lnTo>
                    <a:pt x="667758" y="165892"/>
                  </a:lnTo>
                  <a:cubicBezTo>
                    <a:pt x="677258" y="177101"/>
                    <a:pt x="690383" y="186815"/>
                    <a:pt x="711508" y="186815"/>
                  </a:cubicBezTo>
                  <a:cubicBezTo>
                    <a:pt x="744884" y="186815"/>
                    <a:pt x="775509" y="161159"/>
                    <a:pt x="775509" y="114331"/>
                  </a:cubicBezTo>
                  <a:lnTo>
                    <a:pt x="775509" y="113833"/>
                  </a:lnTo>
                  <a:cubicBezTo>
                    <a:pt x="775509" y="67004"/>
                    <a:pt x="744259" y="41473"/>
                    <a:pt x="711508" y="41473"/>
                  </a:cubicBezTo>
                  <a:cubicBezTo>
                    <a:pt x="690758" y="41473"/>
                    <a:pt x="677383" y="51063"/>
                    <a:pt x="667758" y="64140"/>
                  </a:cubicBezTo>
                  <a:lnTo>
                    <a:pt x="667758" y="44213"/>
                  </a:lnTo>
                  <a:lnTo>
                    <a:pt x="627883" y="44213"/>
                  </a:lnTo>
                  <a:lnTo>
                    <a:pt x="627883" y="226046"/>
                  </a:lnTo>
                  <a:close/>
                  <a:moveTo>
                    <a:pt x="735634" y="114455"/>
                  </a:moveTo>
                  <a:cubicBezTo>
                    <a:pt x="735634" y="137994"/>
                    <a:pt x="719884" y="153188"/>
                    <a:pt x="701258" y="153188"/>
                  </a:cubicBezTo>
                  <a:cubicBezTo>
                    <a:pt x="682633" y="153188"/>
                    <a:pt x="667133" y="137745"/>
                    <a:pt x="667133" y="114455"/>
                  </a:cubicBezTo>
                  <a:lnTo>
                    <a:pt x="667133" y="113957"/>
                  </a:lnTo>
                  <a:cubicBezTo>
                    <a:pt x="667133" y="90668"/>
                    <a:pt x="682633" y="75349"/>
                    <a:pt x="701258" y="75349"/>
                  </a:cubicBezTo>
                  <a:cubicBezTo>
                    <a:pt x="719884" y="75349"/>
                    <a:pt x="735634" y="90792"/>
                    <a:pt x="735634" y="113957"/>
                  </a:cubicBezTo>
                  <a:lnTo>
                    <a:pt x="735634" y="114455"/>
                  </a:lnTo>
                  <a:moveTo>
                    <a:pt x="791884" y="226046"/>
                  </a:moveTo>
                  <a:lnTo>
                    <a:pt x="831760" y="226046"/>
                  </a:lnTo>
                  <a:lnTo>
                    <a:pt x="831760" y="165892"/>
                  </a:lnTo>
                  <a:cubicBezTo>
                    <a:pt x="841135" y="177101"/>
                    <a:pt x="854260" y="186815"/>
                    <a:pt x="875635" y="186815"/>
                  </a:cubicBezTo>
                  <a:cubicBezTo>
                    <a:pt x="908886" y="186815"/>
                    <a:pt x="939636" y="161159"/>
                    <a:pt x="939636" y="114331"/>
                  </a:cubicBezTo>
                  <a:lnTo>
                    <a:pt x="939636" y="113833"/>
                  </a:lnTo>
                  <a:cubicBezTo>
                    <a:pt x="939636" y="67004"/>
                    <a:pt x="908386" y="41473"/>
                    <a:pt x="875635" y="41473"/>
                  </a:cubicBezTo>
                  <a:cubicBezTo>
                    <a:pt x="854885" y="41473"/>
                    <a:pt x="841510" y="51063"/>
                    <a:pt x="831760" y="64140"/>
                  </a:cubicBezTo>
                  <a:lnTo>
                    <a:pt x="831760" y="44213"/>
                  </a:lnTo>
                  <a:lnTo>
                    <a:pt x="791884" y="44213"/>
                  </a:lnTo>
                  <a:lnTo>
                    <a:pt x="791884" y="226046"/>
                  </a:lnTo>
                  <a:close/>
                  <a:moveTo>
                    <a:pt x="899636" y="114455"/>
                  </a:moveTo>
                  <a:cubicBezTo>
                    <a:pt x="899636" y="137994"/>
                    <a:pt x="883886" y="153188"/>
                    <a:pt x="865260" y="153188"/>
                  </a:cubicBezTo>
                  <a:cubicBezTo>
                    <a:pt x="846635" y="153188"/>
                    <a:pt x="831135" y="137745"/>
                    <a:pt x="831135" y="114455"/>
                  </a:cubicBezTo>
                  <a:lnTo>
                    <a:pt x="831135" y="113957"/>
                  </a:lnTo>
                  <a:cubicBezTo>
                    <a:pt x="831135" y="90668"/>
                    <a:pt x="846635" y="75349"/>
                    <a:pt x="865260" y="75349"/>
                  </a:cubicBezTo>
                  <a:cubicBezTo>
                    <a:pt x="883886" y="75349"/>
                    <a:pt x="899636" y="90792"/>
                    <a:pt x="899636" y="113957"/>
                  </a:cubicBezTo>
                  <a:lnTo>
                    <a:pt x="899636" y="114455"/>
                  </a:lnTo>
                  <a:moveTo>
                    <a:pt x="428255" y="184324"/>
                  </a:moveTo>
                  <a:lnTo>
                    <a:pt x="469381" y="184324"/>
                  </a:lnTo>
                  <a:lnTo>
                    <a:pt x="486131" y="143225"/>
                  </a:lnTo>
                  <a:lnTo>
                    <a:pt x="558882" y="143225"/>
                  </a:lnTo>
                  <a:lnTo>
                    <a:pt x="575757" y="184324"/>
                  </a:lnTo>
                  <a:lnTo>
                    <a:pt x="617882" y="184324"/>
                  </a:lnTo>
                  <a:lnTo>
                    <a:pt x="541257" y="0"/>
                  </a:lnTo>
                  <a:lnTo>
                    <a:pt x="504881" y="0"/>
                  </a:lnTo>
                  <a:lnTo>
                    <a:pt x="428255" y="184324"/>
                  </a:lnTo>
                  <a:close/>
                  <a:moveTo>
                    <a:pt x="498131" y="107730"/>
                  </a:moveTo>
                  <a:lnTo>
                    <a:pt x="522506" y="48323"/>
                  </a:lnTo>
                  <a:lnTo>
                    <a:pt x="547007" y="107730"/>
                  </a:lnTo>
                  <a:lnTo>
                    <a:pt x="498131" y="107730"/>
                  </a:lnTo>
                  <a:close/>
                </a:path>
              </a:pathLst>
            </a:custGeom>
            <a:grpFill/>
            <a:ln w="12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9388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5900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72AF33-7179-E2AB-204D-BBD270974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06891" y="1447800"/>
            <a:ext cx="4754880" cy="39624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03856140-7676-0B41-9938-B7BC8109E2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4904" y="1430867"/>
            <a:ext cx="5340096" cy="2532288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70000"/>
              </a:lnSpc>
              <a:defRPr sz="7000" b="0" i="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 placeholder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72402FA3-4DE6-1242-ABE8-3A7D3B3F87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4904" y="3942357"/>
            <a:ext cx="5340096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Subtitle text placeholder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8F8FE56-17F9-F145-B2CF-258FDA9C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340096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5281EC6-7D0D-AE41-A0A9-3CAE71915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904" y="547132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Name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920635D-FD08-494C-A157-C62AC2B337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904" y="5693865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83B91C1-5EE1-FF4E-A9D9-7410256B3E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591641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8" name="Graphic 6">
            <a:extLst>
              <a:ext uri="{FF2B5EF4-FFF2-40B4-BE49-F238E27FC236}">
                <a16:creationId xmlns:a16="http://schemas.microsoft.com/office/drawing/2014/main" id="{731BFF4C-A80C-9FE2-CE5C-EC6C88F85EBB}"/>
              </a:ext>
            </a:extLst>
          </p:cNvPr>
          <p:cNvGrpSpPr/>
          <p:nvPr/>
        </p:nvGrpSpPr>
        <p:grpSpPr>
          <a:xfrm>
            <a:off x="457103" y="339767"/>
            <a:ext cx="1260139" cy="226046"/>
            <a:chOff x="457103" y="339767"/>
            <a:chExt cx="1260139" cy="226046"/>
          </a:xfrm>
          <a:solidFill>
            <a:schemeClr val="bg1"/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B475B79-049E-3875-FCDC-24340F6B0E64}"/>
                </a:ext>
              </a:extLst>
            </p:cNvPr>
            <p:cNvSpPr/>
            <p:nvPr/>
          </p:nvSpPr>
          <p:spPr>
            <a:xfrm>
              <a:off x="457103" y="339767"/>
              <a:ext cx="222002" cy="184324"/>
            </a:xfrm>
            <a:custGeom>
              <a:avLst/>
              <a:gdLst>
                <a:gd name="connsiteX0" fmla="*/ 0 w 222002"/>
                <a:gd name="connsiteY0" fmla="*/ 0 h 184324"/>
                <a:gd name="connsiteX1" fmla="*/ 0 w 222002"/>
                <a:gd name="connsiteY1" fmla="*/ 184324 h 184324"/>
                <a:gd name="connsiteX2" fmla="*/ 86376 w 222002"/>
                <a:gd name="connsiteY2" fmla="*/ 184324 h 184324"/>
                <a:gd name="connsiteX3" fmla="*/ 86376 w 222002"/>
                <a:gd name="connsiteY3" fmla="*/ 73730 h 184324"/>
                <a:gd name="connsiteX4" fmla="*/ 135627 w 222002"/>
                <a:gd name="connsiteY4" fmla="*/ 73730 h 184324"/>
                <a:gd name="connsiteX5" fmla="*/ 135627 w 222002"/>
                <a:gd name="connsiteY5" fmla="*/ 184324 h 184324"/>
                <a:gd name="connsiteX6" fmla="*/ 222003 w 222002"/>
                <a:gd name="connsiteY6" fmla="*/ 184324 h 184324"/>
                <a:gd name="connsiteX7" fmla="*/ 222003 w 222002"/>
                <a:gd name="connsiteY7" fmla="*/ 0 h 1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002" h="184324">
                  <a:moveTo>
                    <a:pt x="0" y="0"/>
                  </a:moveTo>
                  <a:lnTo>
                    <a:pt x="0" y="184324"/>
                  </a:lnTo>
                  <a:lnTo>
                    <a:pt x="86376" y="184324"/>
                  </a:lnTo>
                  <a:lnTo>
                    <a:pt x="86376" y="73730"/>
                  </a:lnTo>
                  <a:lnTo>
                    <a:pt x="135627" y="73730"/>
                  </a:lnTo>
                  <a:lnTo>
                    <a:pt x="135627" y="184324"/>
                  </a:lnTo>
                  <a:lnTo>
                    <a:pt x="222003" y="184324"/>
                  </a:lnTo>
                  <a:lnTo>
                    <a:pt x="222003" y="0"/>
                  </a:lnTo>
                  <a:close/>
                </a:path>
              </a:pathLst>
            </a:custGeom>
            <a:solidFill>
              <a:schemeClr val="accent4"/>
            </a:solidFill>
            <a:ln w="12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1893E33-6BF7-AED9-9B85-BA8B594E2C75}"/>
                </a:ext>
              </a:extLst>
            </p:cNvPr>
            <p:cNvSpPr/>
            <p:nvPr/>
          </p:nvSpPr>
          <p:spPr>
            <a:xfrm>
              <a:off x="777606" y="339767"/>
              <a:ext cx="939636" cy="226046"/>
            </a:xfrm>
            <a:custGeom>
              <a:avLst/>
              <a:gdLst>
                <a:gd name="connsiteX0" fmla="*/ 125 w 939636"/>
                <a:gd name="connsiteY0" fmla="*/ 0 h 226046"/>
                <a:gd name="connsiteX1" fmla="*/ 37375 w 939636"/>
                <a:gd name="connsiteY1" fmla="*/ 0 h 226046"/>
                <a:gd name="connsiteX2" fmla="*/ 123376 w 939636"/>
                <a:gd name="connsiteY2" fmla="*/ 113957 h 226046"/>
                <a:gd name="connsiteX3" fmla="*/ 123376 w 939636"/>
                <a:gd name="connsiteY3" fmla="*/ 0 h 226046"/>
                <a:gd name="connsiteX4" fmla="*/ 163252 w 939636"/>
                <a:gd name="connsiteY4" fmla="*/ 0 h 226046"/>
                <a:gd name="connsiteX5" fmla="*/ 163252 w 939636"/>
                <a:gd name="connsiteY5" fmla="*/ 184324 h 226046"/>
                <a:gd name="connsiteX6" fmla="*/ 128877 w 939636"/>
                <a:gd name="connsiteY6" fmla="*/ 184324 h 226046"/>
                <a:gd name="connsiteX7" fmla="*/ 39875 w 939636"/>
                <a:gd name="connsiteY7" fmla="*/ 68001 h 226046"/>
                <a:gd name="connsiteX8" fmla="*/ 39875 w 939636"/>
                <a:gd name="connsiteY8" fmla="*/ 184324 h 226046"/>
                <a:gd name="connsiteX9" fmla="*/ 0 w 939636"/>
                <a:gd name="connsiteY9" fmla="*/ 184324 h 226046"/>
                <a:gd name="connsiteX10" fmla="*/ 125 w 939636"/>
                <a:gd name="connsiteY10" fmla="*/ 0 h 226046"/>
                <a:gd name="connsiteX11" fmla="*/ 125 w 939636"/>
                <a:gd name="connsiteY11" fmla="*/ 0 h 226046"/>
                <a:gd name="connsiteX12" fmla="*/ 182752 w 939636"/>
                <a:gd name="connsiteY12" fmla="*/ 114954 h 226046"/>
                <a:gd name="connsiteX13" fmla="*/ 256253 w 939636"/>
                <a:gd name="connsiteY13" fmla="*/ 187313 h 226046"/>
                <a:gd name="connsiteX14" fmla="*/ 313629 w 939636"/>
                <a:gd name="connsiteY14" fmla="*/ 161159 h 226046"/>
                <a:gd name="connsiteX15" fmla="*/ 290753 w 939636"/>
                <a:gd name="connsiteY15" fmla="*/ 141108 h 226046"/>
                <a:gd name="connsiteX16" fmla="*/ 256628 w 939636"/>
                <a:gd name="connsiteY16" fmla="*/ 155555 h 226046"/>
                <a:gd name="connsiteX17" fmla="*/ 222253 w 939636"/>
                <a:gd name="connsiteY17" fmla="*/ 128155 h 226046"/>
                <a:gd name="connsiteX18" fmla="*/ 320129 w 939636"/>
                <a:gd name="connsiteY18" fmla="*/ 128155 h 226046"/>
                <a:gd name="connsiteX19" fmla="*/ 320629 w 939636"/>
                <a:gd name="connsiteY19" fmla="*/ 117694 h 226046"/>
                <a:gd name="connsiteX20" fmla="*/ 252253 w 939636"/>
                <a:gd name="connsiteY20" fmla="*/ 41598 h 226046"/>
                <a:gd name="connsiteX21" fmla="*/ 182752 w 939636"/>
                <a:gd name="connsiteY21" fmla="*/ 114455 h 226046"/>
                <a:gd name="connsiteX22" fmla="*/ 182752 w 939636"/>
                <a:gd name="connsiteY22" fmla="*/ 114954 h 226046"/>
                <a:gd name="connsiteX23" fmla="*/ 221753 w 939636"/>
                <a:gd name="connsiteY23" fmla="*/ 103246 h 226046"/>
                <a:gd name="connsiteX24" fmla="*/ 252253 w 939636"/>
                <a:gd name="connsiteY24" fmla="*/ 73481 h 226046"/>
                <a:gd name="connsiteX25" fmla="*/ 281878 w 939636"/>
                <a:gd name="connsiteY25" fmla="*/ 103246 h 226046"/>
                <a:gd name="connsiteX26" fmla="*/ 221753 w 939636"/>
                <a:gd name="connsiteY26" fmla="*/ 103246 h 226046"/>
                <a:gd name="connsiteX27" fmla="*/ 345629 w 939636"/>
                <a:gd name="connsiteY27" fmla="*/ 144470 h 226046"/>
                <a:gd name="connsiteX28" fmla="*/ 386505 w 939636"/>
                <a:gd name="connsiteY28" fmla="*/ 186566 h 226046"/>
                <a:gd name="connsiteX29" fmla="*/ 418005 w 939636"/>
                <a:gd name="connsiteY29" fmla="*/ 178471 h 226046"/>
                <a:gd name="connsiteX30" fmla="*/ 418005 w 939636"/>
                <a:gd name="connsiteY30" fmla="*/ 146588 h 226046"/>
                <a:gd name="connsiteX31" fmla="*/ 398255 w 939636"/>
                <a:gd name="connsiteY31" fmla="*/ 151569 h 226046"/>
                <a:gd name="connsiteX32" fmla="*/ 385380 w 939636"/>
                <a:gd name="connsiteY32" fmla="*/ 137994 h 226046"/>
                <a:gd name="connsiteX33" fmla="*/ 385380 w 939636"/>
                <a:gd name="connsiteY33" fmla="*/ 78089 h 226046"/>
                <a:gd name="connsiteX34" fmla="*/ 418505 w 939636"/>
                <a:gd name="connsiteY34" fmla="*/ 78089 h 226046"/>
                <a:gd name="connsiteX35" fmla="*/ 418505 w 939636"/>
                <a:gd name="connsiteY35" fmla="*/ 44213 h 226046"/>
                <a:gd name="connsiteX36" fmla="*/ 385380 w 939636"/>
                <a:gd name="connsiteY36" fmla="*/ 44213 h 226046"/>
                <a:gd name="connsiteX37" fmla="*/ 385380 w 939636"/>
                <a:gd name="connsiteY37" fmla="*/ 8344 h 226046"/>
                <a:gd name="connsiteX38" fmla="*/ 345504 w 939636"/>
                <a:gd name="connsiteY38" fmla="*/ 8344 h 226046"/>
                <a:gd name="connsiteX39" fmla="*/ 345504 w 939636"/>
                <a:gd name="connsiteY39" fmla="*/ 44088 h 226046"/>
                <a:gd name="connsiteX40" fmla="*/ 328754 w 939636"/>
                <a:gd name="connsiteY40" fmla="*/ 44088 h 226046"/>
                <a:gd name="connsiteX41" fmla="*/ 328754 w 939636"/>
                <a:gd name="connsiteY41" fmla="*/ 78089 h 226046"/>
                <a:gd name="connsiteX42" fmla="*/ 345504 w 939636"/>
                <a:gd name="connsiteY42" fmla="*/ 78089 h 226046"/>
                <a:gd name="connsiteX43" fmla="*/ 345629 w 939636"/>
                <a:gd name="connsiteY43" fmla="*/ 144470 h 226046"/>
                <a:gd name="connsiteX44" fmla="*/ 627883 w 939636"/>
                <a:gd name="connsiteY44" fmla="*/ 226046 h 226046"/>
                <a:gd name="connsiteX45" fmla="*/ 667758 w 939636"/>
                <a:gd name="connsiteY45" fmla="*/ 226046 h 226046"/>
                <a:gd name="connsiteX46" fmla="*/ 667758 w 939636"/>
                <a:gd name="connsiteY46" fmla="*/ 165892 h 226046"/>
                <a:gd name="connsiteX47" fmla="*/ 711508 w 939636"/>
                <a:gd name="connsiteY47" fmla="*/ 186815 h 226046"/>
                <a:gd name="connsiteX48" fmla="*/ 775509 w 939636"/>
                <a:gd name="connsiteY48" fmla="*/ 114331 h 226046"/>
                <a:gd name="connsiteX49" fmla="*/ 775509 w 939636"/>
                <a:gd name="connsiteY49" fmla="*/ 113833 h 226046"/>
                <a:gd name="connsiteX50" fmla="*/ 711508 w 939636"/>
                <a:gd name="connsiteY50" fmla="*/ 41473 h 226046"/>
                <a:gd name="connsiteX51" fmla="*/ 667758 w 939636"/>
                <a:gd name="connsiteY51" fmla="*/ 64140 h 226046"/>
                <a:gd name="connsiteX52" fmla="*/ 667758 w 939636"/>
                <a:gd name="connsiteY52" fmla="*/ 44213 h 226046"/>
                <a:gd name="connsiteX53" fmla="*/ 627883 w 939636"/>
                <a:gd name="connsiteY53" fmla="*/ 44213 h 226046"/>
                <a:gd name="connsiteX54" fmla="*/ 627883 w 939636"/>
                <a:gd name="connsiteY54" fmla="*/ 226046 h 226046"/>
                <a:gd name="connsiteX55" fmla="*/ 735634 w 939636"/>
                <a:gd name="connsiteY55" fmla="*/ 114455 h 226046"/>
                <a:gd name="connsiteX56" fmla="*/ 701258 w 939636"/>
                <a:gd name="connsiteY56" fmla="*/ 153188 h 226046"/>
                <a:gd name="connsiteX57" fmla="*/ 667133 w 939636"/>
                <a:gd name="connsiteY57" fmla="*/ 114455 h 226046"/>
                <a:gd name="connsiteX58" fmla="*/ 667133 w 939636"/>
                <a:gd name="connsiteY58" fmla="*/ 113957 h 226046"/>
                <a:gd name="connsiteX59" fmla="*/ 701258 w 939636"/>
                <a:gd name="connsiteY59" fmla="*/ 75349 h 226046"/>
                <a:gd name="connsiteX60" fmla="*/ 735634 w 939636"/>
                <a:gd name="connsiteY60" fmla="*/ 113957 h 226046"/>
                <a:gd name="connsiteX61" fmla="*/ 735634 w 939636"/>
                <a:gd name="connsiteY61" fmla="*/ 114455 h 226046"/>
                <a:gd name="connsiteX62" fmla="*/ 791884 w 939636"/>
                <a:gd name="connsiteY62" fmla="*/ 226046 h 226046"/>
                <a:gd name="connsiteX63" fmla="*/ 831760 w 939636"/>
                <a:gd name="connsiteY63" fmla="*/ 226046 h 226046"/>
                <a:gd name="connsiteX64" fmla="*/ 831760 w 939636"/>
                <a:gd name="connsiteY64" fmla="*/ 165892 h 226046"/>
                <a:gd name="connsiteX65" fmla="*/ 875635 w 939636"/>
                <a:gd name="connsiteY65" fmla="*/ 186815 h 226046"/>
                <a:gd name="connsiteX66" fmla="*/ 939636 w 939636"/>
                <a:gd name="connsiteY66" fmla="*/ 114331 h 226046"/>
                <a:gd name="connsiteX67" fmla="*/ 939636 w 939636"/>
                <a:gd name="connsiteY67" fmla="*/ 113833 h 226046"/>
                <a:gd name="connsiteX68" fmla="*/ 875635 w 939636"/>
                <a:gd name="connsiteY68" fmla="*/ 41473 h 226046"/>
                <a:gd name="connsiteX69" fmla="*/ 831760 w 939636"/>
                <a:gd name="connsiteY69" fmla="*/ 64140 h 226046"/>
                <a:gd name="connsiteX70" fmla="*/ 831760 w 939636"/>
                <a:gd name="connsiteY70" fmla="*/ 44213 h 226046"/>
                <a:gd name="connsiteX71" fmla="*/ 791884 w 939636"/>
                <a:gd name="connsiteY71" fmla="*/ 44213 h 226046"/>
                <a:gd name="connsiteX72" fmla="*/ 791884 w 939636"/>
                <a:gd name="connsiteY72" fmla="*/ 226046 h 226046"/>
                <a:gd name="connsiteX73" fmla="*/ 899636 w 939636"/>
                <a:gd name="connsiteY73" fmla="*/ 114455 h 226046"/>
                <a:gd name="connsiteX74" fmla="*/ 865260 w 939636"/>
                <a:gd name="connsiteY74" fmla="*/ 153188 h 226046"/>
                <a:gd name="connsiteX75" fmla="*/ 831135 w 939636"/>
                <a:gd name="connsiteY75" fmla="*/ 114455 h 226046"/>
                <a:gd name="connsiteX76" fmla="*/ 831135 w 939636"/>
                <a:gd name="connsiteY76" fmla="*/ 113957 h 226046"/>
                <a:gd name="connsiteX77" fmla="*/ 865260 w 939636"/>
                <a:gd name="connsiteY77" fmla="*/ 75349 h 226046"/>
                <a:gd name="connsiteX78" fmla="*/ 899636 w 939636"/>
                <a:gd name="connsiteY78" fmla="*/ 113957 h 226046"/>
                <a:gd name="connsiteX79" fmla="*/ 899636 w 939636"/>
                <a:gd name="connsiteY79" fmla="*/ 114455 h 226046"/>
                <a:gd name="connsiteX80" fmla="*/ 428255 w 939636"/>
                <a:gd name="connsiteY80" fmla="*/ 184324 h 226046"/>
                <a:gd name="connsiteX81" fmla="*/ 469381 w 939636"/>
                <a:gd name="connsiteY81" fmla="*/ 184324 h 226046"/>
                <a:gd name="connsiteX82" fmla="*/ 486131 w 939636"/>
                <a:gd name="connsiteY82" fmla="*/ 143225 h 226046"/>
                <a:gd name="connsiteX83" fmla="*/ 558882 w 939636"/>
                <a:gd name="connsiteY83" fmla="*/ 143225 h 226046"/>
                <a:gd name="connsiteX84" fmla="*/ 575757 w 939636"/>
                <a:gd name="connsiteY84" fmla="*/ 184324 h 226046"/>
                <a:gd name="connsiteX85" fmla="*/ 617882 w 939636"/>
                <a:gd name="connsiteY85" fmla="*/ 184324 h 226046"/>
                <a:gd name="connsiteX86" fmla="*/ 541257 w 939636"/>
                <a:gd name="connsiteY86" fmla="*/ 0 h 226046"/>
                <a:gd name="connsiteX87" fmla="*/ 504881 w 939636"/>
                <a:gd name="connsiteY87" fmla="*/ 0 h 226046"/>
                <a:gd name="connsiteX88" fmla="*/ 428255 w 939636"/>
                <a:gd name="connsiteY88" fmla="*/ 184324 h 226046"/>
                <a:gd name="connsiteX89" fmla="*/ 498131 w 939636"/>
                <a:gd name="connsiteY89" fmla="*/ 107730 h 226046"/>
                <a:gd name="connsiteX90" fmla="*/ 522506 w 939636"/>
                <a:gd name="connsiteY90" fmla="*/ 48323 h 226046"/>
                <a:gd name="connsiteX91" fmla="*/ 547007 w 939636"/>
                <a:gd name="connsiteY91" fmla="*/ 107730 h 226046"/>
                <a:gd name="connsiteX92" fmla="*/ 498131 w 939636"/>
                <a:gd name="connsiteY92" fmla="*/ 107730 h 2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939636" h="226046">
                  <a:moveTo>
                    <a:pt x="125" y="0"/>
                  </a:moveTo>
                  <a:lnTo>
                    <a:pt x="37375" y="0"/>
                  </a:lnTo>
                  <a:lnTo>
                    <a:pt x="123376" y="113957"/>
                  </a:lnTo>
                  <a:lnTo>
                    <a:pt x="123376" y="0"/>
                  </a:lnTo>
                  <a:lnTo>
                    <a:pt x="163252" y="0"/>
                  </a:lnTo>
                  <a:lnTo>
                    <a:pt x="163252" y="184324"/>
                  </a:lnTo>
                  <a:lnTo>
                    <a:pt x="128877" y="184324"/>
                  </a:lnTo>
                  <a:lnTo>
                    <a:pt x="39875" y="68001"/>
                  </a:lnTo>
                  <a:lnTo>
                    <a:pt x="39875" y="184324"/>
                  </a:lnTo>
                  <a:lnTo>
                    <a:pt x="0" y="184324"/>
                  </a:lnTo>
                  <a:lnTo>
                    <a:pt x="125" y="0"/>
                  </a:lnTo>
                  <a:lnTo>
                    <a:pt x="125" y="0"/>
                  </a:lnTo>
                  <a:close/>
                  <a:moveTo>
                    <a:pt x="182752" y="114954"/>
                  </a:moveTo>
                  <a:cubicBezTo>
                    <a:pt x="182752" y="157797"/>
                    <a:pt x="214003" y="187313"/>
                    <a:pt x="256253" y="187313"/>
                  </a:cubicBezTo>
                  <a:cubicBezTo>
                    <a:pt x="281628" y="187313"/>
                    <a:pt x="300504" y="177350"/>
                    <a:pt x="313629" y="161159"/>
                  </a:cubicBezTo>
                  <a:lnTo>
                    <a:pt x="290753" y="141108"/>
                  </a:lnTo>
                  <a:cubicBezTo>
                    <a:pt x="279753" y="151320"/>
                    <a:pt x="270003" y="155555"/>
                    <a:pt x="256628" y="155555"/>
                  </a:cubicBezTo>
                  <a:cubicBezTo>
                    <a:pt x="238753" y="155555"/>
                    <a:pt x="226253" y="146089"/>
                    <a:pt x="222253" y="128155"/>
                  </a:cubicBezTo>
                  <a:lnTo>
                    <a:pt x="320129" y="128155"/>
                  </a:lnTo>
                  <a:cubicBezTo>
                    <a:pt x="320379" y="124543"/>
                    <a:pt x="320629" y="120807"/>
                    <a:pt x="320629" y="117694"/>
                  </a:cubicBezTo>
                  <a:cubicBezTo>
                    <a:pt x="320629" y="77964"/>
                    <a:pt x="299129" y="41598"/>
                    <a:pt x="252253" y="41598"/>
                  </a:cubicBezTo>
                  <a:cubicBezTo>
                    <a:pt x="211378" y="41598"/>
                    <a:pt x="182752" y="74477"/>
                    <a:pt x="182752" y="114455"/>
                  </a:cubicBezTo>
                  <a:lnTo>
                    <a:pt x="182752" y="114954"/>
                  </a:lnTo>
                  <a:moveTo>
                    <a:pt x="221753" y="103246"/>
                  </a:moveTo>
                  <a:cubicBezTo>
                    <a:pt x="224878" y="85188"/>
                    <a:pt x="235628" y="73481"/>
                    <a:pt x="252253" y="73481"/>
                  </a:cubicBezTo>
                  <a:cubicBezTo>
                    <a:pt x="269003" y="73481"/>
                    <a:pt x="279503" y="85437"/>
                    <a:pt x="281878" y="103246"/>
                  </a:cubicBezTo>
                  <a:lnTo>
                    <a:pt x="221753" y="103246"/>
                  </a:lnTo>
                  <a:close/>
                  <a:moveTo>
                    <a:pt x="345629" y="144470"/>
                  </a:moveTo>
                  <a:cubicBezTo>
                    <a:pt x="345629" y="176852"/>
                    <a:pt x="362129" y="186566"/>
                    <a:pt x="386505" y="186566"/>
                  </a:cubicBezTo>
                  <a:cubicBezTo>
                    <a:pt x="399880" y="186566"/>
                    <a:pt x="409630" y="183452"/>
                    <a:pt x="418005" y="178471"/>
                  </a:cubicBezTo>
                  <a:lnTo>
                    <a:pt x="418005" y="146588"/>
                  </a:lnTo>
                  <a:cubicBezTo>
                    <a:pt x="412255" y="149826"/>
                    <a:pt x="405630" y="151569"/>
                    <a:pt x="398255" y="151569"/>
                  </a:cubicBezTo>
                  <a:cubicBezTo>
                    <a:pt x="389380" y="151569"/>
                    <a:pt x="385380" y="147086"/>
                    <a:pt x="385380" y="137994"/>
                  </a:cubicBezTo>
                  <a:lnTo>
                    <a:pt x="385380" y="78089"/>
                  </a:lnTo>
                  <a:lnTo>
                    <a:pt x="418505" y="78089"/>
                  </a:lnTo>
                  <a:lnTo>
                    <a:pt x="418505" y="44213"/>
                  </a:lnTo>
                  <a:lnTo>
                    <a:pt x="385380" y="44213"/>
                  </a:lnTo>
                  <a:lnTo>
                    <a:pt x="385380" y="8344"/>
                  </a:lnTo>
                  <a:lnTo>
                    <a:pt x="345504" y="8344"/>
                  </a:lnTo>
                  <a:lnTo>
                    <a:pt x="345504" y="44088"/>
                  </a:lnTo>
                  <a:lnTo>
                    <a:pt x="328754" y="44088"/>
                  </a:lnTo>
                  <a:lnTo>
                    <a:pt x="328754" y="78089"/>
                  </a:lnTo>
                  <a:lnTo>
                    <a:pt x="345504" y="78089"/>
                  </a:lnTo>
                  <a:lnTo>
                    <a:pt x="345629" y="144470"/>
                  </a:lnTo>
                  <a:moveTo>
                    <a:pt x="627883" y="226046"/>
                  </a:moveTo>
                  <a:lnTo>
                    <a:pt x="667758" y="226046"/>
                  </a:lnTo>
                  <a:lnTo>
                    <a:pt x="667758" y="165892"/>
                  </a:lnTo>
                  <a:cubicBezTo>
                    <a:pt x="677258" y="177101"/>
                    <a:pt x="690383" y="186815"/>
                    <a:pt x="711508" y="186815"/>
                  </a:cubicBezTo>
                  <a:cubicBezTo>
                    <a:pt x="744884" y="186815"/>
                    <a:pt x="775509" y="161159"/>
                    <a:pt x="775509" y="114331"/>
                  </a:cubicBezTo>
                  <a:lnTo>
                    <a:pt x="775509" y="113833"/>
                  </a:lnTo>
                  <a:cubicBezTo>
                    <a:pt x="775509" y="67004"/>
                    <a:pt x="744259" y="41473"/>
                    <a:pt x="711508" y="41473"/>
                  </a:cubicBezTo>
                  <a:cubicBezTo>
                    <a:pt x="690758" y="41473"/>
                    <a:pt x="677383" y="51063"/>
                    <a:pt x="667758" y="64140"/>
                  </a:cubicBezTo>
                  <a:lnTo>
                    <a:pt x="667758" y="44213"/>
                  </a:lnTo>
                  <a:lnTo>
                    <a:pt x="627883" y="44213"/>
                  </a:lnTo>
                  <a:lnTo>
                    <a:pt x="627883" y="226046"/>
                  </a:lnTo>
                  <a:close/>
                  <a:moveTo>
                    <a:pt x="735634" y="114455"/>
                  </a:moveTo>
                  <a:cubicBezTo>
                    <a:pt x="735634" y="137994"/>
                    <a:pt x="719884" y="153188"/>
                    <a:pt x="701258" y="153188"/>
                  </a:cubicBezTo>
                  <a:cubicBezTo>
                    <a:pt x="682633" y="153188"/>
                    <a:pt x="667133" y="137745"/>
                    <a:pt x="667133" y="114455"/>
                  </a:cubicBezTo>
                  <a:lnTo>
                    <a:pt x="667133" y="113957"/>
                  </a:lnTo>
                  <a:cubicBezTo>
                    <a:pt x="667133" y="90668"/>
                    <a:pt x="682633" y="75349"/>
                    <a:pt x="701258" y="75349"/>
                  </a:cubicBezTo>
                  <a:cubicBezTo>
                    <a:pt x="719884" y="75349"/>
                    <a:pt x="735634" y="90792"/>
                    <a:pt x="735634" y="113957"/>
                  </a:cubicBezTo>
                  <a:lnTo>
                    <a:pt x="735634" y="114455"/>
                  </a:lnTo>
                  <a:moveTo>
                    <a:pt x="791884" y="226046"/>
                  </a:moveTo>
                  <a:lnTo>
                    <a:pt x="831760" y="226046"/>
                  </a:lnTo>
                  <a:lnTo>
                    <a:pt x="831760" y="165892"/>
                  </a:lnTo>
                  <a:cubicBezTo>
                    <a:pt x="841135" y="177101"/>
                    <a:pt x="854260" y="186815"/>
                    <a:pt x="875635" y="186815"/>
                  </a:cubicBezTo>
                  <a:cubicBezTo>
                    <a:pt x="908886" y="186815"/>
                    <a:pt x="939636" y="161159"/>
                    <a:pt x="939636" y="114331"/>
                  </a:cubicBezTo>
                  <a:lnTo>
                    <a:pt x="939636" y="113833"/>
                  </a:lnTo>
                  <a:cubicBezTo>
                    <a:pt x="939636" y="67004"/>
                    <a:pt x="908386" y="41473"/>
                    <a:pt x="875635" y="41473"/>
                  </a:cubicBezTo>
                  <a:cubicBezTo>
                    <a:pt x="854885" y="41473"/>
                    <a:pt x="841510" y="51063"/>
                    <a:pt x="831760" y="64140"/>
                  </a:cubicBezTo>
                  <a:lnTo>
                    <a:pt x="831760" y="44213"/>
                  </a:lnTo>
                  <a:lnTo>
                    <a:pt x="791884" y="44213"/>
                  </a:lnTo>
                  <a:lnTo>
                    <a:pt x="791884" y="226046"/>
                  </a:lnTo>
                  <a:close/>
                  <a:moveTo>
                    <a:pt x="899636" y="114455"/>
                  </a:moveTo>
                  <a:cubicBezTo>
                    <a:pt x="899636" y="137994"/>
                    <a:pt x="883886" y="153188"/>
                    <a:pt x="865260" y="153188"/>
                  </a:cubicBezTo>
                  <a:cubicBezTo>
                    <a:pt x="846635" y="153188"/>
                    <a:pt x="831135" y="137745"/>
                    <a:pt x="831135" y="114455"/>
                  </a:cubicBezTo>
                  <a:lnTo>
                    <a:pt x="831135" y="113957"/>
                  </a:lnTo>
                  <a:cubicBezTo>
                    <a:pt x="831135" y="90668"/>
                    <a:pt x="846635" y="75349"/>
                    <a:pt x="865260" y="75349"/>
                  </a:cubicBezTo>
                  <a:cubicBezTo>
                    <a:pt x="883886" y="75349"/>
                    <a:pt x="899636" y="90792"/>
                    <a:pt x="899636" y="113957"/>
                  </a:cubicBezTo>
                  <a:lnTo>
                    <a:pt x="899636" y="114455"/>
                  </a:lnTo>
                  <a:moveTo>
                    <a:pt x="428255" y="184324"/>
                  </a:moveTo>
                  <a:lnTo>
                    <a:pt x="469381" y="184324"/>
                  </a:lnTo>
                  <a:lnTo>
                    <a:pt x="486131" y="143225"/>
                  </a:lnTo>
                  <a:lnTo>
                    <a:pt x="558882" y="143225"/>
                  </a:lnTo>
                  <a:lnTo>
                    <a:pt x="575757" y="184324"/>
                  </a:lnTo>
                  <a:lnTo>
                    <a:pt x="617882" y="184324"/>
                  </a:lnTo>
                  <a:lnTo>
                    <a:pt x="541257" y="0"/>
                  </a:lnTo>
                  <a:lnTo>
                    <a:pt x="504881" y="0"/>
                  </a:lnTo>
                  <a:lnTo>
                    <a:pt x="428255" y="184324"/>
                  </a:lnTo>
                  <a:close/>
                  <a:moveTo>
                    <a:pt x="498131" y="107730"/>
                  </a:moveTo>
                  <a:lnTo>
                    <a:pt x="522506" y="48323"/>
                  </a:lnTo>
                  <a:lnTo>
                    <a:pt x="547007" y="107730"/>
                  </a:lnTo>
                  <a:lnTo>
                    <a:pt x="498131" y="107730"/>
                  </a:lnTo>
                  <a:close/>
                </a:path>
              </a:pathLst>
            </a:custGeom>
            <a:grpFill/>
            <a:ln w="12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7814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A group of purple balls&#10;&#10;Description automatically generated">
            <a:extLst>
              <a:ext uri="{FF2B5EF4-FFF2-40B4-BE49-F238E27FC236}">
                <a16:creationId xmlns:a16="http://schemas.microsoft.com/office/drawing/2014/main" id="{DD21F86A-6B49-EE34-6796-32073248C2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1111" y="1449324"/>
            <a:ext cx="4750659" cy="3959352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03856140-7676-0B41-9938-B7BC8109E2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4904" y="1430867"/>
            <a:ext cx="5340096" cy="2532288"/>
          </a:xfrm>
          <a:noFill/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70000"/>
              </a:lnSpc>
              <a:defRPr sz="7000" b="0" i="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 placeholder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72402FA3-4DE6-1242-ABE8-3A7D3B3F87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4904" y="3942357"/>
            <a:ext cx="5340096" cy="813816"/>
          </a:xfrm>
          <a:noFill/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Subtitle text placeholder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8F8FE56-17F9-F145-B2CF-258FDA9C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340096" cy="120649"/>
          </a:xfrm>
          <a:prstGeom prst="rect">
            <a:avLst/>
          </a:prstGeom>
          <a:noFill/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5281EC6-7D0D-AE41-A0A9-3CAE71915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904" y="5471320"/>
            <a:ext cx="5340096" cy="213828"/>
          </a:xfrm>
          <a:noFill/>
        </p:spPr>
        <p:txBody>
          <a:bodyPr anchor="ctr"/>
          <a:lstStyle>
            <a:lvl1pPr marL="0" indent="0">
              <a:buFontTx/>
              <a:buNone/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Name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920635D-FD08-494C-A157-C62AC2B337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904" y="5693865"/>
            <a:ext cx="5340096" cy="213828"/>
          </a:xfrm>
          <a:noFill/>
        </p:spPr>
        <p:txBody>
          <a:bodyPr anchor="ctr"/>
          <a:lstStyle>
            <a:lvl1pPr marL="0" indent="0">
              <a:buFontTx/>
              <a:buNone/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83B91C1-5EE1-FF4E-A9D9-7410256B3E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5916410"/>
            <a:ext cx="5340096" cy="213828"/>
          </a:xfrm>
          <a:noFill/>
        </p:spPr>
        <p:txBody>
          <a:bodyPr anchor="ctr"/>
          <a:lstStyle>
            <a:lvl1pPr marL="0" indent="0">
              <a:buFontTx/>
              <a:buNone/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3" name="Graphic 6">
            <a:extLst>
              <a:ext uri="{FF2B5EF4-FFF2-40B4-BE49-F238E27FC236}">
                <a16:creationId xmlns:a16="http://schemas.microsoft.com/office/drawing/2014/main" id="{454C93EC-28D6-52FB-8D0D-D76F4614C457}"/>
              </a:ext>
            </a:extLst>
          </p:cNvPr>
          <p:cNvGrpSpPr/>
          <p:nvPr userDrawn="1"/>
        </p:nvGrpSpPr>
        <p:grpSpPr>
          <a:xfrm>
            <a:off x="457103" y="339767"/>
            <a:ext cx="1260139" cy="226046"/>
            <a:chOff x="457103" y="339767"/>
            <a:chExt cx="1260139" cy="226046"/>
          </a:xfrm>
          <a:solidFill>
            <a:schemeClr val="bg1"/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D8A58C1-2FED-42E1-5F7F-39C4997F1570}"/>
                </a:ext>
              </a:extLst>
            </p:cNvPr>
            <p:cNvSpPr/>
            <p:nvPr/>
          </p:nvSpPr>
          <p:spPr>
            <a:xfrm>
              <a:off x="457103" y="339767"/>
              <a:ext cx="222002" cy="184324"/>
            </a:xfrm>
            <a:custGeom>
              <a:avLst/>
              <a:gdLst>
                <a:gd name="connsiteX0" fmla="*/ 0 w 222002"/>
                <a:gd name="connsiteY0" fmla="*/ 0 h 184324"/>
                <a:gd name="connsiteX1" fmla="*/ 0 w 222002"/>
                <a:gd name="connsiteY1" fmla="*/ 184324 h 184324"/>
                <a:gd name="connsiteX2" fmla="*/ 86376 w 222002"/>
                <a:gd name="connsiteY2" fmla="*/ 184324 h 184324"/>
                <a:gd name="connsiteX3" fmla="*/ 86376 w 222002"/>
                <a:gd name="connsiteY3" fmla="*/ 73730 h 184324"/>
                <a:gd name="connsiteX4" fmla="*/ 135627 w 222002"/>
                <a:gd name="connsiteY4" fmla="*/ 73730 h 184324"/>
                <a:gd name="connsiteX5" fmla="*/ 135627 w 222002"/>
                <a:gd name="connsiteY5" fmla="*/ 184324 h 184324"/>
                <a:gd name="connsiteX6" fmla="*/ 222003 w 222002"/>
                <a:gd name="connsiteY6" fmla="*/ 184324 h 184324"/>
                <a:gd name="connsiteX7" fmla="*/ 222003 w 222002"/>
                <a:gd name="connsiteY7" fmla="*/ 0 h 1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002" h="184324">
                  <a:moveTo>
                    <a:pt x="0" y="0"/>
                  </a:moveTo>
                  <a:lnTo>
                    <a:pt x="0" y="184324"/>
                  </a:lnTo>
                  <a:lnTo>
                    <a:pt x="86376" y="184324"/>
                  </a:lnTo>
                  <a:lnTo>
                    <a:pt x="86376" y="73730"/>
                  </a:lnTo>
                  <a:lnTo>
                    <a:pt x="135627" y="73730"/>
                  </a:lnTo>
                  <a:lnTo>
                    <a:pt x="135627" y="184324"/>
                  </a:lnTo>
                  <a:lnTo>
                    <a:pt x="222003" y="184324"/>
                  </a:lnTo>
                  <a:lnTo>
                    <a:pt x="222003" y="0"/>
                  </a:lnTo>
                  <a:close/>
                </a:path>
              </a:pathLst>
            </a:custGeom>
            <a:solidFill>
              <a:schemeClr val="accent5"/>
            </a:solidFill>
            <a:ln w="12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2E2BF1F-0919-3835-45E4-56D6AB9CBBBF}"/>
                </a:ext>
              </a:extLst>
            </p:cNvPr>
            <p:cNvSpPr/>
            <p:nvPr/>
          </p:nvSpPr>
          <p:spPr>
            <a:xfrm>
              <a:off x="777606" y="339767"/>
              <a:ext cx="939636" cy="226046"/>
            </a:xfrm>
            <a:custGeom>
              <a:avLst/>
              <a:gdLst>
                <a:gd name="connsiteX0" fmla="*/ 125 w 939636"/>
                <a:gd name="connsiteY0" fmla="*/ 0 h 226046"/>
                <a:gd name="connsiteX1" fmla="*/ 37375 w 939636"/>
                <a:gd name="connsiteY1" fmla="*/ 0 h 226046"/>
                <a:gd name="connsiteX2" fmla="*/ 123376 w 939636"/>
                <a:gd name="connsiteY2" fmla="*/ 113957 h 226046"/>
                <a:gd name="connsiteX3" fmla="*/ 123376 w 939636"/>
                <a:gd name="connsiteY3" fmla="*/ 0 h 226046"/>
                <a:gd name="connsiteX4" fmla="*/ 163252 w 939636"/>
                <a:gd name="connsiteY4" fmla="*/ 0 h 226046"/>
                <a:gd name="connsiteX5" fmla="*/ 163252 w 939636"/>
                <a:gd name="connsiteY5" fmla="*/ 184324 h 226046"/>
                <a:gd name="connsiteX6" fmla="*/ 128877 w 939636"/>
                <a:gd name="connsiteY6" fmla="*/ 184324 h 226046"/>
                <a:gd name="connsiteX7" fmla="*/ 39875 w 939636"/>
                <a:gd name="connsiteY7" fmla="*/ 68001 h 226046"/>
                <a:gd name="connsiteX8" fmla="*/ 39875 w 939636"/>
                <a:gd name="connsiteY8" fmla="*/ 184324 h 226046"/>
                <a:gd name="connsiteX9" fmla="*/ 0 w 939636"/>
                <a:gd name="connsiteY9" fmla="*/ 184324 h 226046"/>
                <a:gd name="connsiteX10" fmla="*/ 125 w 939636"/>
                <a:gd name="connsiteY10" fmla="*/ 0 h 226046"/>
                <a:gd name="connsiteX11" fmla="*/ 125 w 939636"/>
                <a:gd name="connsiteY11" fmla="*/ 0 h 226046"/>
                <a:gd name="connsiteX12" fmla="*/ 182752 w 939636"/>
                <a:gd name="connsiteY12" fmla="*/ 114954 h 226046"/>
                <a:gd name="connsiteX13" fmla="*/ 256253 w 939636"/>
                <a:gd name="connsiteY13" fmla="*/ 187313 h 226046"/>
                <a:gd name="connsiteX14" fmla="*/ 313629 w 939636"/>
                <a:gd name="connsiteY14" fmla="*/ 161159 h 226046"/>
                <a:gd name="connsiteX15" fmla="*/ 290753 w 939636"/>
                <a:gd name="connsiteY15" fmla="*/ 141108 h 226046"/>
                <a:gd name="connsiteX16" fmla="*/ 256628 w 939636"/>
                <a:gd name="connsiteY16" fmla="*/ 155555 h 226046"/>
                <a:gd name="connsiteX17" fmla="*/ 222253 w 939636"/>
                <a:gd name="connsiteY17" fmla="*/ 128155 h 226046"/>
                <a:gd name="connsiteX18" fmla="*/ 320129 w 939636"/>
                <a:gd name="connsiteY18" fmla="*/ 128155 h 226046"/>
                <a:gd name="connsiteX19" fmla="*/ 320629 w 939636"/>
                <a:gd name="connsiteY19" fmla="*/ 117694 h 226046"/>
                <a:gd name="connsiteX20" fmla="*/ 252253 w 939636"/>
                <a:gd name="connsiteY20" fmla="*/ 41598 h 226046"/>
                <a:gd name="connsiteX21" fmla="*/ 182752 w 939636"/>
                <a:gd name="connsiteY21" fmla="*/ 114455 h 226046"/>
                <a:gd name="connsiteX22" fmla="*/ 182752 w 939636"/>
                <a:gd name="connsiteY22" fmla="*/ 114954 h 226046"/>
                <a:gd name="connsiteX23" fmla="*/ 221753 w 939636"/>
                <a:gd name="connsiteY23" fmla="*/ 103246 h 226046"/>
                <a:gd name="connsiteX24" fmla="*/ 252253 w 939636"/>
                <a:gd name="connsiteY24" fmla="*/ 73481 h 226046"/>
                <a:gd name="connsiteX25" fmla="*/ 281878 w 939636"/>
                <a:gd name="connsiteY25" fmla="*/ 103246 h 226046"/>
                <a:gd name="connsiteX26" fmla="*/ 221753 w 939636"/>
                <a:gd name="connsiteY26" fmla="*/ 103246 h 226046"/>
                <a:gd name="connsiteX27" fmla="*/ 345629 w 939636"/>
                <a:gd name="connsiteY27" fmla="*/ 144470 h 226046"/>
                <a:gd name="connsiteX28" fmla="*/ 386505 w 939636"/>
                <a:gd name="connsiteY28" fmla="*/ 186566 h 226046"/>
                <a:gd name="connsiteX29" fmla="*/ 418005 w 939636"/>
                <a:gd name="connsiteY29" fmla="*/ 178471 h 226046"/>
                <a:gd name="connsiteX30" fmla="*/ 418005 w 939636"/>
                <a:gd name="connsiteY30" fmla="*/ 146588 h 226046"/>
                <a:gd name="connsiteX31" fmla="*/ 398255 w 939636"/>
                <a:gd name="connsiteY31" fmla="*/ 151569 h 226046"/>
                <a:gd name="connsiteX32" fmla="*/ 385380 w 939636"/>
                <a:gd name="connsiteY32" fmla="*/ 137994 h 226046"/>
                <a:gd name="connsiteX33" fmla="*/ 385380 w 939636"/>
                <a:gd name="connsiteY33" fmla="*/ 78089 h 226046"/>
                <a:gd name="connsiteX34" fmla="*/ 418505 w 939636"/>
                <a:gd name="connsiteY34" fmla="*/ 78089 h 226046"/>
                <a:gd name="connsiteX35" fmla="*/ 418505 w 939636"/>
                <a:gd name="connsiteY35" fmla="*/ 44213 h 226046"/>
                <a:gd name="connsiteX36" fmla="*/ 385380 w 939636"/>
                <a:gd name="connsiteY36" fmla="*/ 44213 h 226046"/>
                <a:gd name="connsiteX37" fmla="*/ 385380 w 939636"/>
                <a:gd name="connsiteY37" fmla="*/ 8344 h 226046"/>
                <a:gd name="connsiteX38" fmla="*/ 345504 w 939636"/>
                <a:gd name="connsiteY38" fmla="*/ 8344 h 226046"/>
                <a:gd name="connsiteX39" fmla="*/ 345504 w 939636"/>
                <a:gd name="connsiteY39" fmla="*/ 44088 h 226046"/>
                <a:gd name="connsiteX40" fmla="*/ 328754 w 939636"/>
                <a:gd name="connsiteY40" fmla="*/ 44088 h 226046"/>
                <a:gd name="connsiteX41" fmla="*/ 328754 w 939636"/>
                <a:gd name="connsiteY41" fmla="*/ 78089 h 226046"/>
                <a:gd name="connsiteX42" fmla="*/ 345504 w 939636"/>
                <a:gd name="connsiteY42" fmla="*/ 78089 h 226046"/>
                <a:gd name="connsiteX43" fmla="*/ 345629 w 939636"/>
                <a:gd name="connsiteY43" fmla="*/ 144470 h 226046"/>
                <a:gd name="connsiteX44" fmla="*/ 627883 w 939636"/>
                <a:gd name="connsiteY44" fmla="*/ 226046 h 226046"/>
                <a:gd name="connsiteX45" fmla="*/ 667758 w 939636"/>
                <a:gd name="connsiteY45" fmla="*/ 226046 h 226046"/>
                <a:gd name="connsiteX46" fmla="*/ 667758 w 939636"/>
                <a:gd name="connsiteY46" fmla="*/ 165892 h 226046"/>
                <a:gd name="connsiteX47" fmla="*/ 711508 w 939636"/>
                <a:gd name="connsiteY47" fmla="*/ 186815 h 226046"/>
                <a:gd name="connsiteX48" fmla="*/ 775509 w 939636"/>
                <a:gd name="connsiteY48" fmla="*/ 114331 h 226046"/>
                <a:gd name="connsiteX49" fmla="*/ 775509 w 939636"/>
                <a:gd name="connsiteY49" fmla="*/ 113833 h 226046"/>
                <a:gd name="connsiteX50" fmla="*/ 711508 w 939636"/>
                <a:gd name="connsiteY50" fmla="*/ 41473 h 226046"/>
                <a:gd name="connsiteX51" fmla="*/ 667758 w 939636"/>
                <a:gd name="connsiteY51" fmla="*/ 64140 h 226046"/>
                <a:gd name="connsiteX52" fmla="*/ 667758 w 939636"/>
                <a:gd name="connsiteY52" fmla="*/ 44213 h 226046"/>
                <a:gd name="connsiteX53" fmla="*/ 627883 w 939636"/>
                <a:gd name="connsiteY53" fmla="*/ 44213 h 226046"/>
                <a:gd name="connsiteX54" fmla="*/ 627883 w 939636"/>
                <a:gd name="connsiteY54" fmla="*/ 226046 h 226046"/>
                <a:gd name="connsiteX55" fmla="*/ 735634 w 939636"/>
                <a:gd name="connsiteY55" fmla="*/ 114455 h 226046"/>
                <a:gd name="connsiteX56" fmla="*/ 701258 w 939636"/>
                <a:gd name="connsiteY56" fmla="*/ 153188 h 226046"/>
                <a:gd name="connsiteX57" fmla="*/ 667133 w 939636"/>
                <a:gd name="connsiteY57" fmla="*/ 114455 h 226046"/>
                <a:gd name="connsiteX58" fmla="*/ 667133 w 939636"/>
                <a:gd name="connsiteY58" fmla="*/ 113957 h 226046"/>
                <a:gd name="connsiteX59" fmla="*/ 701258 w 939636"/>
                <a:gd name="connsiteY59" fmla="*/ 75349 h 226046"/>
                <a:gd name="connsiteX60" fmla="*/ 735634 w 939636"/>
                <a:gd name="connsiteY60" fmla="*/ 113957 h 226046"/>
                <a:gd name="connsiteX61" fmla="*/ 735634 w 939636"/>
                <a:gd name="connsiteY61" fmla="*/ 114455 h 226046"/>
                <a:gd name="connsiteX62" fmla="*/ 791884 w 939636"/>
                <a:gd name="connsiteY62" fmla="*/ 226046 h 226046"/>
                <a:gd name="connsiteX63" fmla="*/ 831760 w 939636"/>
                <a:gd name="connsiteY63" fmla="*/ 226046 h 226046"/>
                <a:gd name="connsiteX64" fmla="*/ 831760 w 939636"/>
                <a:gd name="connsiteY64" fmla="*/ 165892 h 226046"/>
                <a:gd name="connsiteX65" fmla="*/ 875635 w 939636"/>
                <a:gd name="connsiteY65" fmla="*/ 186815 h 226046"/>
                <a:gd name="connsiteX66" fmla="*/ 939636 w 939636"/>
                <a:gd name="connsiteY66" fmla="*/ 114331 h 226046"/>
                <a:gd name="connsiteX67" fmla="*/ 939636 w 939636"/>
                <a:gd name="connsiteY67" fmla="*/ 113833 h 226046"/>
                <a:gd name="connsiteX68" fmla="*/ 875635 w 939636"/>
                <a:gd name="connsiteY68" fmla="*/ 41473 h 226046"/>
                <a:gd name="connsiteX69" fmla="*/ 831760 w 939636"/>
                <a:gd name="connsiteY69" fmla="*/ 64140 h 226046"/>
                <a:gd name="connsiteX70" fmla="*/ 831760 w 939636"/>
                <a:gd name="connsiteY70" fmla="*/ 44213 h 226046"/>
                <a:gd name="connsiteX71" fmla="*/ 791884 w 939636"/>
                <a:gd name="connsiteY71" fmla="*/ 44213 h 226046"/>
                <a:gd name="connsiteX72" fmla="*/ 791884 w 939636"/>
                <a:gd name="connsiteY72" fmla="*/ 226046 h 226046"/>
                <a:gd name="connsiteX73" fmla="*/ 899636 w 939636"/>
                <a:gd name="connsiteY73" fmla="*/ 114455 h 226046"/>
                <a:gd name="connsiteX74" fmla="*/ 865260 w 939636"/>
                <a:gd name="connsiteY74" fmla="*/ 153188 h 226046"/>
                <a:gd name="connsiteX75" fmla="*/ 831135 w 939636"/>
                <a:gd name="connsiteY75" fmla="*/ 114455 h 226046"/>
                <a:gd name="connsiteX76" fmla="*/ 831135 w 939636"/>
                <a:gd name="connsiteY76" fmla="*/ 113957 h 226046"/>
                <a:gd name="connsiteX77" fmla="*/ 865260 w 939636"/>
                <a:gd name="connsiteY77" fmla="*/ 75349 h 226046"/>
                <a:gd name="connsiteX78" fmla="*/ 899636 w 939636"/>
                <a:gd name="connsiteY78" fmla="*/ 113957 h 226046"/>
                <a:gd name="connsiteX79" fmla="*/ 899636 w 939636"/>
                <a:gd name="connsiteY79" fmla="*/ 114455 h 226046"/>
                <a:gd name="connsiteX80" fmla="*/ 428255 w 939636"/>
                <a:gd name="connsiteY80" fmla="*/ 184324 h 226046"/>
                <a:gd name="connsiteX81" fmla="*/ 469381 w 939636"/>
                <a:gd name="connsiteY81" fmla="*/ 184324 h 226046"/>
                <a:gd name="connsiteX82" fmla="*/ 486131 w 939636"/>
                <a:gd name="connsiteY82" fmla="*/ 143225 h 226046"/>
                <a:gd name="connsiteX83" fmla="*/ 558882 w 939636"/>
                <a:gd name="connsiteY83" fmla="*/ 143225 h 226046"/>
                <a:gd name="connsiteX84" fmla="*/ 575757 w 939636"/>
                <a:gd name="connsiteY84" fmla="*/ 184324 h 226046"/>
                <a:gd name="connsiteX85" fmla="*/ 617882 w 939636"/>
                <a:gd name="connsiteY85" fmla="*/ 184324 h 226046"/>
                <a:gd name="connsiteX86" fmla="*/ 541257 w 939636"/>
                <a:gd name="connsiteY86" fmla="*/ 0 h 226046"/>
                <a:gd name="connsiteX87" fmla="*/ 504881 w 939636"/>
                <a:gd name="connsiteY87" fmla="*/ 0 h 226046"/>
                <a:gd name="connsiteX88" fmla="*/ 428255 w 939636"/>
                <a:gd name="connsiteY88" fmla="*/ 184324 h 226046"/>
                <a:gd name="connsiteX89" fmla="*/ 498131 w 939636"/>
                <a:gd name="connsiteY89" fmla="*/ 107730 h 226046"/>
                <a:gd name="connsiteX90" fmla="*/ 522506 w 939636"/>
                <a:gd name="connsiteY90" fmla="*/ 48323 h 226046"/>
                <a:gd name="connsiteX91" fmla="*/ 547007 w 939636"/>
                <a:gd name="connsiteY91" fmla="*/ 107730 h 226046"/>
                <a:gd name="connsiteX92" fmla="*/ 498131 w 939636"/>
                <a:gd name="connsiteY92" fmla="*/ 107730 h 2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939636" h="226046">
                  <a:moveTo>
                    <a:pt x="125" y="0"/>
                  </a:moveTo>
                  <a:lnTo>
                    <a:pt x="37375" y="0"/>
                  </a:lnTo>
                  <a:lnTo>
                    <a:pt x="123376" y="113957"/>
                  </a:lnTo>
                  <a:lnTo>
                    <a:pt x="123376" y="0"/>
                  </a:lnTo>
                  <a:lnTo>
                    <a:pt x="163252" y="0"/>
                  </a:lnTo>
                  <a:lnTo>
                    <a:pt x="163252" y="184324"/>
                  </a:lnTo>
                  <a:lnTo>
                    <a:pt x="128877" y="184324"/>
                  </a:lnTo>
                  <a:lnTo>
                    <a:pt x="39875" y="68001"/>
                  </a:lnTo>
                  <a:lnTo>
                    <a:pt x="39875" y="184324"/>
                  </a:lnTo>
                  <a:lnTo>
                    <a:pt x="0" y="184324"/>
                  </a:lnTo>
                  <a:lnTo>
                    <a:pt x="125" y="0"/>
                  </a:lnTo>
                  <a:lnTo>
                    <a:pt x="125" y="0"/>
                  </a:lnTo>
                  <a:close/>
                  <a:moveTo>
                    <a:pt x="182752" y="114954"/>
                  </a:moveTo>
                  <a:cubicBezTo>
                    <a:pt x="182752" y="157797"/>
                    <a:pt x="214003" y="187313"/>
                    <a:pt x="256253" y="187313"/>
                  </a:cubicBezTo>
                  <a:cubicBezTo>
                    <a:pt x="281628" y="187313"/>
                    <a:pt x="300504" y="177350"/>
                    <a:pt x="313629" y="161159"/>
                  </a:cubicBezTo>
                  <a:lnTo>
                    <a:pt x="290753" y="141108"/>
                  </a:lnTo>
                  <a:cubicBezTo>
                    <a:pt x="279753" y="151320"/>
                    <a:pt x="270003" y="155555"/>
                    <a:pt x="256628" y="155555"/>
                  </a:cubicBezTo>
                  <a:cubicBezTo>
                    <a:pt x="238753" y="155555"/>
                    <a:pt x="226253" y="146089"/>
                    <a:pt x="222253" y="128155"/>
                  </a:cubicBezTo>
                  <a:lnTo>
                    <a:pt x="320129" y="128155"/>
                  </a:lnTo>
                  <a:cubicBezTo>
                    <a:pt x="320379" y="124543"/>
                    <a:pt x="320629" y="120807"/>
                    <a:pt x="320629" y="117694"/>
                  </a:cubicBezTo>
                  <a:cubicBezTo>
                    <a:pt x="320629" y="77964"/>
                    <a:pt x="299129" y="41598"/>
                    <a:pt x="252253" y="41598"/>
                  </a:cubicBezTo>
                  <a:cubicBezTo>
                    <a:pt x="211378" y="41598"/>
                    <a:pt x="182752" y="74477"/>
                    <a:pt x="182752" y="114455"/>
                  </a:cubicBezTo>
                  <a:lnTo>
                    <a:pt x="182752" y="114954"/>
                  </a:lnTo>
                  <a:moveTo>
                    <a:pt x="221753" y="103246"/>
                  </a:moveTo>
                  <a:cubicBezTo>
                    <a:pt x="224878" y="85188"/>
                    <a:pt x="235628" y="73481"/>
                    <a:pt x="252253" y="73481"/>
                  </a:cubicBezTo>
                  <a:cubicBezTo>
                    <a:pt x="269003" y="73481"/>
                    <a:pt x="279503" y="85437"/>
                    <a:pt x="281878" y="103246"/>
                  </a:cubicBezTo>
                  <a:lnTo>
                    <a:pt x="221753" y="103246"/>
                  </a:lnTo>
                  <a:close/>
                  <a:moveTo>
                    <a:pt x="345629" y="144470"/>
                  </a:moveTo>
                  <a:cubicBezTo>
                    <a:pt x="345629" y="176852"/>
                    <a:pt x="362129" y="186566"/>
                    <a:pt x="386505" y="186566"/>
                  </a:cubicBezTo>
                  <a:cubicBezTo>
                    <a:pt x="399880" y="186566"/>
                    <a:pt x="409630" y="183452"/>
                    <a:pt x="418005" y="178471"/>
                  </a:cubicBezTo>
                  <a:lnTo>
                    <a:pt x="418005" y="146588"/>
                  </a:lnTo>
                  <a:cubicBezTo>
                    <a:pt x="412255" y="149826"/>
                    <a:pt x="405630" y="151569"/>
                    <a:pt x="398255" y="151569"/>
                  </a:cubicBezTo>
                  <a:cubicBezTo>
                    <a:pt x="389380" y="151569"/>
                    <a:pt x="385380" y="147086"/>
                    <a:pt x="385380" y="137994"/>
                  </a:cubicBezTo>
                  <a:lnTo>
                    <a:pt x="385380" y="78089"/>
                  </a:lnTo>
                  <a:lnTo>
                    <a:pt x="418505" y="78089"/>
                  </a:lnTo>
                  <a:lnTo>
                    <a:pt x="418505" y="44213"/>
                  </a:lnTo>
                  <a:lnTo>
                    <a:pt x="385380" y="44213"/>
                  </a:lnTo>
                  <a:lnTo>
                    <a:pt x="385380" y="8344"/>
                  </a:lnTo>
                  <a:lnTo>
                    <a:pt x="345504" y="8344"/>
                  </a:lnTo>
                  <a:lnTo>
                    <a:pt x="345504" y="44088"/>
                  </a:lnTo>
                  <a:lnTo>
                    <a:pt x="328754" y="44088"/>
                  </a:lnTo>
                  <a:lnTo>
                    <a:pt x="328754" y="78089"/>
                  </a:lnTo>
                  <a:lnTo>
                    <a:pt x="345504" y="78089"/>
                  </a:lnTo>
                  <a:lnTo>
                    <a:pt x="345629" y="144470"/>
                  </a:lnTo>
                  <a:moveTo>
                    <a:pt x="627883" y="226046"/>
                  </a:moveTo>
                  <a:lnTo>
                    <a:pt x="667758" y="226046"/>
                  </a:lnTo>
                  <a:lnTo>
                    <a:pt x="667758" y="165892"/>
                  </a:lnTo>
                  <a:cubicBezTo>
                    <a:pt x="677258" y="177101"/>
                    <a:pt x="690383" y="186815"/>
                    <a:pt x="711508" y="186815"/>
                  </a:cubicBezTo>
                  <a:cubicBezTo>
                    <a:pt x="744884" y="186815"/>
                    <a:pt x="775509" y="161159"/>
                    <a:pt x="775509" y="114331"/>
                  </a:cubicBezTo>
                  <a:lnTo>
                    <a:pt x="775509" y="113833"/>
                  </a:lnTo>
                  <a:cubicBezTo>
                    <a:pt x="775509" y="67004"/>
                    <a:pt x="744259" y="41473"/>
                    <a:pt x="711508" y="41473"/>
                  </a:cubicBezTo>
                  <a:cubicBezTo>
                    <a:pt x="690758" y="41473"/>
                    <a:pt x="677383" y="51063"/>
                    <a:pt x="667758" y="64140"/>
                  </a:cubicBezTo>
                  <a:lnTo>
                    <a:pt x="667758" y="44213"/>
                  </a:lnTo>
                  <a:lnTo>
                    <a:pt x="627883" y="44213"/>
                  </a:lnTo>
                  <a:lnTo>
                    <a:pt x="627883" y="226046"/>
                  </a:lnTo>
                  <a:close/>
                  <a:moveTo>
                    <a:pt x="735634" y="114455"/>
                  </a:moveTo>
                  <a:cubicBezTo>
                    <a:pt x="735634" y="137994"/>
                    <a:pt x="719884" y="153188"/>
                    <a:pt x="701258" y="153188"/>
                  </a:cubicBezTo>
                  <a:cubicBezTo>
                    <a:pt x="682633" y="153188"/>
                    <a:pt x="667133" y="137745"/>
                    <a:pt x="667133" y="114455"/>
                  </a:cubicBezTo>
                  <a:lnTo>
                    <a:pt x="667133" y="113957"/>
                  </a:lnTo>
                  <a:cubicBezTo>
                    <a:pt x="667133" y="90668"/>
                    <a:pt x="682633" y="75349"/>
                    <a:pt x="701258" y="75349"/>
                  </a:cubicBezTo>
                  <a:cubicBezTo>
                    <a:pt x="719884" y="75349"/>
                    <a:pt x="735634" y="90792"/>
                    <a:pt x="735634" y="113957"/>
                  </a:cubicBezTo>
                  <a:lnTo>
                    <a:pt x="735634" y="114455"/>
                  </a:lnTo>
                  <a:moveTo>
                    <a:pt x="791884" y="226046"/>
                  </a:moveTo>
                  <a:lnTo>
                    <a:pt x="831760" y="226046"/>
                  </a:lnTo>
                  <a:lnTo>
                    <a:pt x="831760" y="165892"/>
                  </a:lnTo>
                  <a:cubicBezTo>
                    <a:pt x="841135" y="177101"/>
                    <a:pt x="854260" y="186815"/>
                    <a:pt x="875635" y="186815"/>
                  </a:cubicBezTo>
                  <a:cubicBezTo>
                    <a:pt x="908886" y="186815"/>
                    <a:pt x="939636" y="161159"/>
                    <a:pt x="939636" y="114331"/>
                  </a:cubicBezTo>
                  <a:lnTo>
                    <a:pt x="939636" y="113833"/>
                  </a:lnTo>
                  <a:cubicBezTo>
                    <a:pt x="939636" y="67004"/>
                    <a:pt x="908386" y="41473"/>
                    <a:pt x="875635" y="41473"/>
                  </a:cubicBezTo>
                  <a:cubicBezTo>
                    <a:pt x="854885" y="41473"/>
                    <a:pt x="841510" y="51063"/>
                    <a:pt x="831760" y="64140"/>
                  </a:cubicBezTo>
                  <a:lnTo>
                    <a:pt x="831760" y="44213"/>
                  </a:lnTo>
                  <a:lnTo>
                    <a:pt x="791884" y="44213"/>
                  </a:lnTo>
                  <a:lnTo>
                    <a:pt x="791884" y="226046"/>
                  </a:lnTo>
                  <a:close/>
                  <a:moveTo>
                    <a:pt x="899636" y="114455"/>
                  </a:moveTo>
                  <a:cubicBezTo>
                    <a:pt x="899636" y="137994"/>
                    <a:pt x="883886" y="153188"/>
                    <a:pt x="865260" y="153188"/>
                  </a:cubicBezTo>
                  <a:cubicBezTo>
                    <a:pt x="846635" y="153188"/>
                    <a:pt x="831135" y="137745"/>
                    <a:pt x="831135" y="114455"/>
                  </a:cubicBezTo>
                  <a:lnTo>
                    <a:pt x="831135" y="113957"/>
                  </a:lnTo>
                  <a:cubicBezTo>
                    <a:pt x="831135" y="90668"/>
                    <a:pt x="846635" y="75349"/>
                    <a:pt x="865260" y="75349"/>
                  </a:cubicBezTo>
                  <a:cubicBezTo>
                    <a:pt x="883886" y="75349"/>
                    <a:pt x="899636" y="90792"/>
                    <a:pt x="899636" y="113957"/>
                  </a:cubicBezTo>
                  <a:lnTo>
                    <a:pt x="899636" y="114455"/>
                  </a:lnTo>
                  <a:moveTo>
                    <a:pt x="428255" y="184324"/>
                  </a:moveTo>
                  <a:lnTo>
                    <a:pt x="469381" y="184324"/>
                  </a:lnTo>
                  <a:lnTo>
                    <a:pt x="486131" y="143225"/>
                  </a:lnTo>
                  <a:lnTo>
                    <a:pt x="558882" y="143225"/>
                  </a:lnTo>
                  <a:lnTo>
                    <a:pt x="575757" y="184324"/>
                  </a:lnTo>
                  <a:lnTo>
                    <a:pt x="617882" y="184324"/>
                  </a:lnTo>
                  <a:lnTo>
                    <a:pt x="541257" y="0"/>
                  </a:lnTo>
                  <a:lnTo>
                    <a:pt x="504881" y="0"/>
                  </a:lnTo>
                  <a:lnTo>
                    <a:pt x="428255" y="184324"/>
                  </a:lnTo>
                  <a:close/>
                  <a:moveTo>
                    <a:pt x="498131" y="107730"/>
                  </a:moveTo>
                  <a:lnTo>
                    <a:pt x="522506" y="48323"/>
                  </a:lnTo>
                  <a:lnTo>
                    <a:pt x="547007" y="107730"/>
                  </a:lnTo>
                  <a:lnTo>
                    <a:pt x="498131" y="107730"/>
                  </a:lnTo>
                  <a:close/>
                </a:path>
              </a:pathLst>
            </a:custGeom>
            <a:grpFill/>
            <a:ln w="12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869601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7EF573-BA14-CBEE-D7F5-78D23F81D7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06891" y="1447800"/>
            <a:ext cx="4754880" cy="39624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03856140-7676-0B41-9938-B7BC8109E2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4904" y="1430867"/>
            <a:ext cx="5340096" cy="2532288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70000"/>
              </a:lnSpc>
              <a:defRPr sz="7000" b="0" i="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text placeholder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72402FA3-4DE6-1242-ABE8-3A7D3B3F87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4904" y="3942357"/>
            <a:ext cx="5340096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Subtitle text placeholder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8F8FE56-17F9-F145-B2CF-258FDA9C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340096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5281EC6-7D0D-AE41-A0A9-3CAE71915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904" y="547132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Name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920635D-FD08-494C-A157-C62AC2B337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904" y="5693865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83B91C1-5EE1-FF4E-A9D9-7410256B3E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591641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3" name="Graphic 6">
            <a:extLst>
              <a:ext uri="{FF2B5EF4-FFF2-40B4-BE49-F238E27FC236}">
                <a16:creationId xmlns:a16="http://schemas.microsoft.com/office/drawing/2014/main" id="{E40A51E5-C953-6155-6D77-680A608756AD}"/>
              </a:ext>
            </a:extLst>
          </p:cNvPr>
          <p:cNvGrpSpPr/>
          <p:nvPr userDrawn="1"/>
        </p:nvGrpSpPr>
        <p:grpSpPr>
          <a:xfrm>
            <a:off x="457103" y="339767"/>
            <a:ext cx="1260139" cy="226046"/>
            <a:chOff x="457103" y="339767"/>
            <a:chExt cx="1260139" cy="226046"/>
          </a:xfrm>
          <a:solidFill>
            <a:schemeClr val="tx1"/>
          </a:solidFill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9815D971-0154-AE51-0927-635B31993230}"/>
                </a:ext>
              </a:extLst>
            </p:cNvPr>
            <p:cNvSpPr/>
            <p:nvPr/>
          </p:nvSpPr>
          <p:spPr>
            <a:xfrm>
              <a:off x="457103" y="339767"/>
              <a:ext cx="222002" cy="184324"/>
            </a:xfrm>
            <a:custGeom>
              <a:avLst/>
              <a:gdLst>
                <a:gd name="connsiteX0" fmla="*/ 0 w 222002"/>
                <a:gd name="connsiteY0" fmla="*/ 0 h 184324"/>
                <a:gd name="connsiteX1" fmla="*/ 0 w 222002"/>
                <a:gd name="connsiteY1" fmla="*/ 184324 h 184324"/>
                <a:gd name="connsiteX2" fmla="*/ 86376 w 222002"/>
                <a:gd name="connsiteY2" fmla="*/ 184324 h 184324"/>
                <a:gd name="connsiteX3" fmla="*/ 86376 w 222002"/>
                <a:gd name="connsiteY3" fmla="*/ 73730 h 184324"/>
                <a:gd name="connsiteX4" fmla="*/ 135627 w 222002"/>
                <a:gd name="connsiteY4" fmla="*/ 73730 h 184324"/>
                <a:gd name="connsiteX5" fmla="*/ 135627 w 222002"/>
                <a:gd name="connsiteY5" fmla="*/ 184324 h 184324"/>
                <a:gd name="connsiteX6" fmla="*/ 222003 w 222002"/>
                <a:gd name="connsiteY6" fmla="*/ 184324 h 184324"/>
                <a:gd name="connsiteX7" fmla="*/ 222003 w 222002"/>
                <a:gd name="connsiteY7" fmla="*/ 0 h 1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002" h="184324">
                  <a:moveTo>
                    <a:pt x="0" y="0"/>
                  </a:moveTo>
                  <a:lnTo>
                    <a:pt x="0" y="184324"/>
                  </a:lnTo>
                  <a:lnTo>
                    <a:pt x="86376" y="184324"/>
                  </a:lnTo>
                  <a:lnTo>
                    <a:pt x="86376" y="73730"/>
                  </a:lnTo>
                  <a:lnTo>
                    <a:pt x="135627" y="73730"/>
                  </a:lnTo>
                  <a:lnTo>
                    <a:pt x="135627" y="184324"/>
                  </a:lnTo>
                  <a:lnTo>
                    <a:pt x="222003" y="184324"/>
                  </a:lnTo>
                  <a:lnTo>
                    <a:pt x="222003" y="0"/>
                  </a:lnTo>
                  <a:close/>
                </a:path>
              </a:pathLst>
            </a:custGeom>
            <a:solidFill>
              <a:schemeClr val="accent3"/>
            </a:solidFill>
            <a:ln w="12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9B52C1C-90F5-4DD4-62C9-55776447A407}"/>
                </a:ext>
              </a:extLst>
            </p:cNvPr>
            <p:cNvSpPr/>
            <p:nvPr/>
          </p:nvSpPr>
          <p:spPr>
            <a:xfrm>
              <a:off x="777606" y="339767"/>
              <a:ext cx="939636" cy="226046"/>
            </a:xfrm>
            <a:custGeom>
              <a:avLst/>
              <a:gdLst>
                <a:gd name="connsiteX0" fmla="*/ 125 w 939636"/>
                <a:gd name="connsiteY0" fmla="*/ 0 h 226046"/>
                <a:gd name="connsiteX1" fmla="*/ 37375 w 939636"/>
                <a:gd name="connsiteY1" fmla="*/ 0 h 226046"/>
                <a:gd name="connsiteX2" fmla="*/ 123376 w 939636"/>
                <a:gd name="connsiteY2" fmla="*/ 113957 h 226046"/>
                <a:gd name="connsiteX3" fmla="*/ 123376 w 939636"/>
                <a:gd name="connsiteY3" fmla="*/ 0 h 226046"/>
                <a:gd name="connsiteX4" fmla="*/ 163252 w 939636"/>
                <a:gd name="connsiteY4" fmla="*/ 0 h 226046"/>
                <a:gd name="connsiteX5" fmla="*/ 163252 w 939636"/>
                <a:gd name="connsiteY5" fmla="*/ 184324 h 226046"/>
                <a:gd name="connsiteX6" fmla="*/ 128877 w 939636"/>
                <a:gd name="connsiteY6" fmla="*/ 184324 h 226046"/>
                <a:gd name="connsiteX7" fmla="*/ 39875 w 939636"/>
                <a:gd name="connsiteY7" fmla="*/ 68001 h 226046"/>
                <a:gd name="connsiteX8" fmla="*/ 39875 w 939636"/>
                <a:gd name="connsiteY8" fmla="*/ 184324 h 226046"/>
                <a:gd name="connsiteX9" fmla="*/ 0 w 939636"/>
                <a:gd name="connsiteY9" fmla="*/ 184324 h 226046"/>
                <a:gd name="connsiteX10" fmla="*/ 125 w 939636"/>
                <a:gd name="connsiteY10" fmla="*/ 0 h 226046"/>
                <a:gd name="connsiteX11" fmla="*/ 125 w 939636"/>
                <a:gd name="connsiteY11" fmla="*/ 0 h 226046"/>
                <a:gd name="connsiteX12" fmla="*/ 182752 w 939636"/>
                <a:gd name="connsiteY12" fmla="*/ 114954 h 226046"/>
                <a:gd name="connsiteX13" fmla="*/ 256253 w 939636"/>
                <a:gd name="connsiteY13" fmla="*/ 187313 h 226046"/>
                <a:gd name="connsiteX14" fmla="*/ 313629 w 939636"/>
                <a:gd name="connsiteY14" fmla="*/ 161159 h 226046"/>
                <a:gd name="connsiteX15" fmla="*/ 290753 w 939636"/>
                <a:gd name="connsiteY15" fmla="*/ 141108 h 226046"/>
                <a:gd name="connsiteX16" fmla="*/ 256628 w 939636"/>
                <a:gd name="connsiteY16" fmla="*/ 155555 h 226046"/>
                <a:gd name="connsiteX17" fmla="*/ 222253 w 939636"/>
                <a:gd name="connsiteY17" fmla="*/ 128155 h 226046"/>
                <a:gd name="connsiteX18" fmla="*/ 320129 w 939636"/>
                <a:gd name="connsiteY18" fmla="*/ 128155 h 226046"/>
                <a:gd name="connsiteX19" fmla="*/ 320629 w 939636"/>
                <a:gd name="connsiteY19" fmla="*/ 117694 h 226046"/>
                <a:gd name="connsiteX20" fmla="*/ 252253 w 939636"/>
                <a:gd name="connsiteY20" fmla="*/ 41598 h 226046"/>
                <a:gd name="connsiteX21" fmla="*/ 182752 w 939636"/>
                <a:gd name="connsiteY21" fmla="*/ 114455 h 226046"/>
                <a:gd name="connsiteX22" fmla="*/ 182752 w 939636"/>
                <a:gd name="connsiteY22" fmla="*/ 114954 h 226046"/>
                <a:gd name="connsiteX23" fmla="*/ 221753 w 939636"/>
                <a:gd name="connsiteY23" fmla="*/ 103246 h 226046"/>
                <a:gd name="connsiteX24" fmla="*/ 252253 w 939636"/>
                <a:gd name="connsiteY24" fmla="*/ 73481 h 226046"/>
                <a:gd name="connsiteX25" fmla="*/ 281878 w 939636"/>
                <a:gd name="connsiteY25" fmla="*/ 103246 h 226046"/>
                <a:gd name="connsiteX26" fmla="*/ 221753 w 939636"/>
                <a:gd name="connsiteY26" fmla="*/ 103246 h 226046"/>
                <a:gd name="connsiteX27" fmla="*/ 345629 w 939636"/>
                <a:gd name="connsiteY27" fmla="*/ 144470 h 226046"/>
                <a:gd name="connsiteX28" fmla="*/ 386505 w 939636"/>
                <a:gd name="connsiteY28" fmla="*/ 186566 h 226046"/>
                <a:gd name="connsiteX29" fmla="*/ 418005 w 939636"/>
                <a:gd name="connsiteY29" fmla="*/ 178471 h 226046"/>
                <a:gd name="connsiteX30" fmla="*/ 418005 w 939636"/>
                <a:gd name="connsiteY30" fmla="*/ 146588 h 226046"/>
                <a:gd name="connsiteX31" fmla="*/ 398255 w 939636"/>
                <a:gd name="connsiteY31" fmla="*/ 151569 h 226046"/>
                <a:gd name="connsiteX32" fmla="*/ 385380 w 939636"/>
                <a:gd name="connsiteY32" fmla="*/ 137994 h 226046"/>
                <a:gd name="connsiteX33" fmla="*/ 385380 w 939636"/>
                <a:gd name="connsiteY33" fmla="*/ 78089 h 226046"/>
                <a:gd name="connsiteX34" fmla="*/ 418505 w 939636"/>
                <a:gd name="connsiteY34" fmla="*/ 78089 h 226046"/>
                <a:gd name="connsiteX35" fmla="*/ 418505 w 939636"/>
                <a:gd name="connsiteY35" fmla="*/ 44213 h 226046"/>
                <a:gd name="connsiteX36" fmla="*/ 385380 w 939636"/>
                <a:gd name="connsiteY36" fmla="*/ 44213 h 226046"/>
                <a:gd name="connsiteX37" fmla="*/ 385380 w 939636"/>
                <a:gd name="connsiteY37" fmla="*/ 8344 h 226046"/>
                <a:gd name="connsiteX38" fmla="*/ 345504 w 939636"/>
                <a:gd name="connsiteY38" fmla="*/ 8344 h 226046"/>
                <a:gd name="connsiteX39" fmla="*/ 345504 w 939636"/>
                <a:gd name="connsiteY39" fmla="*/ 44088 h 226046"/>
                <a:gd name="connsiteX40" fmla="*/ 328754 w 939636"/>
                <a:gd name="connsiteY40" fmla="*/ 44088 h 226046"/>
                <a:gd name="connsiteX41" fmla="*/ 328754 w 939636"/>
                <a:gd name="connsiteY41" fmla="*/ 78089 h 226046"/>
                <a:gd name="connsiteX42" fmla="*/ 345504 w 939636"/>
                <a:gd name="connsiteY42" fmla="*/ 78089 h 226046"/>
                <a:gd name="connsiteX43" fmla="*/ 345629 w 939636"/>
                <a:gd name="connsiteY43" fmla="*/ 144470 h 226046"/>
                <a:gd name="connsiteX44" fmla="*/ 627883 w 939636"/>
                <a:gd name="connsiteY44" fmla="*/ 226046 h 226046"/>
                <a:gd name="connsiteX45" fmla="*/ 667758 w 939636"/>
                <a:gd name="connsiteY45" fmla="*/ 226046 h 226046"/>
                <a:gd name="connsiteX46" fmla="*/ 667758 w 939636"/>
                <a:gd name="connsiteY46" fmla="*/ 165892 h 226046"/>
                <a:gd name="connsiteX47" fmla="*/ 711508 w 939636"/>
                <a:gd name="connsiteY47" fmla="*/ 186815 h 226046"/>
                <a:gd name="connsiteX48" fmla="*/ 775509 w 939636"/>
                <a:gd name="connsiteY48" fmla="*/ 114331 h 226046"/>
                <a:gd name="connsiteX49" fmla="*/ 775509 w 939636"/>
                <a:gd name="connsiteY49" fmla="*/ 113833 h 226046"/>
                <a:gd name="connsiteX50" fmla="*/ 711508 w 939636"/>
                <a:gd name="connsiteY50" fmla="*/ 41473 h 226046"/>
                <a:gd name="connsiteX51" fmla="*/ 667758 w 939636"/>
                <a:gd name="connsiteY51" fmla="*/ 64140 h 226046"/>
                <a:gd name="connsiteX52" fmla="*/ 667758 w 939636"/>
                <a:gd name="connsiteY52" fmla="*/ 44213 h 226046"/>
                <a:gd name="connsiteX53" fmla="*/ 627883 w 939636"/>
                <a:gd name="connsiteY53" fmla="*/ 44213 h 226046"/>
                <a:gd name="connsiteX54" fmla="*/ 627883 w 939636"/>
                <a:gd name="connsiteY54" fmla="*/ 226046 h 226046"/>
                <a:gd name="connsiteX55" fmla="*/ 735634 w 939636"/>
                <a:gd name="connsiteY55" fmla="*/ 114455 h 226046"/>
                <a:gd name="connsiteX56" fmla="*/ 701258 w 939636"/>
                <a:gd name="connsiteY56" fmla="*/ 153188 h 226046"/>
                <a:gd name="connsiteX57" fmla="*/ 667133 w 939636"/>
                <a:gd name="connsiteY57" fmla="*/ 114455 h 226046"/>
                <a:gd name="connsiteX58" fmla="*/ 667133 w 939636"/>
                <a:gd name="connsiteY58" fmla="*/ 113957 h 226046"/>
                <a:gd name="connsiteX59" fmla="*/ 701258 w 939636"/>
                <a:gd name="connsiteY59" fmla="*/ 75349 h 226046"/>
                <a:gd name="connsiteX60" fmla="*/ 735634 w 939636"/>
                <a:gd name="connsiteY60" fmla="*/ 113957 h 226046"/>
                <a:gd name="connsiteX61" fmla="*/ 735634 w 939636"/>
                <a:gd name="connsiteY61" fmla="*/ 114455 h 226046"/>
                <a:gd name="connsiteX62" fmla="*/ 791884 w 939636"/>
                <a:gd name="connsiteY62" fmla="*/ 226046 h 226046"/>
                <a:gd name="connsiteX63" fmla="*/ 831760 w 939636"/>
                <a:gd name="connsiteY63" fmla="*/ 226046 h 226046"/>
                <a:gd name="connsiteX64" fmla="*/ 831760 w 939636"/>
                <a:gd name="connsiteY64" fmla="*/ 165892 h 226046"/>
                <a:gd name="connsiteX65" fmla="*/ 875635 w 939636"/>
                <a:gd name="connsiteY65" fmla="*/ 186815 h 226046"/>
                <a:gd name="connsiteX66" fmla="*/ 939636 w 939636"/>
                <a:gd name="connsiteY66" fmla="*/ 114331 h 226046"/>
                <a:gd name="connsiteX67" fmla="*/ 939636 w 939636"/>
                <a:gd name="connsiteY67" fmla="*/ 113833 h 226046"/>
                <a:gd name="connsiteX68" fmla="*/ 875635 w 939636"/>
                <a:gd name="connsiteY68" fmla="*/ 41473 h 226046"/>
                <a:gd name="connsiteX69" fmla="*/ 831760 w 939636"/>
                <a:gd name="connsiteY69" fmla="*/ 64140 h 226046"/>
                <a:gd name="connsiteX70" fmla="*/ 831760 w 939636"/>
                <a:gd name="connsiteY70" fmla="*/ 44213 h 226046"/>
                <a:gd name="connsiteX71" fmla="*/ 791884 w 939636"/>
                <a:gd name="connsiteY71" fmla="*/ 44213 h 226046"/>
                <a:gd name="connsiteX72" fmla="*/ 791884 w 939636"/>
                <a:gd name="connsiteY72" fmla="*/ 226046 h 226046"/>
                <a:gd name="connsiteX73" fmla="*/ 899636 w 939636"/>
                <a:gd name="connsiteY73" fmla="*/ 114455 h 226046"/>
                <a:gd name="connsiteX74" fmla="*/ 865260 w 939636"/>
                <a:gd name="connsiteY74" fmla="*/ 153188 h 226046"/>
                <a:gd name="connsiteX75" fmla="*/ 831135 w 939636"/>
                <a:gd name="connsiteY75" fmla="*/ 114455 h 226046"/>
                <a:gd name="connsiteX76" fmla="*/ 831135 w 939636"/>
                <a:gd name="connsiteY76" fmla="*/ 113957 h 226046"/>
                <a:gd name="connsiteX77" fmla="*/ 865260 w 939636"/>
                <a:gd name="connsiteY77" fmla="*/ 75349 h 226046"/>
                <a:gd name="connsiteX78" fmla="*/ 899636 w 939636"/>
                <a:gd name="connsiteY78" fmla="*/ 113957 h 226046"/>
                <a:gd name="connsiteX79" fmla="*/ 899636 w 939636"/>
                <a:gd name="connsiteY79" fmla="*/ 114455 h 226046"/>
                <a:gd name="connsiteX80" fmla="*/ 428255 w 939636"/>
                <a:gd name="connsiteY80" fmla="*/ 184324 h 226046"/>
                <a:gd name="connsiteX81" fmla="*/ 469381 w 939636"/>
                <a:gd name="connsiteY81" fmla="*/ 184324 h 226046"/>
                <a:gd name="connsiteX82" fmla="*/ 486131 w 939636"/>
                <a:gd name="connsiteY82" fmla="*/ 143225 h 226046"/>
                <a:gd name="connsiteX83" fmla="*/ 558882 w 939636"/>
                <a:gd name="connsiteY83" fmla="*/ 143225 h 226046"/>
                <a:gd name="connsiteX84" fmla="*/ 575757 w 939636"/>
                <a:gd name="connsiteY84" fmla="*/ 184324 h 226046"/>
                <a:gd name="connsiteX85" fmla="*/ 617882 w 939636"/>
                <a:gd name="connsiteY85" fmla="*/ 184324 h 226046"/>
                <a:gd name="connsiteX86" fmla="*/ 541257 w 939636"/>
                <a:gd name="connsiteY86" fmla="*/ 0 h 226046"/>
                <a:gd name="connsiteX87" fmla="*/ 504881 w 939636"/>
                <a:gd name="connsiteY87" fmla="*/ 0 h 226046"/>
                <a:gd name="connsiteX88" fmla="*/ 428255 w 939636"/>
                <a:gd name="connsiteY88" fmla="*/ 184324 h 226046"/>
                <a:gd name="connsiteX89" fmla="*/ 498131 w 939636"/>
                <a:gd name="connsiteY89" fmla="*/ 107730 h 226046"/>
                <a:gd name="connsiteX90" fmla="*/ 522506 w 939636"/>
                <a:gd name="connsiteY90" fmla="*/ 48323 h 226046"/>
                <a:gd name="connsiteX91" fmla="*/ 547007 w 939636"/>
                <a:gd name="connsiteY91" fmla="*/ 107730 h 226046"/>
                <a:gd name="connsiteX92" fmla="*/ 498131 w 939636"/>
                <a:gd name="connsiteY92" fmla="*/ 107730 h 2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939636" h="226046">
                  <a:moveTo>
                    <a:pt x="125" y="0"/>
                  </a:moveTo>
                  <a:lnTo>
                    <a:pt x="37375" y="0"/>
                  </a:lnTo>
                  <a:lnTo>
                    <a:pt x="123376" y="113957"/>
                  </a:lnTo>
                  <a:lnTo>
                    <a:pt x="123376" y="0"/>
                  </a:lnTo>
                  <a:lnTo>
                    <a:pt x="163252" y="0"/>
                  </a:lnTo>
                  <a:lnTo>
                    <a:pt x="163252" y="184324"/>
                  </a:lnTo>
                  <a:lnTo>
                    <a:pt x="128877" y="184324"/>
                  </a:lnTo>
                  <a:lnTo>
                    <a:pt x="39875" y="68001"/>
                  </a:lnTo>
                  <a:lnTo>
                    <a:pt x="39875" y="184324"/>
                  </a:lnTo>
                  <a:lnTo>
                    <a:pt x="0" y="184324"/>
                  </a:lnTo>
                  <a:lnTo>
                    <a:pt x="125" y="0"/>
                  </a:lnTo>
                  <a:lnTo>
                    <a:pt x="125" y="0"/>
                  </a:lnTo>
                  <a:close/>
                  <a:moveTo>
                    <a:pt x="182752" y="114954"/>
                  </a:moveTo>
                  <a:cubicBezTo>
                    <a:pt x="182752" y="157797"/>
                    <a:pt x="214003" y="187313"/>
                    <a:pt x="256253" y="187313"/>
                  </a:cubicBezTo>
                  <a:cubicBezTo>
                    <a:pt x="281628" y="187313"/>
                    <a:pt x="300504" y="177350"/>
                    <a:pt x="313629" y="161159"/>
                  </a:cubicBezTo>
                  <a:lnTo>
                    <a:pt x="290753" y="141108"/>
                  </a:lnTo>
                  <a:cubicBezTo>
                    <a:pt x="279753" y="151320"/>
                    <a:pt x="270003" y="155555"/>
                    <a:pt x="256628" y="155555"/>
                  </a:cubicBezTo>
                  <a:cubicBezTo>
                    <a:pt x="238753" y="155555"/>
                    <a:pt x="226253" y="146089"/>
                    <a:pt x="222253" y="128155"/>
                  </a:cubicBezTo>
                  <a:lnTo>
                    <a:pt x="320129" y="128155"/>
                  </a:lnTo>
                  <a:cubicBezTo>
                    <a:pt x="320379" y="124543"/>
                    <a:pt x="320629" y="120807"/>
                    <a:pt x="320629" y="117694"/>
                  </a:cubicBezTo>
                  <a:cubicBezTo>
                    <a:pt x="320629" y="77964"/>
                    <a:pt x="299129" y="41598"/>
                    <a:pt x="252253" y="41598"/>
                  </a:cubicBezTo>
                  <a:cubicBezTo>
                    <a:pt x="211378" y="41598"/>
                    <a:pt x="182752" y="74477"/>
                    <a:pt x="182752" y="114455"/>
                  </a:cubicBezTo>
                  <a:lnTo>
                    <a:pt x="182752" y="114954"/>
                  </a:lnTo>
                  <a:moveTo>
                    <a:pt x="221753" y="103246"/>
                  </a:moveTo>
                  <a:cubicBezTo>
                    <a:pt x="224878" y="85188"/>
                    <a:pt x="235628" y="73481"/>
                    <a:pt x="252253" y="73481"/>
                  </a:cubicBezTo>
                  <a:cubicBezTo>
                    <a:pt x="269003" y="73481"/>
                    <a:pt x="279503" y="85437"/>
                    <a:pt x="281878" y="103246"/>
                  </a:cubicBezTo>
                  <a:lnTo>
                    <a:pt x="221753" y="103246"/>
                  </a:lnTo>
                  <a:close/>
                  <a:moveTo>
                    <a:pt x="345629" y="144470"/>
                  </a:moveTo>
                  <a:cubicBezTo>
                    <a:pt x="345629" y="176852"/>
                    <a:pt x="362129" y="186566"/>
                    <a:pt x="386505" y="186566"/>
                  </a:cubicBezTo>
                  <a:cubicBezTo>
                    <a:pt x="399880" y="186566"/>
                    <a:pt x="409630" y="183452"/>
                    <a:pt x="418005" y="178471"/>
                  </a:cubicBezTo>
                  <a:lnTo>
                    <a:pt x="418005" y="146588"/>
                  </a:lnTo>
                  <a:cubicBezTo>
                    <a:pt x="412255" y="149826"/>
                    <a:pt x="405630" y="151569"/>
                    <a:pt x="398255" y="151569"/>
                  </a:cubicBezTo>
                  <a:cubicBezTo>
                    <a:pt x="389380" y="151569"/>
                    <a:pt x="385380" y="147086"/>
                    <a:pt x="385380" y="137994"/>
                  </a:cubicBezTo>
                  <a:lnTo>
                    <a:pt x="385380" y="78089"/>
                  </a:lnTo>
                  <a:lnTo>
                    <a:pt x="418505" y="78089"/>
                  </a:lnTo>
                  <a:lnTo>
                    <a:pt x="418505" y="44213"/>
                  </a:lnTo>
                  <a:lnTo>
                    <a:pt x="385380" y="44213"/>
                  </a:lnTo>
                  <a:lnTo>
                    <a:pt x="385380" y="8344"/>
                  </a:lnTo>
                  <a:lnTo>
                    <a:pt x="345504" y="8344"/>
                  </a:lnTo>
                  <a:lnTo>
                    <a:pt x="345504" y="44088"/>
                  </a:lnTo>
                  <a:lnTo>
                    <a:pt x="328754" y="44088"/>
                  </a:lnTo>
                  <a:lnTo>
                    <a:pt x="328754" y="78089"/>
                  </a:lnTo>
                  <a:lnTo>
                    <a:pt x="345504" y="78089"/>
                  </a:lnTo>
                  <a:lnTo>
                    <a:pt x="345629" y="144470"/>
                  </a:lnTo>
                  <a:moveTo>
                    <a:pt x="627883" y="226046"/>
                  </a:moveTo>
                  <a:lnTo>
                    <a:pt x="667758" y="226046"/>
                  </a:lnTo>
                  <a:lnTo>
                    <a:pt x="667758" y="165892"/>
                  </a:lnTo>
                  <a:cubicBezTo>
                    <a:pt x="677258" y="177101"/>
                    <a:pt x="690383" y="186815"/>
                    <a:pt x="711508" y="186815"/>
                  </a:cubicBezTo>
                  <a:cubicBezTo>
                    <a:pt x="744884" y="186815"/>
                    <a:pt x="775509" y="161159"/>
                    <a:pt x="775509" y="114331"/>
                  </a:cubicBezTo>
                  <a:lnTo>
                    <a:pt x="775509" y="113833"/>
                  </a:lnTo>
                  <a:cubicBezTo>
                    <a:pt x="775509" y="67004"/>
                    <a:pt x="744259" y="41473"/>
                    <a:pt x="711508" y="41473"/>
                  </a:cubicBezTo>
                  <a:cubicBezTo>
                    <a:pt x="690758" y="41473"/>
                    <a:pt x="677383" y="51063"/>
                    <a:pt x="667758" y="64140"/>
                  </a:cubicBezTo>
                  <a:lnTo>
                    <a:pt x="667758" y="44213"/>
                  </a:lnTo>
                  <a:lnTo>
                    <a:pt x="627883" y="44213"/>
                  </a:lnTo>
                  <a:lnTo>
                    <a:pt x="627883" y="226046"/>
                  </a:lnTo>
                  <a:close/>
                  <a:moveTo>
                    <a:pt x="735634" y="114455"/>
                  </a:moveTo>
                  <a:cubicBezTo>
                    <a:pt x="735634" y="137994"/>
                    <a:pt x="719884" y="153188"/>
                    <a:pt x="701258" y="153188"/>
                  </a:cubicBezTo>
                  <a:cubicBezTo>
                    <a:pt x="682633" y="153188"/>
                    <a:pt x="667133" y="137745"/>
                    <a:pt x="667133" y="114455"/>
                  </a:cubicBezTo>
                  <a:lnTo>
                    <a:pt x="667133" y="113957"/>
                  </a:lnTo>
                  <a:cubicBezTo>
                    <a:pt x="667133" y="90668"/>
                    <a:pt x="682633" y="75349"/>
                    <a:pt x="701258" y="75349"/>
                  </a:cubicBezTo>
                  <a:cubicBezTo>
                    <a:pt x="719884" y="75349"/>
                    <a:pt x="735634" y="90792"/>
                    <a:pt x="735634" y="113957"/>
                  </a:cubicBezTo>
                  <a:lnTo>
                    <a:pt x="735634" y="114455"/>
                  </a:lnTo>
                  <a:moveTo>
                    <a:pt x="791884" y="226046"/>
                  </a:moveTo>
                  <a:lnTo>
                    <a:pt x="831760" y="226046"/>
                  </a:lnTo>
                  <a:lnTo>
                    <a:pt x="831760" y="165892"/>
                  </a:lnTo>
                  <a:cubicBezTo>
                    <a:pt x="841135" y="177101"/>
                    <a:pt x="854260" y="186815"/>
                    <a:pt x="875635" y="186815"/>
                  </a:cubicBezTo>
                  <a:cubicBezTo>
                    <a:pt x="908886" y="186815"/>
                    <a:pt x="939636" y="161159"/>
                    <a:pt x="939636" y="114331"/>
                  </a:cubicBezTo>
                  <a:lnTo>
                    <a:pt x="939636" y="113833"/>
                  </a:lnTo>
                  <a:cubicBezTo>
                    <a:pt x="939636" y="67004"/>
                    <a:pt x="908386" y="41473"/>
                    <a:pt x="875635" y="41473"/>
                  </a:cubicBezTo>
                  <a:cubicBezTo>
                    <a:pt x="854885" y="41473"/>
                    <a:pt x="841510" y="51063"/>
                    <a:pt x="831760" y="64140"/>
                  </a:cubicBezTo>
                  <a:lnTo>
                    <a:pt x="831760" y="44213"/>
                  </a:lnTo>
                  <a:lnTo>
                    <a:pt x="791884" y="44213"/>
                  </a:lnTo>
                  <a:lnTo>
                    <a:pt x="791884" y="226046"/>
                  </a:lnTo>
                  <a:close/>
                  <a:moveTo>
                    <a:pt x="899636" y="114455"/>
                  </a:moveTo>
                  <a:cubicBezTo>
                    <a:pt x="899636" y="137994"/>
                    <a:pt x="883886" y="153188"/>
                    <a:pt x="865260" y="153188"/>
                  </a:cubicBezTo>
                  <a:cubicBezTo>
                    <a:pt x="846635" y="153188"/>
                    <a:pt x="831135" y="137745"/>
                    <a:pt x="831135" y="114455"/>
                  </a:cubicBezTo>
                  <a:lnTo>
                    <a:pt x="831135" y="113957"/>
                  </a:lnTo>
                  <a:cubicBezTo>
                    <a:pt x="831135" y="90668"/>
                    <a:pt x="846635" y="75349"/>
                    <a:pt x="865260" y="75349"/>
                  </a:cubicBezTo>
                  <a:cubicBezTo>
                    <a:pt x="883886" y="75349"/>
                    <a:pt x="899636" y="90792"/>
                    <a:pt x="899636" y="113957"/>
                  </a:cubicBezTo>
                  <a:lnTo>
                    <a:pt x="899636" y="114455"/>
                  </a:lnTo>
                  <a:moveTo>
                    <a:pt x="428255" y="184324"/>
                  </a:moveTo>
                  <a:lnTo>
                    <a:pt x="469381" y="184324"/>
                  </a:lnTo>
                  <a:lnTo>
                    <a:pt x="486131" y="143225"/>
                  </a:lnTo>
                  <a:lnTo>
                    <a:pt x="558882" y="143225"/>
                  </a:lnTo>
                  <a:lnTo>
                    <a:pt x="575757" y="184324"/>
                  </a:lnTo>
                  <a:lnTo>
                    <a:pt x="617882" y="184324"/>
                  </a:lnTo>
                  <a:lnTo>
                    <a:pt x="541257" y="0"/>
                  </a:lnTo>
                  <a:lnTo>
                    <a:pt x="504881" y="0"/>
                  </a:lnTo>
                  <a:lnTo>
                    <a:pt x="428255" y="184324"/>
                  </a:lnTo>
                  <a:close/>
                  <a:moveTo>
                    <a:pt x="498131" y="107730"/>
                  </a:moveTo>
                  <a:lnTo>
                    <a:pt x="522506" y="48323"/>
                  </a:lnTo>
                  <a:lnTo>
                    <a:pt x="547007" y="107730"/>
                  </a:lnTo>
                  <a:lnTo>
                    <a:pt x="498131" y="107730"/>
                  </a:lnTo>
                  <a:close/>
                </a:path>
              </a:pathLst>
            </a:custGeom>
            <a:solidFill>
              <a:schemeClr val="bg1"/>
            </a:solidFill>
            <a:ln w="12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3439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73F844D-E522-A3E5-9629-CF2AC6F508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11111" y="452789"/>
            <a:ext cx="5623786" cy="5952420"/>
          </a:xfrm>
          <a:custGeom>
            <a:avLst/>
            <a:gdLst>
              <a:gd name="connsiteX0" fmla="*/ 1580606 w 5623786"/>
              <a:gd name="connsiteY0" fmla="*/ 0 h 5952420"/>
              <a:gd name="connsiteX1" fmla="*/ 5623786 w 5623786"/>
              <a:gd name="connsiteY1" fmla="*/ 0 h 5952420"/>
              <a:gd name="connsiteX2" fmla="*/ 5623786 w 5623786"/>
              <a:gd name="connsiteY2" fmla="*/ 632690 h 5952420"/>
              <a:gd name="connsiteX3" fmla="*/ 5623786 w 5623786"/>
              <a:gd name="connsiteY3" fmla="*/ 4414927 h 5952420"/>
              <a:gd name="connsiteX4" fmla="*/ 5623786 w 5623786"/>
              <a:gd name="connsiteY4" fmla="*/ 5440764 h 5952420"/>
              <a:gd name="connsiteX5" fmla="*/ 3470622 w 5623786"/>
              <a:gd name="connsiteY5" fmla="*/ 5440764 h 5952420"/>
              <a:gd name="connsiteX6" fmla="*/ 3470622 w 5623786"/>
              <a:gd name="connsiteY6" fmla="*/ 5952420 h 5952420"/>
              <a:gd name="connsiteX7" fmla="*/ 0 w 5623786"/>
              <a:gd name="connsiteY7" fmla="*/ 5952420 h 5952420"/>
              <a:gd name="connsiteX8" fmla="*/ 0 w 5623786"/>
              <a:gd name="connsiteY8" fmla="*/ 5319732 h 5952420"/>
              <a:gd name="connsiteX9" fmla="*/ 0 w 5623786"/>
              <a:gd name="connsiteY9" fmla="*/ 2485069 h 5952420"/>
              <a:gd name="connsiteX10" fmla="*/ 0 w 5623786"/>
              <a:gd name="connsiteY10" fmla="*/ 632689 h 5952420"/>
              <a:gd name="connsiteX11" fmla="*/ 1580606 w 5623786"/>
              <a:gd name="connsiteY11" fmla="*/ 632689 h 595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23786" h="5952420">
                <a:moveTo>
                  <a:pt x="1580606" y="0"/>
                </a:moveTo>
                <a:lnTo>
                  <a:pt x="5623786" y="0"/>
                </a:lnTo>
                <a:lnTo>
                  <a:pt x="5623786" y="632690"/>
                </a:lnTo>
                <a:lnTo>
                  <a:pt x="5623786" y="4414927"/>
                </a:lnTo>
                <a:lnTo>
                  <a:pt x="5623786" y="5440764"/>
                </a:lnTo>
                <a:lnTo>
                  <a:pt x="3470622" y="5440764"/>
                </a:lnTo>
                <a:lnTo>
                  <a:pt x="3470622" y="5952420"/>
                </a:lnTo>
                <a:lnTo>
                  <a:pt x="0" y="5952420"/>
                </a:lnTo>
                <a:lnTo>
                  <a:pt x="0" y="5319732"/>
                </a:lnTo>
                <a:lnTo>
                  <a:pt x="0" y="2485069"/>
                </a:lnTo>
                <a:lnTo>
                  <a:pt x="0" y="632689"/>
                </a:lnTo>
                <a:lnTo>
                  <a:pt x="1580606" y="632689"/>
                </a:lnTo>
                <a:close/>
              </a:path>
            </a:pathLst>
          </a:custGeom>
        </p:spPr>
        <p:txBody>
          <a:bodyPr wrap="square" bIns="914400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3856140-7676-0B41-9938-B7BC8109E2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4904" y="1430867"/>
            <a:ext cx="5340096" cy="2532288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70000"/>
              </a:lnSpc>
              <a:defRPr sz="7000" b="0" i="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 placeholder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72402FA3-4DE6-1242-ABE8-3A7D3B3F87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4904" y="3942357"/>
            <a:ext cx="5340096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Subtitle text placeholder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8F8FE56-17F9-F145-B2CF-258FDA9C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340096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5281EC6-7D0D-AE41-A0A9-3CAE71915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904" y="547132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920635D-FD08-494C-A157-C62AC2B337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904" y="5693865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83B91C1-5EE1-FF4E-A9D9-7410256B3E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591641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1569F556-F819-3604-DF68-0B946F215648}"/>
              </a:ext>
            </a:extLst>
          </p:cNvPr>
          <p:cNvGrpSpPr/>
          <p:nvPr userDrawn="1"/>
        </p:nvGrpSpPr>
        <p:grpSpPr>
          <a:xfrm>
            <a:off x="457103" y="339767"/>
            <a:ext cx="1260139" cy="226046"/>
            <a:chOff x="457103" y="339767"/>
            <a:chExt cx="1260139" cy="226046"/>
          </a:xfrm>
          <a:solidFill>
            <a:schemeClr val="bg1"/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D976DDC-3932-3661-92E7-AFB368DEDD3A}"/>
                </a:ext>
              </a:extLst>
            </p:cNvPr>
            <p:cNvSpPr/>
            <p:nvPr/>
          </p:nvSpPr>
          <p:spPr>
            <a:xfrm>
              <a:off x="457103" y="339767"/>
              <a:ext cx="222002" cy="184324"/>
            </a:xfrm>
            <a:custGeom>
              <a:avLst/>
              <a:gdLst>
                <a:gd name="connsiteX0" fmla="*/ 0 w 222002"/>
                <a:gd name="connsiteY0" fmla="*/ 0 h 184324"/>
                <a:gd name="connsiteX1" fmla="*/ 0 w 222002"/>
                <a:gd name="connsiteY1" fmla="*/ 184324 h 184324"/>
                <a:gd name="connsiteX2" fmla="*/ 86376 w 222002"/>
                <a:gd name="connsiteY2" fmla="*/ 184324 h 184324"/>
                <a:gd name="connsiteX3" fmla="*/ 86376 w 222002"/>
                <a:gd name="connsiteY3" fmla="*/ 73730 h 184324"/>
                <a:gd name="connsiteX4" fmla="*/ 135627 w 222002"/>
                <a:gd name="connsiteY4" fmla="*/ 73730 h 184324"/>
                <a:gd name="connsiteX5" fmla="*/ 135627 w 222002"/>
                <a:gd name="connsiteY5" fmla="*/ 184324 h 184324"/>
                <a:gd name="connsiteX6" fmla="*/ 222003 w 222002"/>
                <a:gd name="connsiteY6" fmla="*/ 184324 h 184324"/>
                <a:gd name="connsiteX7" fmla="*/ 222003 w 222002"/>
                <a:gd name="connsiteY7" fmla="*/ 0 h 1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002" h="184324">
                  <a:moveTo>
                    <a:pt x="0" y="0"/>
                  </a:moveTo>
                  <a:lnTo>
                    <a:pt x="0" y="184324"/>
                  </a:lnTo>
                  <a:lnTo>
                    <a:pt x="86376" y="184324"/>
                  </a:lnTo>
                  <a:lnTo>
                    <a:pt x="86376" y="73730"/>
                  </a:lnTo>
                  <a:lnTo>
                    <a:pt x="135627" y="73730"/>
                  </a:lnTo>
                  <a:lnTo>
                    <a:pt x="135627" y="184324"/>
                  </a:lnTo>
                  <a:lnTo>
                    <a:pt x="222003" y="184324"/>
                  </a:lnTo>
                  <a:lnTo>
                    <a:pt x="222003" y="0"/>
                  </a:lnTo>
                  <a:close/>
                </a:path>
              </a:pathLst>
            </a:custGeom>
            <a:solidFill>
              <a:schemeClr val="accent3"/>
            </a:solidFill>
            <a:ln w="12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5376EBE-2C3E-392B-1CDF-439BBD4C3F04}"/>
                </a:ext>
              </a:extLst>
            </p:cNvPr>
            <p:cNvSpPr/>
            <p:nvPr/>
          </p:nvSpPr>
          <p:spPr>
            <a:xfrm>
              <a:off x="777606" y="339767"/>
              <a:ext cx="939636" cy="226046"/>
            </a:xfrm>
            <a:custGeom>
              <a:avLst/>
              <a:gdLst>
                <a:gd name="connsiteX0" fmla="*/ 125 w 939636"/>
                <a:gd name="connsiteY0" fmla="*/ 0 h 226046"/>
                <a:gd name="connsiteX1" fmla="*/ 37375 w 939636"/>
                <a:gd name="connsiteY1" fmla="*/ 0 h 226046"/>
                <a:gd name="connsiteX2" fmla="*/ 123376 w 939636"/>
                <a:gd name="connsiteY2" fmla="*/ 113957 h 226046"/>
                <a:gd name="connsiteX3" fmla="*/ 123376 w 939636"/>
                <a:gd name="connsiteY3" fmla="*/ 0 h 226046"/>
                <a:gd name="connsiteX4" fmla="*/ 163252 w 939636"/>
                <a:gd name="connsiteY4" fmla="*/ 0 h 226046"/>
                <a:gd name="connsiteX5" fmla="*/ 163252 w 939636"/>
                <a:gd name="connsiteY5" fmla="*/ 184324 h 226046"/>
                <a:gd name="connsiteX6" fmla="*/ 128877 w 939636"/>
                <a:gd name="connsiteY6" fmla="*/ 184324 h 226046"/>
                <a:gd name="connsiteX7" fmla="*/ 39875 w 939636"/>
                <a:gd name="connsiteY7" fmla="*/ 68001 h 226046"/>
                <a:gd name="connsiteX8" fmla="*/ 39875 w 939636"/>
                <a:gd name="connsiteY8" fmla="*/ 184324 h 226046"/>
                <a:gd name="connsiteX9" fmla="*/ 0 w 939636"/>
                <a:gd name="connsiteY9" fmla="*/ 184324 h 226046"/>
                <a:gd name="connsiteX10" fmla="*/ 125 w 939636"/>
                <a:gd name="connsiteY10" fmla="*/ 0 h 226046"/>
                <a:gd name="connsiteX11" fmla="*/ 125 w 939636"/>
                <a:gd name="connsiteY11" fmla="*/ 0 h 226046"/>
                <a:gd name="connsiteX12" fmla="*/ 182752 w 939636"/>
                <a:gd name="connsiteY12" fmla="*/ 114954 h 226046"/>
                <a:gd name="connsiteX13" fmla="*/ 256253 w 939636"/>
                <a:gd name="connsiteY13" fmla="*/ 187313 h 226046"/>
                <a:gd name="connsiteX14" fmla="*/ 313629 w 939636"/>
                <a:gd name="connsiteY14" fmla="*/ 161159 h 226046"/>
                <a:gd name="connsiteX15" fmla="*/ 290753 w 939636"/>
                <a:gd name="connsiteY15" fmla="*/ 141108 h 226046"/>
                <a:gd name="connsiteX16" fmla="*/ 256628 w 939636"/>
                <a:gd name="connsiteY16" fmla="*/ 155555 h 226046"/>
                <a:gd name="connsiteX17" fmla="*/ 222253 w 939636"/>
                <a:gd name="connsiteY17" fmla="*/ 128155 h 226046"/>
                <a:gd name="connsiteX18" fmla="*/ 320129 w 939636"/>
                <a:gd name="connsiteY18" fmla="*/ 128155 h 226046"/>
                <a:gd name="connsiteX19" fmla="*/ 320629 w 939636"/>
                <a:gd name="connsiteY19" fmla="*/ 117694 h 226046"/>
                <a:gd name="connsiteX20" fmla="*/ 252253 w 939636"/>
                <a:gd name="connsiteY20" fmla="*/ 41598 h 226046"/>
                <a:gd name="connsiteX21" fmla="*/ 182752 w 939636"/>
                <a:gd name="connsiteY21" fmla="*/ 114455 h 226046"/>
                <a:gd name="connsiteX22" fmla="*/ 182752 w 939636"/>
                <a:gd name="connsiteY22" fmla="*/ 114954 h 226046"/>
                <a:gd name="connsiteX23" fmla="*/ 221753 w 939636"/>
                <a:gd name="connsiteY23" fmla="*/ 103246 h 226046"/>
                <a:gd name="connsiteX24" fmla="*/ 252253 w 939636"/>
                <a:gd name="connsiteY24" fmla="*/ 73481 h 226046"/>
                <a:gd name="connsiteX25" fmla="*/ 281878 w 939636"/>
                <a:gd name="connsiteY25" fmla="*/ 103246 h 226046"/>
                <a:gd name="connsiteX26" fmla="*/ 221753 w 939636"/>
                <a:gd name="connsiteY26" fmla="*/ 103246 h 226046"/>
                <a:gd name="connsiteX27" fmla="*/ 345629 w 939636"/>
                <a:gd name="connsiteY27" fmla="*/ 144470 h 226046"/>
                <a:gd name="connsiteX28" fmla="*/ 386505 w 939636"/>
                <a:gd name="connsiteY28" fmla="*/ 186566 h 226046"/>
                <a:gd name="connsiteX29" fmla="*/ 418005 w 939636"/>
                <a:gd name="connsiteY29" fmla="*/ 178471 h 226046"/>
                <a:gd name="connsiteX30" fmla="*/ 418005 w 939636"/>
                <a:gd name="connsiteY30" fmla="*/ 146588 h 226046"/>
                <a:gd name="connsiteX31" fmla="*/ 398255 w 939636"/>
                <a:gd name="connsiteY31" fmla="*/ 151569 h 226046"/>
                <a:gd name="connsiteX32" fmla="*/ 385380 w 939636"/>
                <a:gd name="connsiteY32" fmla="*/ 137994 h 226046"/>
                <a:gd name="connsiteX33" fmla="*/ 385380 w 939636"/>
                <a:gd name="connsiteY33" fmla="*/ 78089 h 226046"/>
                <a:gd name="connsiteX34" fmla="*/ 418505 w 939636"/>
                <a:gd name="connsiteY34" fmla="*/ 78089 h 226046"/>
                <a:gd name="connsiteX35" fmla="*/ 418505 w 939636"/>
                <a:gd name="connsiteY35" fmla="*/ 44213 h 226046"/>
                <a:gd name="connsiteX36" fmla="*/ 385380 w 939636"/>
                <a:gd name="connsiteY36" fmla="*/ 44213 h 226046"/>
                <a:gd name="connsiteX37" fmla="*/ 385380 w 939636"/>
                <a:gd name="connsiteY37" fmla="*/ 8344 h 226046"/>
                <a:gd name="connsiteX38" fmla="*/ 345504 w 939636"/>
                <a:gd name="connsiteY38" fmla="*/ 8344 h 226046"/>
                <a:gd name="connsiteX39" fmla="*/ 345504 w 939636"/>
                <a:gd name="connsiteY39" fmla="*/ 44088 h 226046"/>
                <a:gd name="connsiteX40" fmla="*/ 328754 w 939636"/>
                <a:gd name="connsiteY40" fmla="*/ 44088 h 226046"/>
                <a:gd name="connsiteX41" fmla="*/ 328754 w 939636"/>
                <a:gd name="connsiteY41" fmla="*/ 78089 h 226046"/>
                <a:gd name="connsiteX42" fmla="*/ 345504 w 939636"/>
                <a:gd name="connsiteY42" fmla="*/ 78089 h 226046"/>
                <a:gd name="connsiteX43" fmla="*/ 345629 w 939636"/>
                <a:gd name="connsiteY43" fmla="*/ 144470 h 226046"/>
                <a:gd name="connsiteX44" fmla="*/ 627883 w 939636"/>
                <a:gd name="connsiteY44" fmla="*/ 226046 h 226046"/>
                <a:gd name="connsiteX45" fmla="*/ 667758 w 939636"/>
                <a:gd name="connsiteY45" fmla="*/ 226046 h 226046"/>
                <a:gd name="connsiteX46" fmla="*/ 667758 w 939636"/>
                <a:gd name="connsiteY46" fmla="*/ 165892 h 226046"/>
                <a:gd name="connsiteX47" fmla="*/ 711508 w 939636"/>
                <a:gd name="connsiteY47" fmla="*/ 186815 h 226046"/>
                <a:gd name="connsiteX48" fmla="*/ 775509 w 939636"/>
                <a:gd name="connsiteY48" fmla="*/ 114331 h 226046"/>
                <a:gd name="connsiteX49" fmla="*/ 775509 w 939636"/>
                <a:gd name="connsiteY49" fmla="*/ 113833 h 226046"/>
                <a:gd name="connsiteX50" fmla="*/ 711508 w 939636"/>
                <a:gd name="connsiteY50" fmla="*/ 41473 h 226046"/>
                <a:gd name="connsiteX51" fmla="*/ 667758 w 939636"/>
                <a:gd name="connsiteY51" fmla="*/ 64140 h 226046"/>
                <a:gd name="connsiteX52" fmla="*/ 667758 w 939636"/>
                <a:gd name="connsiteY52" fmla="*/ 44213 h 226046"/>
                <a:gd name="connsiteX53" fmla="*/ 627883 w 939636"/>
                <a:gd name="connsiteY53" fmla="*/ 44213 h 226046"/>
                <a:gd name="connsiteX54" fmla="*/ 627883 w 939636"/>
                <a:gd name="connsiteY54" fmla="*/ 226046 h 226046"/>
                <a:gd name="connsiteX55" fmla="*/ 735634 w 939636"/>
                <a:gd name="connsiteY55" fmla="*/ 114455 h 226046"/>
                <a:gd name="connsiteX56" fmla="*/ 701258 w 939636"/>
                <a:gd name="connsiteY56" fmla="*/ 153188 h 226046"/>
                <a:gd name="connsiteX57" fmla="*/ 667133 w 939636"/>
                <a:gd name="connsiteY57" fmla="*/ 114455 h 226046"/>
                <a:gd name="connsiteX58" fmla="*/ 667133 w 939636"/>
                <a:gd name="connsiteY58" fmla="*/ 113957 h 226046"/>
                <a:gd name="connsiteX59" fmla="*/ 701258 w 939636"/>
                <a:gd name="connsiteY59" fmla="*/ 75349 h 226046"/>
                <a:gd name="connsiteX60" fmla="*/ 735634 w 939636"/>
                <a:gd name="connsiteY60" fmla="*/ 113957 h 226046"/>
                <a:gd name="connsiteX61" fmla="*/ 735634 w 939636"/>
                <a:gd name="connsiteY61" fmla="*/ 114455 h 226046"/>
                <a:gd name="connsiteX62" fmla="*/ 791884 w 939636"/>
                <a:gd name="connsiteY62" fmla="*/ 226046 h 226046"/>
                <a:gd name="connsiteX63" fmla="*/ 831760 w 939636"/>
                <a:gd name="connsiteY63" fmla="*/ 226046 h 226046"/>
                <a:gd name="connsiteX64" fmla="*/ 831760 w 939636"/>
                <a:gd name="connsiteY64" fmla="*/ 165892 h 226046"/>
                <a:gd name="connsiteX65" fmla="*/ 875635 w 939636"/>
                <a:gd name="connsiteY65" fmla="*/ 186815 h 226046"/>
                <a:gd name="connsiteX66" fmla="*/ 939636 w 939636"/>
                <a:gd name="connsiteY66" fmla="*/ 114331 h 226046"/>
                <a:gd name="connsiteX67" fmla="*/ 939636 w 939636"/>
                <a:gd name="connsiteY67" fmla="*/ 113833 h 226046"/>
                <a:gd name="connsiteX68" fmla="*/ 875635 w 939636"/>
                <a:gd name="connsiteY68" fmla="*/ 41473 h 226046"/>
                <a:gd name="connsiteX69" fmla="*/ 831760 w 939636"/>
                <a:gd name="connsiteY69" fmla="*/ 64140 h 226046"/>
                <a:gd name="connsiteX70" fmla="*/ 831760 w 939636"/>
                <a:gd name="connsiteY70" fmla="*/ 44213 h 226046"/>
                <a:gd name="connsiteX71" fmla="*/ 791884 w 939636"/>
                <a:gd name="connsiteY71" fmla="*/ 44213 h 226046"/>
                <a:gd name="connsiteX72" fmla="*/ 791884 w 939636"/>
                <a:gd name="connsiteY72" fmla="*/ 226046 h 226046"/>
                <a:gd name="connsiteX73" fmla="*/ 899636 w 939636"/>
                <a:gd name="connsiteY73" fmla="*/ 114455 h 226046"/>
                <a:gd name="connsiteX74" fmla="*/ 865260 w 939636"/>
                <a:gd name="connsiteY74" fmla="*/ 153188 h 226046"/>
                <a:gd name="connsiteX75" fmla="*/ 831135 w 939636"/>
                <a:gd name="connsiteY75" fmla="*/ 114455 h 226046"/>
                <a:gd name="connsiteX76" fmla="*/ 831135 w 939636"/>
                <a:gd name="connsiteY76" fmla="*/ 113957 h 226046"/>
                <a:gd name="connsiteX77" fmla="*/ 865260 w 939636"/>
                <a:gd name="connsiteY77" fmla="*/ 75349 h 226046"/>
                <a:gd name="connsiteX78" fmla="*/ 899636 w 939636"/>
                <a:gd name="connsiteY78" fmla="*/ 113957 h 226046"/>
                <a:gd name="connsiteX79" fmla="*/ 899636 w 939636"/>
                <a:gd name="connsiteY79" fmla="*/ 114455 h 226046"/>
                <a:gd name="connsiteX80" fmla="*/ 428255 w 939636"/>
                <a:gd name="connsiteY80" fmla="*/ 184324 h 226046"/>
                <a:gd name="connsiteX81" fmla="*/ 469381 w 939636"/>
                <a:gd name="connsiteY81" fmla="*/ 184324 h 226046"/>
                <a:gd name="connsiteX82" fmla="*/ 486131 w 939636"/>
                <a:gd name="connsiteY82" fmla="*/ 143225 h 226046"/>
                <a:gd name="connsiteX83" fmla="*/ 558882 w 939636"/>
                <a:gd name="connsiteY83" fmla="*/ 143225 h 226046"/>
                <a:gd name="connsiteX84" fmla="*/ 575757 w 939636"/>
                <a:gd name="connsiteY84" fmla="*/ 184324 h 226046"/>
                <a:gd name="connsiteX85" fmla="*/ 617882 w 939636"/>
                <a:gd name="connsiteY85" fmla="*/ 184324 h 226046"/>
                <a:gd name="connsiteX86" fmla="*/ 541257 w 939636"/>
                <a:gd name="connsiteY86" fmla="*/ 0 h 226046"/>
                <a:gd name="connsiteX87" fmla="*/ 504881 w 939636"/>
                <a:gd name="connsiteY87" fmla="*/ 0 h 226046"/>
                <a:gd name="connsiteX88" fmla="*/ 428255 w 939636"/>
                <a:gd name="connsiteY88" fmla="*/ 184324 h 226046"/>
                <a:gd name="connsiteX89" fmla="*/ 498131 w 939636"/>
                <a:gd name="connsiteY89" fmla="*/ 107730 h 226046"/>
                <a:gd name="connsiteX90" fmla="*/ 522506 w 939636"/>
                <a:gd name="connsiteY90" fmla="*/ 48323 h 226046"/>
                <a:gd name="connsiteX91" fmla="*/ 547007 w 939636"/>
                <a:gd name="connsiteY91" fmla="*/ 107730 h 226046"/>
                <a:gd name="connsiteX92" fmla="*/ 498131 w 939636"/>
                <a:gd name="connsiteY92" fmla="*/ 107730 h 2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939636" h="226046">
                  <a:moveTo>
                    <a:pt x="125" y="0"/>
                  </a:moveTo>
                  <a:lnTo>
                    <a:pt x="37375" y="0"/>
                  </a:lnTo>
                  <a:lnTo>
                    <a:pt x="123376" y="113957"/>
                  </a:lnTo>
                  <a:lnTo>
                    <a:pt x="123376" y="0"/>
                  </a:lnTo>
                  <a:lnTo>
                    <a:pt x="163252" y="0"/>
                  </a:lnTo>
                  <a:lnTo>
                    <a:pt x="163252" y="184324"/>
                  </a:lnTo>
                  <a:lnTo>
                    <a:pt x="128877" y="184324"/>
                  </a:lnTo>
                  <a:lnTo>
                    <a:pt x="39875" y="68001"/>
                  </a:lnTo>
                  <a:lnTo>
                    <a:pt x="39875" y="184324"/>
                  </a:lnTo>
                  <a:lnTo>
                    <a:pt x="0" y="184324"/>
                  </a:lnTo>
                  <a:lnTo>
                    <a:pt x="125" y="0"/>
                  </a:lnTo>
                  <a:lnTo>
                    <a:pt x="125" y="0"/>
                  </a:lnTo>
                  <a:close/>
                  <a:moveTo>
                    <a:pt x="182752" y="114954"/>
                  </a:moveTo>
                  <a:cubicBezTo>
                    <a:pt x="182752" y="157797"/>
                    <a:pt x="214003" y="187313"/>
                    <a:pt x="256253" y="187313"/>
                  </a:cubicBezTo>
                  <a:cubicBezTo>
                    <a:pt x="281628" y="187313"/>
                    <a:pt x="300504" y="177350"/>
                    <a:pt x="313629" y="161159"/>
                  </a:cubicBezTo>
                  <a:lnTo>
                    <a:pt x="290753" y="141108"/>
                  </a:lnTo>
                  <a:cubicBezTo>
                    <a:pt x="279753" y="151320"/>
                    <a:pt x="270003" y="155555"/>
                    <a:pt x="256628" y="155555"/>
                  </a:cubicBezTo>
                  <a:cubicBezTo>
                    <a:pt x="238753" y="155555"/>
                    <a:pt x="226253" y="146089"/>
                    <a:pt x="222253" y="128155"/>
                  </a:cubicBezTo>
                  <a:lnTo>
                    <a:pt x="320129" y="128155"/>
                  </a:lnTo>
                  <a:cubicBezTo>
                    <a:pt x="320379" y="124543"/>
                    <a:pt x="320629" y="120807"/>
                    <a:pt x="320629" y="117694"/>
                  </a:cubicBezTo>
                  <a:cubicBezTo>
                    <a:pt x="320629" y="77964"/>
                    <a:pt x="299129" y="41598"/>
                    <a:pt x="252253" y="41598"/>
                  </a:cubicBezTo>
                  <a:cubicBezTo>
                    <a:pt x="211378" y="41598"/>
                    <a:pt x="182752" y="74477"/>
                    <a:pt x="182752" y="114455"/>
                  </a:cubicBezTo>
                  <a:lnTo>
                    <a:pt x="182752" y="114954"/>
                  </a:lnTo>
                  <a:moveTo>
                    <a:pt x="221753" y="103246"/>
                  </a:moveTo>
                  <a:cubicBezTo>
                    <a:pt x="224878" y="85188"/>
                    <a:pt x="235628" y="73481"/>
                    <a:pt x="252253" y="73481"/>
                  </a:cubicBezTo>
                  <a:cubicBezTo>
                    <a:pt x="269003" y="73481"/>
                    <a:pt x="279503" y="85437"/>
                    <a:pt x="281878" y="103246"/>
                  </a:cubicBezTo>
                  <a:lnTo>
                    <a:pt x="221753" y="103246"/>
                  </a:lnTo>
                  <a:close/>
                  <a:moveTo>
                    <a:pt x="345629" y="144470"/>
                  </a:moveTo>
                  <a:cubicBezTo>
                    <a:pt x="345629" y="176852"/>
                    <a:pt x="362129" y="186566"/>
                    <a:pt x="386505" y="186566"/>
                  </a:cubicBezTo>
                  <a:cubicBezTo>
                    <a:pt x="399880" y="186566"/>
                    <a:pt x="409630" y="183452"/>
                    <a:pt x="418005" y="178471"/>
                  </a:cubicBezTo>
                  <a:lnTo>
                    <a:pt x="418005" y="146588"/>
                  </a:lnTo>
                  <a:cubicBezTo>
                    <a:pt x="412255" y="149826"/>
                    <a:pt x="405630" y="151569"/>
                    <a:pt x="398255" y="151569"/>
                  </a:cubicBezTo>
                  <a:cubicBezTo>
                    <a:pt x="389380" y="151569"/>
                    <a:pt x="385380" y="147086"/>
                    <a:pt x="385380" y="137994"/>
                  </a:cubicBezTo>
                  <a:lnTo>
                    <a:pt x="385380" y="78089"/>
                  </a:lnTo>
                  <a:lnTo>
                    <a:pt x="418505" y="78089"/>
                  </a:lnTo>
                  <a:lnTo>
                    <a:pt x="418505" y="44213"/>
                  </a:lnTo>
                  <a:lnTo>
                    <a:pt x="385380" y="44213"/>
                  </a:lnTo>
                  <a:lnTo>
                    <a:pt x="385380" y="8344"/>
                  </a:lnTo>
                  <a:lnTo>
                    <a:pt x="345504" y="8344"/>
                  </a:lnTo>
                  <a:lnTo>
                    <a:pt x="345504" y="44088"/>
                  </a:lnTo>
                  <a:lnTo>
                    <a:pt x="328754" y="44088"/>
                  </a:lnTo>
                  <a:lnTo>
                    <a:pt x="328754" y="78089"/>
                  </a:lnTo>
                  <a:lnTo>
                    <a:pt x="345504" y="78089"/>
                  </a:lnTo>
                  <a:lnTo>
                    <a:pt x="345629" y="144470"/>
                  </a:lnTo>
                  <a:moveTo>
                    <a:pt x="627883" y="226046"/>
                  </a:moveTo>
                  <a:lnTo>
                    <a:pt x="667758" y="226046"/>
                  </a:lnTo>
                  <a:lnTo>
                    <a:pt x="667758" y="165892"/>
                  </a:lnTo>
                  <a:cubicBezTo>
                    <a:pt x="677258" y="177101"/>
                    <a:pt x="690383" y="186815"/>
                    <a:pt x="711508" y="186815"/>
                  </a:cubicBezTo>
                  <a:cubicBezTo>
                    <a:pt x="744884" y="186815"/>
                    <a:pt x="775509" y="161159"/>
                    <a:pt x="775509" y="114331"/>
                  </a:cubicBezTo>
                  <a:lnTo>
                    <a:pt x="775509" y="113833"/>
                  </a:lnTo>
                  <a:cubicBezTo>
                    <a:pt x="775509" y="67004"/>
                    <a:pt x="744259" y="41473"/>
                    <a:pt x="711508" y="41473"/>
                  </a:cubicBezTo>
                  <a:cubicBezTo>
                    <a:pt x="690758" y="41473"/>
                    <a:pt x="677383" y="51063"/>
                    <a:pt x="667758" y="64140"/>
                  </a:cubicBezTo>
                  <a:lnTo>
                    <a:pt x="667758" y="44213"/>
                  </a:lnTo>
                  <a:lnTo>
                    <a:pt x="627883" y="44213"/>
                  </a:lnTo>
                  <a:lnTo>
                    <a:pt x="627883" y="226046"/>
                  </a:lnTo>
                  <a:close/>
                  <a:moveTo>
                    <a:pt x="735634" y="114455"/>
                  </a:moveTo>
                  <a:cubicBezTo>
                    <a:pt x="735634" y="137994"/>
                    <a:pt x="719884" y="153188"/>
                    <a:pt x="701258" y="153188"/>
                  </a:cubicBezTo>
                  <a:cubicBezTo>
                    <a:pt x="682633" y="153188"/>
                    <a:pt x="667133" y="137745"/>
                    <a:pt x="667133" y="114455"/>
                  </a:cubicBezTo>
                  <a:lnTo>
                    <a:pt x="667133" y="113957"/>
                  </a:lnTo>
                  <a:cubicBezTo>
                    <a:pt x="667133" y="90668"/>
                    <a:pt x="682633" y="75349"/>
                    <a:pt x="701258" y="75349"/>
                  </a:cubicBezTo>
                  <a:cubicBezTo>
                    <a:pt x="719884" y="75349"/>
                    <a:pt x="735634" y="90792"/>
                    <a:pt x="735634" y="113957"/>
                  </a:cubicBezTo>
                  <a:lnTo>
                    <a:pt x="735634" y="114455"/>
                  </a:lnTo>
                  <a:moveTo>
                    <a:pt x="791884" y="226046"/>
                  </a:moveTo>
                  <a:lnTo>
                    <a:pt x="831760" y="226046"/>
                  </a:lnTo>
                  <a:lnTo>
                    <a:pt x="831760" y="165892"/>
                  </a:lnTo>
                  <a:cubicBezTo>
                    <a:pt x="841135" y="177101"/>
                    <a:pt x="854260" y="186815"/>
                    <a:pt x="875635" y="186815"/>
                  </a:cubicBezTo>
                  <a:cubicBezTo>
                    <a:pt x="908886" y="186815"/>
                    <a:pt x="939636" y="161159"/>
                    <a:pt x="939636" y="114331"/>
                  </a:cubicBezTo>
                  <a:lnTo>
                    <a:pt x="939636" y="113833"/>
                  </a:lnTo>
                  <a:cubicBezTo>
                    <a:pt x="939636" y="67004"/>
                    <a:pt x="908386" y="41473"/>
                    <a:pt x="875635" y="41473"/>
                  </a:cubicBezTo>
                  <a:cubicBezTo>
                    <a:pt x="854885" y="41473"/>
                    <a:pt x="841510" y="51063"/>
                    <a:pt x="831760" y="64140"/>
                  </a:cubicBezTo>
                  <a:lnTo>
                    <a:pt x="831760" y="44213"/>
                  </a:lnTo>
                  <a:lnTo>
                    <a:pt x="791884" y="44213"/>
                  </a:lnTo>
                  <a:lnTo>
                    <a:pt x="791884" y="226046"/>
                  </a:lnTo>
                  <a:close/>
                  <a:moveTo>
                    <a:pt x="899636" y="114455"/>
                  </a:moveTo>
                  <a:cubicBezTo>
                    <a:pt x="899636" y="137994"/>
                    <a:pt x="883886" y="153188"/>
                    <a:pt x="865260" y="153188"/>
                  </a:cubicBezTo>
                  <a:cubicBezTo>
                    <a:pt x="846635" y="153188"/>
                    <a:pt x="831135" y="137745"/>
                    <a:pt x="831135" y="114455"/>
                  </a:cubicBezTo>
                  <a:lnTo>
                    <a:pt x="831135" y="113957"/>
                  </a:lnTo>
                  <a:cubicBezTo>
                    <a:pt x="831135" y="90668"/>
                    <a:pt x="846635" y="75349"/>
                    <a:pt x="865260" y="75349"/>
                  </a:cubicBezTo>
                  <a:cubicBezTo>
                    <a:pt x="883886" y="75349"/>
                    <a:pt x="899636" y="90792"/>
                    <a:pt x="899636" y="113957"/>
                  </a:cubicBezTo>
                  <a:lnTo>
                    <a:pt x="899636" y="114455"/>
                  </a:lnTo>
                  <a:moveTo>
                    <a:pt x="428255" y="184324"/>
                  </a:moveTo>
                  <a:lnTo>
                    <a:pt x="469381" y="184324"/>
                  </a:lnTo>
                  <a:lnTo>
                    <a:pt x="486131" y="143225"/>
                  </a:lnTo>
                  <a:lnTo>
                    <a:pt x="558882" y="143225"/>
                  </a:lnTo>
                  <a:lnTo>
                    <a:pt x="575757" y="184324"/>
                  </a:lnTo>
                  <a:lnTo>
                    <a:pt x="617882" y="184324"/>
                  </a:lnTo>
                  <a:lnTo>
                    <a:pt x="541257" y="0"/>
                  </a:lnTo>
                  <a:lnTo>
                    <a:pt x="504881" y="0"/>
                  </a:lnTo>
                  <a:lnTo>
                    <a:pt x="428255" y="184324"/>
                  </a:lnTo>
                  <a:close/>
                  <a:moveTo>
                    <a:pt x="498131" y="107730"/>
                  </a:moveTo>
                  <a:lnTo>
                    <a:pt x="522506" y="48323"/>
                  </a:lnTo>
                  <a:lnTo>
                    <a:pt x="547007" y="107730"/>
                  </a:lnTo>
                  <a:lnTo>
                    <a:pt x="498131" y="107730"/>
                  </a:lnTo>
                  <a:close/>
                </a:path>
              </a:pathLst>
            </a:custGeom>
            <a:grpFill/>
            <a:ln w="12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9838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B7F707B5-D8A9-7D24-8001-A7ABD850593E}"/>
              </a:ext>
            </a:extLst>
          </p:cNvPr>
          <p:cNvSpPr/>
          <p:nvPr userDrawn="1"/>
        </p:nvSpPr>
        <p:spPr>
          <a:xfrm>
            <a:off x="317501" y="316871"/>
            <a:ext cx="11569699" cy="5600700"/>
          </a:xfrm>
          <a:custGeom>
            <a:avLst/>
            <a:gdLst>
              <a:gd name="connsiteX0" fmla="*/ 0 w 11569699"/>
              <a:gd name="connsiteY0" fmla="*/ 0 h 5600700"/>
              <a:gd name="connsiteX1" fmla="*/ 1 w 11569699"/>
              <a:gd name="connsiteY1" fmla="*/ 0 h 5600700"/>
              <a:gd name="connsiteX2" fmla="*/ 1 w 11569699"/>
              <a:gd name="connsiteY2" fmla="*/ 3725763 h 5600700"/>
              <a:gd name="connsiteX3" fmla="*/ 2135988 w 11569699"/>
              <a:gd name="connsiteY3" fmla="*/ 3725763 h 5600700"/>
              <a:gd name="connsiteX4" fmla="*/ 2135988 w 11569699"/>
              <a:gd name="connsiteY4" fmla="*/ 0 h 5600700"/>
              <a:gd name="connsiteX5" fmla="*/ 11569699 w 11569699"/>
              <a:gd name="connsiteY5" fmla="*/ 0 h 5600700"/>
              <a:gd name="connsiteX6" fmla="*/ 11569699 w 11569699"/>
              <a:gd name="connsiteY6" fmla="*/ 5600700 h 5600700"/>
              <a:gd name="connsiteX7" fmla="*/ 4661905 w 11569699"/>
              <a:gd name="connsiteY7" fmla="*/ 5600700 h 5600700"/>
              <a:gd name="connsiteX8" fmla="*/ 4661905 w 11569699"/>
              <a:gd name="connsiteY8" fmla="*/ 4372775 h 5600700"/>
              <a:gd name="connsiteX9" fmla="*/ 2135988 w 11569699"/>
              <a:gd name="connsiteY9" fmla="*/ 4372775 h 5600700"/>
              <a:gd name="connsiteX10" fmla="*/ 2135988 w 11569699"/>
              <a:gd name="connsiteY10" fmla="*/ 5600700 h 5600700"/>
              <a:gd name="connsiteX11" fmla="*/ 0 w 11569699"/>
              <a:gd name="connsiteY11" fmla="*/ 5600700 h 560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69699" h="5600700">
                <a:moveTo>
                  <a:pt x="0" y="0"/>
                </a:moveTo>
                <a:lnTo>
                  <a:pt x="1" y="0"/>
                </a:lnTo>
                <a:lnTo>
                  <a:pt x="1" y="3725763"/>
                </a:lnTo>
                <a:lnTo>
                  <a:pt x="2135988" y="3725763"/>
                </a:lnTo>
                <a:lnTo>
                  <a:pt x="2135988" y="0"/>
                </a:lnTo>
                <a:lnTo>
                  <a:pt x="11569699" y="0"/>
                </a:lnTo>
                <a:lnTo>
                  <a:pt x="11569699" y="5600700"/>
                </a:lnTo>
                <a:lnTo>
                  <a:pt x="4661905" y="5600700"/>
                </a:lnTo>
                <a:lnTo>
                  <a:pt x="4661905" y="4372775"/>
                </a:lnTo>
                <a:lnTo>
                  <a:pt x="2135988" y="4372775"/>
                </a:lnTo>
                <a:lnTo>
                  <a:pt x="2135988" y="5600700"/>
                </a:lnTo>
                <a:lnTo>
                  <a:pt x="0" y="56007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err="1">
              <a:solidFill>
                <a:sysClr val="windowText" lastClr="000000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E89ACA-BD6A-9D4F-9E53-53B7B7C8C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5120640" y="850392"/>
            <a:ext cx="6404800" cy="2240280"/>
          </a:xfrm>
        </p:spPr>
        <p:txBody>
          <a:bodyPr wrap="square" lIns="91521">
            <a:noAutofit/>
          </a:bodyPr>
          <a:lstStyle>
            <a:lvl1pPr algn="r">
              <a:lnSpc>
                <a:spcPct val="70000"/>
              </a:lnSpc>
              <a:defRPr sz="6000" b="0" i="0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Segue slide</a:t>
            </a:r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926DA457-E124-E04E-8103-36BB01F422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116945" y="3072384"/>
            <a:ext cx="6404800" cy="914400"/>
          </a:xfrm>
        </p:spPr>
        <p:txBody>
          <a:bodyPr wrap="square" lIns="91521">
            <a:noAutofit/>
          </a:bodyPr>
          <a:lstStyle>
            <a:lvl1pPr marL="0" indent="0" algn="r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800" b="1">
                <a:solidFill>
                  <a:schemeClr val="tx1"/>
                </a:solidFill>
              </a:defRPr>
            </a:lvl1pPr>
            <a:lvl2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2pPr>
            <a:lvl3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3pPr>
            <a:lvl4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4pPr>
            <a:lvl5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5pPr>
          </a:lstStyle>
          <a:p>
            <a:r>
              <a:rPr lang="en-US"/>
              <a:t>Subtitle text placeholder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07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2">
    <p:bg>
      <p:bgPr>
        <a:solidFill>
          <a:srgbClr val="5900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812ACCD8-F095-B544-4B93-E4A99D1932FB}"/>
              </a:ext>
            </a:extLst>
          </p:cNvPr>
          <p:cNvSpPr/>
          <p:nvPr userDrawn="1"/>
        </p:nvSpPr>
        <p:spPr>
          <a:xfrm>
            <a:off x="317501" y="316871"/>
            <a:ext cx="11569699" cy="5600700"/>
          </a:xfrm>
          <a:custGeom>
            <a:avLst/>
            <a:gdLst>
              <a:gd name="connsiteX0" fmla="*/ 0 w 11569699"/>
              <a:gd name="connsiteY0" fmla="*/ 0 h 5600700"/>
              <a:gd name="connsiteX1" fmla="*/ 1 w 11569699"/>
              <a:gd name="connsiteY1" fmla="*/ 0 h 5600700"/>
              <a:gd name="connsiteX2" fmla="*/ 1 w 11569699"/>
              <a:gd name="connsiteY2" fmla="*/ 3725763 h 5600700"/>
              <a:gd name="connsiteX3" fmla="*/ 2135988 w 11569699"/>
              <a:gd name="connsiteY3" fmla="*/ 3725763 h 5600700"/>
              <a:gd name="connsiteX4" fmla="*/ 2135988 w 11569699"/>
              <a:gd name="connsiteY4" fmla="*/ 0 h 5600700"/>
              <a:gd name="connsiteX5" fmla="*/ 11569699 w 11569699"/>
              <a:gd name="connsiteY5" fmla="*/ 0 h 5600700"/>
              <a:gd name="connsiteX6" fmla="*/ 11569699 w 11569699"/>
              <a:gd name="connsiteY6" fmla="*/ 5600700 h 5600700"/>
              <a:gd name="connsiteX7" fmla="*/ 4661905 w 11569699"/>
              <a:gd name="connsiteY7" fmla="*/ 5600700 h 5600700"/>
              <a:gd name="connsiteX8" fmla="*/ 4661905 w 11569699"/>
              <a:gd name="connsiteY8" fmla="*/ 4372775 h 5600700"/>
              <a:gd name="connsiteX9" fmla="*/ 2135988 w 11569699"/>
              <a:gd name="connsiteY9" fmla="*/ 4372775 h 5600700"/>
              <a:gd name="connsiteX10" fmla="*/ 2135988 w 11569699"/>
              <a:gd name="connsiteY10" fmla="*/ 5600700 h 5600700"/>
              <a:gd name="connsiteX11" fmla="*/ 0 w 11569699"/>
              <a:gd name="connsiteY11" fmla="*/ 5600700 h 560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69699" h="5600700">
                <a:moveTo>
                  <a:pt x="0" y="0"/>
                </a:moveTo>
                <a:lnTo>
                  <a:pt x="1" y="0"/>
                </a:lnTo>
                <a:lnTo>
                  <a:pt x="1" y="3725763"/>
                </a:lnTo>
                <a:lnTo>
                  <a:pt x="2135988" y="3725763"/>
                </a:lnTo>
                <a:lnTo>
                  <a:pt x="2135988" y="0"/>
                </a:lnTo>
                <a:lnTo>
                  <a:pt x="11569699" y="0"/>
                </a:lnTo>
                <a:lnTo>
                  <a:pt x="11569699" y="5600700"/>
                </a:lnTo>
                <a:lnTo>
                  <a:pt x="4661905" y="5600700"/>
                </a:lnTo>
                <a:lnTo>
                  <a:pt x="4661905" y="4372775"/>
                </a:lnTo>
                <a:lnTo>
                  <a:pt x="2135988" y="4372775"/>
                </a:lnTo>
                <a:lnTo>
                  <a:pt x="2135988" y="5600700"/>
                </a:lnTo>
                <a:lnTo>
                  <a:pt x="0" y="56007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err="1">
              <a:solidFill>
                <a:sysClr val="windowText" lastClr="000000"/>
              </a:solidFill>
            </a:endParaRPr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926DA457-E124-E04E-8103-36BB01F422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120640" y="3072384"/>
            <a:ext cx="6400800" cy="914400"/>
          </a:xfrm>
        </p:spPr>
        <p:txBody>
          <a:bodyPr wrap="square" lIns="91521">
            <a:noAutofit/>
          </a:bodyPr>
          <a:lstStyle>
            <a:lvl1pPr marL="0" indent="0" algn="r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800" b="1">
                <a:solidFill>
                  <a:schemeClr val="tx1"/>
                </a:solidFill>
              </a:defRPr>
            </a:lvl1pPr>
            <a:lvl2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2pPr>
            <a:lvl3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3pPr>
            <a:lvl4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4pPr>
            <a:lvl5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5pPr>
          </a:lstStyle>
          <a:p>
            <a:r>
              <a:rPr lang="en-US"/>
              <a:t>Subtitle text placeholder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E89ACA-BD6A-9D4F-9E53-53B7B7C8C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5120640" y="850392"/>
            <a:ext cx="6400800" cy="2240280"/>
          </a:xfrm>
        </p:spPr>
        <p:txBody>
          <a:bodyPr wrap="square" lIns="91521">
            <a:noAutofit/>
          </a:bodyPr>
          <a:lstStyle>
            <a:lvl1pPr algn="r">
              <a:lnSpc>
                <a:spcPct val="70000"/>
              </a:lnSpc>
              <a:defRPr sz="6000" b="0" i="0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Segue slide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A54C037-EFC8-A1C1-F1A6-4CF2B6DB5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22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BABE190E-F459-3970-A5EC-66752296D741}"/>
              </a:ext>
            </a:extLst>
          </p:cNvPr>
          <p:cNvSpPr/>
          <p:nvPr userDrawn="1"/>
        </p:nvSpPr>
        <p:spPr>
          <a:xfrm>
            <a:off x="317501" y="316871"/>
            <a:ext cx="11569699" cy="5600700"/>
          </a:xfrm>
          <a:custGeom>
            <a:avLst/>
            <a:gdLst>
              <a:gd name="connsiteX0" fmla="*/ 0 w 11569699"/>
              <a:gd name="connsiteY0" fmla="*/ 0 h 5600700"/>
              <a:gd name="connsiteX1" fmla="*/ 1 w 11569699"/>
              <a:gd name="connsiteY1" fmla="*/ 0 h 5600700"/>
              <a:gd name="connsiteX2" fmla="*/ 1 w 11569699"/>
              <a:gd name="connsiteY2" fmla="*/ 3725763 h 5600700"/>
              <a:gd name="connsiteX3" fmla="*/ 2135988 w 11569699"/>
              <a:gd name="connsiteY3" fmla="*/ 3725763 h 5600700"/>
              <a:gd name="connsiteX4" fmla="*/ 2135988 w 11569699"/>
              <a:gd name="connsiteY4" fmla="*/ 0 h 5600700"/>
              <a:gd name="connsiteX5" fmla="*/ 11569699 w 11569699"/>
              <a:gd name="connsiteY5" fmla="*/ 0 h 5600700"/>
              <a:gd name="connsiteX6" fmla="*/ 11569699 w 11569699"/>
              <a:gd name="connsiteY6" fmla="*/ 5600700 h 5600700"/>
              <a:gd name="connsiteX7" fmla="*/ 4661905 w 11569699"/>
              <a:gd name="connsiteY7" fmla="*/ 5600700 h 5600700"/>
              <a:gd name="connsiteX8" fmla="*/ 4661905 w 11569699"/>
              <a:gd name="connsiteY8" fmla="*/ 4372775 h 5600700"/>
              <a:gd name="connsiteX9" fmla="*/ 2135988 w 11569699"/>
              <a:gd name="connsiteY9" fmla="*/ 4372775 h 5600700"/>
              <a:gd name="connsiteX10" fmla="*/ 2135988 w 11569699"/>
              <a:gd name="connsiteY10" fmla="*/ 5600700 h 5600700"/>
              <a:gd name="connsiteX11" fmla="*/ 0 w 11569699"/>
              <a:gd name="connsiteY11" fmla="*/ 5600700 h 560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69699" h="5600700">
                <a:moveTo>
                  <a:pt x="0" y="0"/>
                </a:moveTo>
                <a:lnTo>
                  <a:pt x="1" y="0"/>
                </a:lnTo>
                <a:lnTo>
                  <a:pt x="1" y="3725763"/>
                </a:lnTo>
                <a:lnTo>
                  <a:pt x="2135988" y="3725763"/>
                </a:lnTo>
                <a:lnTo>
                  <a:pt x="2135988" y="0"/>
                </a:lnTo>
                <a:lnTo>
                  <a:pt x="11569699" y="0"/>
                </a:lnTo>
                <a:lnTo>
                  <a:pt x="11569699" y="5600700"/>
                </a:lnTo>
                <a:lnTo>
                  <a:pt x="4661905" y="5600700"/>
                </a:lnTo>
                <a:lnTo>
                  <a:pt x="4661905" y="4372775"/>
                </a:lnTo>
                <a:lnTo>
                  <a:pt x="2135988" y="4372775"/>
                </a:lnTo>
                <a:lnTo>
                  <a:pt x="2135988" y="5600700"/>
                </a:lnTo>
                <a:lnTo>
                  <a:pt x="0" y="56007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err="1">
              <a:solidFill>
                <a:sysClr val="windowText" lastClr="000000"/>
              </a:solidFill>
            </a:endParaRPr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926DA457-E124-E04E-8103-36BB01F422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120640" y="3073762"/>
            <a:ext cx="6400800" cy="914400"/>
          </a:xfrm>
        </p:spPr>
        <p:txBody>
          <a:bodyPr wrap="square" lIns="91521">
            <a:noAutofit/>
          </a:bodyPr>
          <a:lstStyle>
            <a:lvl1pPr marL="0" indent="0" algn="r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800" b="1">
                <a:solidFill>
                  <a:schemeClr val="tx1"/>
                </a:solidFill>
              </a:defRPr>
            </a:lvl1pPr>
            <a:lvl2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2pPr>
            <a:lvl3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3pPr>
            <a:lvl4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4pPr>
            <a:lvl5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5pPr>
          </a:lstStyle>
          <a:p>
            <a:r>
              <a:rPr lang="en-US"/>
              <a:t>Subtitle text placeholder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E89ACA-BD6A-9D4F-9E53-53B7B7C8C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5120640" y="850392"/>
            <a:ext cx="6400800" cy="2240280"/>
          </a:xfrm>
        </p:spPr>
        <p:txBody>
          <a:bodyPr wrap="square" lIns="91521">
            <a:noAutofit/>
          </a:bodyPr>
          <a:lstStyle>
            <a:lvl1pPr algn="r">
              <a:lnSpc>
                <a:spcPct val="70000"/>
              </a:lnSpc>
              <a:defRPr sz="6000" b="0" cap="all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Segue slide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A54C037-EFC8-A1C1-F1A6-4CF2B6DB5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9809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306076F6-1C7B-A273-57DF-4AC29866C440}"/>
              </a:ext>
            </a:extLst>
          </p:cNvPr>
          <p:cNvSpPr/>
          <p:nvPr userDrawn="1"/>
        </p:nvSpPr>
        <p:spPr>
          <a:xfrm>
            <a:off x="317501" y="316871"/>
            <a:ext cx="11569699" cy="5600700"/>
          </a:xfrm>
          <a:custGeom>
            <a:avLst/>
            <a:gdLst>
              <a:gd name="connsiteX0" fmla="*/ 0 w 11569699"/>
              <a:gd name="connsiteY0" fmla="*/ 0 h 5600700"/>
              <a:gd name="connsiteX1" fmla="*/ 1 w 11569699"/>
              <a:gd name="connsiteY1" fmla="*/ 0 h 5600700"/>
              <a:gd name="connsiteX2" fmla="*/ 1 w 11569699"/>
              <a:gd name="connsiteY2" fmla="*/ 3725763 h 5600700"/>
              <a:gd name="connsiteX3" fmla="*/ 2135988 w 11569699"/>
              <a:gd name="connsiteY3" fmla="*/ 3725763 h 5600700"/>
              <a:gd name="connsiteX4" fmla="*/ 2135988 w 11569699"/>
              <a:gd name="connsiteY4" fmla="*/ 0 h 5600700"/>
              <a:gd name="connsiteX5" fmla="*/ 11569699 w 11569699"/>
              <a:gd name="connsiteY5" fmla="*/ 0 h 5600700"/>
              <a:gd name="connsiteX6" fmla="*/ 11569699 w 11569699"/>
              <a:gd name="connsiteY6" fmla="*/ 5600700 h 5600700"/>
              <a:gd name="connsiteX7" fmla="*/ 4661905 w 11569699"/>
              <a:gd name="connsiteY7" fmla="*/ 5600700 h 5600700"/>
              <a:gd name="connsiteX8" fmla="*/ 4661905 w 11569699"/>
              <a:gd name="connsiteY8" fmla="*/ 4372775 h 5600700"/>
              <a:gd name="connsiteX9" fmla="*/ 2135988 w 11569699"/>
              <a:gd name="connsiteY9" fmla="*/ 4372775 h 5600700"/>
              <a:gd name="connsiteX10" fmla="*/ 2135988 w 11569699"/>
              <a:gd name="connsiteY10" fmla="*/ 5600700 h 5600700"/>
              <a:gd name="connsiteX11" fmla="*/ 0 w 11569699"/>
              <a:gd name="connsiteY11" fmla="*/ 5600700 h 560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69699" h="5600700">
                <a:moveTo>
                  <a:pt x="0" y="0"/>
                </a:moveTo>
                <a:lnTo>
                  <a:pt x="1" y="0"/>
                </a:lnTo>
                <a:lnTo>
                  <a:pt x="1" y="3725763"/>
                </a:lnTo>
                <a:lnTo>
                  <a:pt x="2135988" y="3725763"/>
                </a:lnTo>
                <a:lnTo>
                  <a:pt x="2135988" y="0"/>
                </a:lnTo>
                <a:lnTo>
                  <a:pt x="11569699" y="0"/>
                </a:lnTo>
                <a:lnTo>
                  <a:pt x="11569699" y="5600700"/>
                </a:lnTo>
                <a:lnTo>
                  <a:pt x="4661905" y="5600700"/>
                </a:lnTo>
                <a:lnTo>
                  <a:pt x="4661905" y="4372775"/>
                </a:lnTo>
                <a:lnTo>
                  <a:pt x="2135988" y="4372775"/>
                </a:lnTo>
                <a:lnTo>
                  <a:pt x="2135988" y="5600700"/>
                </a:lnTo>
                <a:lnTo>
                  <a:pt x="0" y="56007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err="1">
              <a:solidFill>
                <a:sysClr val="windowText" lastClr="000000"/>
              </a:solidFill>
            </a:endParaRPr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926DA457-E124-E04E-8103-36BB01F422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120640" y="3073762"/>
            <a:ext cx="6400800" cy="914400"/>
          </a:xfrm>
        </p:spPr>
        <p:txBody>
          <a:bodyPr wrap="square" lIns="91521">
            <a:noAutofit/>
          </a:bodyPr>
          <a:lstStyle>
            <a:lvl1pPr marL="0" indent="0" algn="r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800" b="1">
                <a:solidFill>
                  <a:schemeClr val="tx1"/>
                </a:solidFill>
              </a:defRPr>
            </a:lvl1pPr>
            <a:lvl2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2pPr>
            <a:lvl3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3pPr>
            <a:lvl4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4pPr>
            <a:lvl5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5pPr>
          </a:lstStyle>
          <a:p>
            <a:r>
              <a:rPr lang="en-US"/>
              <a:t>Subtitle text placeholder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E89ACA-BD6A-9D4F-9E53-53B7B7C8C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5120640" y="850392"/>
            <a:ext cx="6400800" cy="2240280"/>
          </a:xfrm>
        </p:spPr>
        <p:txBody>
          <a:bodyPr wrap="square" lIns="91521">
            <a:noAutofit/>
          </a:bodyPr>
          <a:lstStyle>
            <a:lvl1pPr algn="r">
              <a:lnSpc>
                <a:spcPct val="70000"/>
              </a:lnSpc>
              <a:defRPr sz="6000" b="0" cap="all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Segue slide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E409F3E-E44F-BB2C-575C-DCF3B7675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33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24A84744-653E-7B7B-6D57-2F0C679BA970}"/>
              </a:ext>
            </a:extLst>
          </p:cNvPr>
          <p:cNvSpPr/>
          <p:nvPr userDrawn="1"/>
        </p:nvSpPr>
        <p:spPr>
          <a:xfrm>
            <a:off x="317501" y="316871"/>
            <a:ext cx="11569699" cy="5600700"/>
          </a:xfrm>
          <a:custGeom>
            <a:avLst/>
            <a:gdLst>
              <a:gd name="connsiteX0" fmla="*/ 0 w 11569699"/>
              <a:gd name="connsiteY0" fmla="*/ 0 h 5600700"/>
              <a:gd name="connsiteX1" fmla="*/ 1 w 11569699"/>
              <a:gd name="connsiteY1" fmla="*/ 0 h 5600700"/>
              <a:gd name="connsiteX2" fmla="*/ 1 w 11569699"/>
              <a:gd name="connsiteY2" fmla="*/ 3725763 h 5600700"/>
              <a:gd name="connsiteX3" fmla="*/ 2135988 w 11569699"/>
              <a:gd name="connsiteY3" fmla="*/ 3725763 h 5600700"/>
              <a:gd name="connsiteX4" fmla="*/ 2135988 w 11569699"/>
              <a:gd name="connsiteY4" fmla="*/ 0 h 5600700"/>
              <a:gd name="connsiteX5" fmla="*/ 11569699 w 11569699"/>
              <a:gd name="connsiteY5" fmla="*/ 0 h 5600700"/>
              <a:gd name="connsiteX6" fmla="*/ 11569699 w 11569699"/>
              <a:gd name="connsiteY6" fmla="*/ 5600700 h 5600700"/>
              <a:gd name="connsiteX7" fmla="*/ 4661905 w 11569699"/>
              <a:gd name="connsiteY7" fmla="*/ 5600700 h 5600700"/>
              <a:gd name="connsiteX8" fmla="*/ 4661905 w 11569699"/>
              <a:gd name="connsiteY8" fmla="*/ 4372775 h 5600700"/>
              <a:gd name="connsiteX9" fmla="*/ 2135988 w 11569699"/>
              <a:gd name="connsiteY9" fmla="*/ 4372775 h 5600700"/>
              <a:gd name="connsiteX10" fmla="*/ 2135988 w 11569699"/>
              <a:gd name="connsiteY10" fmla="*/ 5600700 h 5600700"/>
              <a:gd name="connsiteX11" fmla="*/ 0 w 11569699"/>
              <a:gd name="connsiteY11" fmla="*/ 5600700 h 560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69699" h="5600700">
                <a:moveTo>
                  <a:pt x="0" y="0"/>
                </a:moveTo>
                <a:lnTo>
                  <a:pt x="1" y="0"/>
                </a:lnTo>
                <a:lnTo>
                  <a:pt x="1" y="3725763"/>
                </a:lnTo>
                <a:lnTo>
                  <a:pt x="2135988" y="3725763"/>
                </a:lnTo>
                <a:lnTo>
                  <a:pt x="2135988" y="0"/>
                </a:lnTo>
                <a:lnTo>
                  <a:pt x="11569699" y="0"/>
                </a:lnTo>
                <a:lnTo>
                  <a:pt x="11569699" y="5600700"/>
                </a:lnTo>
                <a:lnTo>
                  <a:pt x="4661905" y="5600700"/>
                </a:lnTo>
                <a:lnTo>
                  <a:pt x="4661905" y="4372775"/>
                </a:lnTo>
                <a:lnTo>
                  <a:pt x="2135988" y="4372775"/>
                </a:lnTo>
                <a:lnTo>
                  <a:pt x="2135988" y="5600700"/>
                </a:lnTo>
                <a:lnTo>
                  <a:pt x="0" y="56007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err="1">
              <a:solidFill>
                <a:sysClr val="windowText" lastClr="000000"/>
              </a:solidFill>
            </a:endParaRPr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926DA457-E124-E04E-8103-36BB01F422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120640" y="3073762"/>
            <a:ext cx="6400800" cy="914400"/>
          </a:xfrm>
        </p:spPr>
        <p:txBody>
          <a:bodyPr wrap="square" lIns="91521">
            <a:noAutofit/>
          </a:bodyPr>
          <a:lstStyle>
            <a:lvl1pPr marL="0" indent="0" algn="r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800" b="1">
                <a:solidFill>
                  <a:schemeClr val="tx1"/>
                </a:solidFill>
              </a:defRPr>
            </a:lvl1pPr>
            <a:lvl2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2pPr>
            <a:lvl3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3pPr>
            <a:lvl4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4pPr>
            <a:lvl5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5pPr>
          </a:lstStyle>
          <a:p>
            <a:r>
              <a:rPr lang="en-US"/>
              <a:t>Subtitle text placeholder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E89ACA-BD6A-9D4F-9E53-53B7B7C8C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5120640" y="850392"/>
            <a:ext cx="6400800" cy="2240280"/>
          </a:xfrm>
        </p:spPr>
        <p:txBody>
          <a:bodyPr wrap="square" lIns="91521">
            <a:noAutofit/>
          </a:bodyPr>
          <a:lstStyle>
            <a:lvl1pPr algn="r">
              <a:lnSpc>
                <a:spcPct val="70000"/>
              </a:lnSpc>
              <a:defRPr sz="6000" b="0" cap="all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Segue slide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A54C037-EFC8-A1C1-F1A6-4CF2B6DB5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77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" y="859"/>
            <a:ext cx="12192127" cy="6856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99201" y="2044705"/>
            <a:ext cx="5396365" cy="2011680"/>
          </a:xfrm>
        </p:spPr>
        <p:txBody>
          <a:bodyPr wrap="square" lIns="91521" tIns="45761" rIns="0" bIns="45761">
            <a:noAutofit/>
          </a:bodyPr>
          <a:lstStyle>
            <a:lvl1pPr algn="l">
              <a:lnSpc>
                <a:spcPct val="95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gray">
          <a:xfrm>
            <a:off x="699201" y="4083426"/>
            <a:ext cx="4664655" cy="2009781"/>
          </a:xfrm>
        </p:spPr>
        <p:txBody>
          <a:bodyPr wrap="square" lIns="91521" tIns="45761" rIns="0" bIns="45761">
            <a:noAutofit/>
          </a:bodyPr>
          <a:lstStyle>
            <a:lvl1pPr marL="0" indent="0">
              <a:lnSpc>
                <a:spcPct val="85000"/>
              </a:lnSpc>
              <a:spcAft>
                <a:spcPts val="1601"/>
              </a:spcAft>
              <a:buFont typeface="Arial" panose="020B0604020202020204" pitchFamily="34" charset="0"/>
              <a:buChar char="​"/>
              <a:defRPr sz="2600" b="0">
                <a:solidFill>
                  <a:schemeClr val="accent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08199" y="6298112"/>
            <a:ext cx="1216469" cy="34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64698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39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FADADA-D1C3-E441-9EDD-5F15ABB23E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55624"/>
            <a:ext cx="5157216" cy="1313832"/>
          </a:xfrm>
        </p:spPr>
        <p:txBody>
          <a:bodyPr/>
          <a:lstStyle>
            <a:lvl1pPr>
              <a:lnSpc>
                <a:spcPct val="70000"/>
              </a:lnSpc>
              <a:defRPr sz="60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5A3B1E-428C-554B-AE89-175A03EA0F4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68293" y="1325880"/>
            <a:ext cx="5340096" cy="420624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5FFD026-5989-D041-A05A-82F419DFE04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4904" y="3656963"/>
            <a:ext cx="5151701" cy="81297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en-US"/>
              <a:t>Subtitle text placeholder</a:t>
            </a:r>
          </a:p>
        </p:txBody>
      </p:sp>
    </p:spTree>
    <p:extLst>
      <p:ext uri="{BB962C8B-B14F-4D97-AF65-F5344CB8AC3E}">
        <p14:creationId xmlns:p14="http://schemas.microsoft.com/office/powerpoint/2010/main" val="131935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2">
    <p:bg>
      <p:bgPr>
        <a:solidFill>
          <a:srgbClr val="5900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5A3B1E-428C-554B-AE89-175A03EA0F4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68293" y="1325880"/>
            <a:ext cx="5340096" cy="420624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FADADA-D1C3-E441-9EDD-5F15ABB23E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55624"/>
            <a:ext cx="5157216" cy="1313832"/>
          </a:xfrm>
        </p:spPr>
        <p:txBody>
          <a:bodyPr/>
          <a:lstStyle>
            <a:lvl1pPr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5FFD026-5989-D041-A05A-82F419DFE04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4904" y="3656963"/>
            <a:ext cx="5151701" cy="81297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Subtitle text placeholder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A8B52AF-4BC7-8A1C-8677-76C5DED5E6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5961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  <a:endParaRPr lang="en-US" altLang="ja-JP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FADADA-D1C3-E441-9EDD-5F15ABB23E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55624"/>
            <a:ext cx="5157216" cy="1313832"/>
          </a:xfrm>
        </p:spPr>
        <p:txBody>
          <a:bodyPr/>
          <a:lstStyle>
            <a:lvl1pPr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5A3B1E-428C-554B-AE89-175A03EA0F4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68293" y="1325880"/>
            <a:ext cx="5340096" cy="420624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5FFD026-5989-D041-A05A-82F419DFE04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4904" y="3656963"/>
            <a:ext cx="5151701" cy="81297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Subtitle text placeholder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C9E0729-66C9-61BC-9FA4-B422BCDE51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7833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  <a:endParaRPr lang="en-US" altLang="ja-JP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FADADA-D1C3-E441-9EDD-5F15ABB23E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55624"/>
            <a:ext cx="5157216" cy="1313832"/>
          </a:xfrm>
        </p:spPr>
        <p:txBody>
          <a:bodyPr/>
          <a:lstStyle>
            <a:lvl1pPr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5A3B1E-428C-554B-AE89-175A03EA0F4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68293" y="1325880"/>
            <a:ext cx="5340096" cy="420624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5FFD026-5989-D041-A05A-82F419DFE04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4904" y="3656963"/>
            <a:ext cx="5151701" cy="81297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Subtitle text placeholder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C9E0729-66C9-61BC-9FA4-B422BCDE51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4076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  <a:endParaRPr lang="en-US" altLang="ja-JP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FADADA-D1C3-E441-9EDD-5F15ABB23E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55624"/>
            <a:ext cx="5157216" cy="1313832"/>
          </a:xfrm>
        </p:spPr>
        <p:txBody>
          <a:bodyPr/>
          <a:lstStyle>
            <a:lvl1pPr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5A3B1E-428C-554B-AE89-175A03EA0F4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68293" y="1325880"/>
            <a:ext cx="5340096" cy="420624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5FFD026-5989-D041-A05A-82F419DFE04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4904" y="3656963"/>
            <a:ext cx="5151701" cy="81297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Subtitle text placeholder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C9E0729-66C9-61BC-9FA4-B422BCDE51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9736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39">
            <a:extLst>
              <a:ext uri="{FF2B5EF4-FFF2-40B4-BE49-F238E27FC236}">
                <a16:creationId xmlns:a16="http://schemas.microsoft.com/office/drawing/2014/main" id="{09F44439-3E9A-494B-BE9B-84E24CCA31B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920240"/>
            <a:ext cx="5632704" cy="4206240"/>
          </a:xfrm>
        </p:spPr>
        <p:txBody>
          <a:bodyPr wrap="square" lIns="91521">
            <a:noAutofit/>
          </a:bodyPr>
          <a:lstStyle>
            <a:lvl1pPr marL="228600" indent="-228600">
              <a:lnSpc>
                <a:spcPct val="95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1pPr>
            <a:lvl2pPr marL="404813" indent="-176213">
              <a:lnSpc>
                <a:spcPct val="95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574675" indent="-192024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746125" indent="-177800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15988" indent="-169863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endParaRPr lang="en-US"/>
          </a:p>
        </p:txBody>
      </p:sp>
      <p:sp>
        <p:nvSpPr>
          <p:cNvPr id="11" name="Content Placeholder 39">
            <a:extLst>
              <a:ext uri="{FF2B5EF4-FFF2-40B4-BE49-F238E27FC236}">
                <a16:creationId xmlns:a16="http://schemas.microsoft.com/office/drawing/2014/main" id="{75A49B51-D88F-074F-B207-4C1B1631F8D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181343" y="1920240"/>
            <a:ext cx="5632577" cy="4206240"/>
          </a:xfrm>
        </p:spPr>
        <p:txBody>
          <a:bodyPr wrap="square" lIns="91521">
            <a:noAutofit/>
          </a:bodyPr>
          <a:lstStyle>
            <a:lvl1pPr marL="228600" indent="-228600">
              <a:lnSpc>
                <a:spcPct val="95000"/>
              </a:lnSpc>
              <a:spcBef>
                <a:spcPts val="1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1pPr>
            <a:lvl2pPr marL="404813" indent="-176213">
              <a:lnSpc>
                <a:spcPct val="95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574675" indent="-192024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746125" indent="-177800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15988" indent="-169863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CE3244-60DC-2D4D-8CE0-DB9CF6C034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1005840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5186B02C-458D-A947-94EC-1D79652D4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76072"/>
            <a:ext cx="11439144" cy="457200"/>
          </a:xfrm>
        </p:spPr>
        <p:txBody>
          <a:bodyPr wrap="square" lIns="91440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2129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A32766-A8F8-054E-BC1D-041AAE66E851}"/>
              </a:ext>
            </a:extLst>
          </p:cNvPr>
          <p:cNvSpPr/>
          <p:nvPr userDrawn="1"/>
        </p:nvSpPr>
        <p:spPr>
          <a:xfrm rot="10800000" flipV="1">
            <a:off x="6108064" y="0"/>
            <a:ext cx="6083935" cy="68579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9">
            <a:extLst>
              <a:ext uri="{FF2B5EF4-FFF2-40B4-BE49-F238E27FC236}">
                <a16:creationId xmlns:a16="http://schemas.microsoft.com/office/drawing/2014/main" id="{760DA94D-7B4B-CE43-B5CC-ECCB894A47B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6473825" y="1920240"/>
            <a:ext cx="5340096" cy="4206240"/>
          </a:xfrm>
        </p:spPr>
        <p:txBody>
          <a:bodyPr wrap="square" lIns="91521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1997ADD-A072-864E-9ED2-53878C0B814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92024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303A746-02AB-1C45-8906-B5141287F6E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1005840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FF1B6212-7769-8E49-847F-8091DC07E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75035"/>
            <a:ext cx="5340096" cy="457200"/>
          </a:xfrm>
        </p:spPr>
        <p:txBody>
          <a:bodyPr wrap="square" lIns="91440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297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FEC51A-39DC-9348-BB6B-2C0C971C6516}"/>
              </a:ext>
            </a:extLst>
          </p:cNvPr>
          <p:cNvSpPr/>
          <p:nvPr userDrawn="1"/>
        </p:nvSpPr>
        <p:spPr>
          <a:xfrm rot="10800000" flipV="1">
            <a:off x="6108064" y="0"/>
            <a:ext cx="6083935" cy="6857998"/>
          </a:xfrm>
          <a:prstGeom prst="rect">
            <a:avLst/>
          </a:prstGeom>
          <a:solidFill>
            <a:srgbClr val="5900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39">
            <a:extLst>
              <a:ext uri="{FF2B5EF4-FFF2-40B4-BE49-F238E27FC236}">
                <a16:creationId xmlns:a16="http://schemas.microsoft.com/office/drawing/2014/main" id="{1755C051-C5F1-B04E-887E-77196A47CB5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6473825" y="1920240"/>
            <a:ext cx="5340096" cy="4206240"/>
          </a:xfrm>
        </p:spPr>
        <p:txBody>
          <a:bodyPr wrap="square" lIns="91521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1FDA37A7-70E9-C74D-BE90-6017826D6CD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92024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94FE513-DD74-8048-98A5-549843E8A85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1005840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FA373D37-84F7-7440-A2EF-94B614ADBB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76072"/>
            <a:ext cx="5340096" cy="457200"/>
          </a:xfrm>
        </p:spPr>
        <p:txBody>
          <a:bodyPr wrap="square" lIns="91440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9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B53BC7-8120-514F-B240-91F0532BB395}"/>
              </a:ext>
            </a:extLst>
          </p:cNvPr>
          <p:cNvSpPr/>
          <p:nvPr userDrawn="1"/>
        </p:nvSpPr>
        <p:spPr>
          <a:xfrm rot="10800000" flipV="1">
            <a:off x="6108064" y="0"/>
            <a:ext cx="6083935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39">
            <a:extLst>
              <a:ext uri="{FF2B5EF4-FFF2-40B4-BE49-F238E27FC236}">
                <a16:creationId xmlns:a16="http://schemas.microsoft.com/office/drawing/2014/main" id="{7321E8EF-1303-7E49-9F1C-3BD518FBFA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6473825" y="1920240"/>
            <a:ext cx="5340096" cy="4206240"/>
          </a:xfrm>
        </p:spPr>
        <p:txBody>
          <a:bodyPr wrap="square" lIns="91521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B31A2B6-796A-6B42-B4D4-8AB6F3E8F9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92024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C90DFA1-4FBA-8E47-AF86-2708C3BEE80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1005840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55526728-7F27-F04A-9E3D-A0D0CF90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76072"/>
            <a:ext cx="5340096" cy="457200"/>
          </a:xfrm>
        </p:spPr>
        <p:txBody>
          <a:bodyPr wrap="square" lIns="91440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683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100352-D2B6-3C45-BD4F-A42D2E8ABFB7}"/>
              </a:ext>
            </a:extLst>
          </p:cNvPr>
          <p:cNvSpPr/>
          <p:nvPr userDrawn="1"/>
        </p:nvSpPr>
        <p:spPr>
          <a:xfrm rot="10800000" flipV="1">
            <a:off x="6108064" y="0"/>
            <a:ext cx="6083935" cy="6857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39">
            <a:extLst>
              <a:ext uri="{FF2B5EF4-FFF2-40B4-BE49-F238E27FC236}">
                <a16:creationId xmlns:a16="http://schemas.microsoft.com/office/drawing/2014/main" id="{5D6AF46E-1617-2346-8E8C-FFC91106B24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6473825" y="1920240"/>
            <a:ext cx="5340096" cy="4206240"/>
          </a:xfrm>
        </p:spPr>
        <p:txBody>
          <a:bodyPr wrap="square" lIns="91521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FC34DC51-BEB6-0C41-A35E-74235C6C608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92024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BF27691-7472-2B4F-8565-FEACB709FF2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1005840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F8679140-CC6F-7C40-9288-B563757207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76072"/>
            <a:ext cx="5340096" cy="457200"/>
          </a:xfrm>
        </p:spPr>
        <p:txBody>
          <a:bodyPr wrap="square" lIns="91440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1123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" y="858"/>
            <a:ext cx="12192127" cy="6856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865498" y="2693898"/>
            <a:ext cx="7042714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39143"/>
      </p:ext>
    </p:extLst>
  </p:cSld>
  <p:clrMapOvr>
    <a:masterClrMapping/>
  </p:clrMapOvr>
  <p:transition spd="med"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B53BC7-8120-514F-B240-91F0532BB395}"/>
              </a:ext>
            </a:extLst>
          </p:cNvPr>
          <p:cNvSpPr/>
          <p:nvPr userDrawn="1"/>
        </p:nvSpPr>
        <p:spPr>
          <a:xfrm rot="10800000" flipV="1">
            <a:off x="6108065" y="0"/>
            <a:ext cx="6083935" cy="6857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39">
            <a:extLst>
              <a:ext uri="{FF2B5EF4-FFF2-40B4-BE49-F238E27FC236}">
                <a16:creationId xmlns:a16="http://schemas.microsoft.com/office/drawing/2014/main" id="{7321E8EF-1303-7E49-9F1C-3BD518FBFA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6473825" y="1920240"/>
            <a:ext cx="5340096" cy="4206240"/>
          </a:xfrm>
        </p:spPr>
        <p:txBody>
          <a:bodyPr wrap="square" lIns="91521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B31A2B6-796A-6B42-B4D4-8AB6F3E8F9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92024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C90DFA1-4FBA-8E47-AF86-2708C3BEE80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1005840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55526728-7F27-F04A-9E3D-A0D0CF90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76072"/>
            <a:ext cx="5340096" cy="457200"/>
          </a:xfrm>
        </p:spPr>
        <p:txBody>
          <a:bodyPr wrap="square" lIns="91440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875796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325E0E67-0713-9747-9925-80A52A4F205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08064" y="0"/>
            <a:ext cx="6083935" cy="6857999"/>
          </a:xfrm>
          <a:noFill/>
        </p:spPr>
        <p:txBody>
          <a:bodyPr anchor="ctr"/>
          <a:lstStyle>
            <a:lvl1pPr marL="0" indent="0" algn="ctr">
              <a:buNone/>
              <a:defRPr b="0"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7CF31B8-79F6-5B4F-BD11-4C648F75A7F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1005840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D52E62C-D76E-4546-A4E4-3F1236AED6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76072"/>
            <a:ext cx="5340096" cy="457200"/>
          </a:xfrm>
        </p:spPr>
        <p:txBody>
          <a:bodyPr wrap="square" lIns="91440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39">
            <a:extLst>
              <a:ext uri="{FF2B5EF4-FFF2-40B4-BE49-F238E27FC236}">
                <a16:creationId xmlns:a16="http://schemas.microsoft.com/office/drawing/2014/main" id="{6324C370-C692-7E40-915D-7B77B88D4F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92024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5927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9C0EBB9-FEEB-960F-4CD8-E53A42D8728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08065" y="310896"/>
            <a:ext cx="5790248" cy="6242575"/>
          </a:xfrm>
          <a:custGeom>
            <a:avLst/>
            <a:gdLst>
              <a:gd name="connsiteX0" fmla="*/ 1926747 w 5790248"/>
              <a:gd name="connsiteY0" fmla="*/ 0 h 6242575"/>
              <a:gd name="connsiteX1" fmla="*/ 5790248 w 5790248"/>
              <a:gd name="connsiteY1" fmla="*/ 0 h 6242575"/>
              <a:gd name="connsiteX2" fmla="*/ 5790248 w 5790248"/>
              <a:gd name="connsiteY2" fmla="*/ 5590479 h 6242575"/>
              <a:gd name="connsiteX3" fmla="*/ 2858519 w 5790248"/>
              <a:gd name="connsiteY3" fmla="*/ 5590479 h 6242575"/>
              <a:gd name="connsiteX4" fmla="*/ 2858519 w 5790248"/>
              <a:gd name="connsiteY4" fmla="*/ 6242575 h 6242575"/>
              <a:gd name="connsiteX5" fmla="*/ 0 w 5790248"/>
              <a:gd name="connsiteY5" fmla="*/ 6242575 h 6242575"/>
              <a:gd name="connsiteX6" fmla="*/ 0 w 5790248"/>
              <a:gd name="connsiteY6" fmla="*/ 1241352 h 6242575"/>
              <a:gd name="connsiteX7" fmla="*/ 1926747 w 5790248"/>
              <a:gd name="connsiteY7" fmla="*/ 1241352 h 624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0248" h="6242575">
                <a:moveTo>
                  <a:pt x="1926747" y="0"/>
                </a:moveTo>
                <a:lnTo>
                  <a:pt x="5790248" y="0"/>
                </a:lnTo>
                <a:lnTo>
                  <a:pt x="5790248" y="5590479"/>
                </a:lnTo>
                <a:lnTo>
                  <a:pt x="2858519" y="5590479"/>
                </a:lnTo>
                <a:lnTo>
                  <a:pt x="2858519" y="6242575"/>
                </a:lnTo>
                <a:lnTo>
                  <a:pt x="0" y="6242575"/>
                </a:lnTo>
                <a:lnTo>
                  <a:pt x="0" y="1241352"/>
                </a:lnTo>
                <a:lnTo>
                  <a:pt x="1926747" y="1241352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b="0"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7A9ECC6-227D-8E47-9CE1-FE2E48D6949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1005840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BB46F5C2-5D7C-BD47-86CD-627B5C500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76072"/>
            <a:ext cx="5340096" cy="457200"/>
          </a:xfrm>
        </p:spPr>
        <p:txBody>
          <a:bodyPr wrap="square" lIns="91440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39">
            <a:extLst>
              <a:ext uri="{FF2B5EF4-FFF2-40B4-BE49-F238E27FC236}">
                <a16:creationId xmlns:a16="http://schemas.microsoft.com/office/drawing/2014/main" id="{DC935607-B068-EA49-9A29-CA427176D6A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92024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2629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2EC2D67-7410-8B43-90E0-B4C67B2EC6F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1005840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A644C43-9B90-4241-8AA1-F1E4107B9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76072"/>
            <a:ext cx="11439144" cy="457200"/>
          </a:xfrm>
        </p:spPr>
        <p:txBody>
          <a:bodyPr wrap="square" lIns="91440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34833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81DD6-21C9-E44D-9921-998BDB8289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76072"/>
            <a:ext cx="11439144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40D23-7ABD-5283-F7E1-FDA60CFD8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6438F-D3F7-1C7D-15F7-AC1F4B268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86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D02C6B6-99BF-064F-A5D7-1CCF2446F7D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920240"/>
            <a:ext cx="1143914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E9FBA22-B029-C244-89A0-797A6B04D6A2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1005840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03D2981-EAD6-A84C-BC51-67E7B512B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76072"/>
            <a:ext cx="11439144" cy="457200"/>
          </a:xfrm>
        </p:spPr>
        <p:txBody>
          <a:bodyPr wrap="square" lIns="91440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29A9897-D106-9EDD-D7F5-395B09B76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EE748F5-5ED0-5276-53E2-0357D429A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6361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No Subtitle, N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ADAEAD5-D974-D147-8AB9-192E5FE6AC0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920240"/>
            <a:ext cx="1143914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67C6EC9-F1B4-3E40-9348-848702789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76072"/>
            <a:ext cx="11439144" cy="457200"/>
          </a:xfrm>
        </p:spPr>
        <p:txBody>
          <a:bodyPr wrap="square" lIns="91440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005D1AC-2ACF-8BA3-C81D-F8477F904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4DA7DA1-BE4D-8210-0E37-3D0C78A5B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1228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274EA9F-DDAC-A047-BB03-43997A8177A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920240"/>
            <a:ext cx="1143914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7410CA-F0E9-844F-9A18-C07D4D9D0E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4904" y="6163056"/>
            <a:ext cx="5632704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28804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08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12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A0D4C1F-1047-DD4E-BB60-328504E7373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1005840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708452AF-9626-434A-B65E-BE1EA1CB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76072"/>
            <a:ext cx="11439144" cy="457200"/>
          </a:xfrm>
        </p:spPr>
        <p:txBody>
          <a:bodyPr wrap="square" lIns="91440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5488D66-698E-326A-2093-E53815288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027BBF0-63B1-93E1-D92C-6C771751A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5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39">
            <a:extLst>
              <a:ext uri="{FF2B5EF4-FFF2-40B4-BE49-F238E27FC236}">
                <a16:creationId xmlns:a16="http://schemas.microsoft.com/office/drawing/2014/main" id="{A6EF6A56-C144-9F48-83BB-1C48253DAB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6181344" y="1920240"/>
            <a:ext cx="563270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679DA0E-4AA2-434F-9609-3C60ECC48D3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920240"/>
            <a:ext cx="563270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F58E42-9DA8-3242-946A-CA01652DEB4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1005840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7F9ACC7-059C-144B-A25E-C80C310CBA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76072"/>
            <a:ext cx="11439144" cy="457200"/>
          </a:xfrm>
        </p:spPr>
        <p:txBody>
          <a:bodyPr wrap="square" lIns="91440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533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39">
            <a:extLst>
              <a:ext uri="{FF2B5EF4-FFF2-40B4-BE49-F238E27FC236}">
                <a16:creationId xmlns:a16="http://schemas.microsoft.com/office/drawing/2014/main" id="{92066DBD-7FD4-A340-8B04-A592F6F71E1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920240"/>
            <a:ext cx="3694176" cy="4206240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9">
            <a:extLst>
              <a:ext uri="{FF2B5EF4-FFF2-40B4-BE49-F238E27FC236}">
                <a16:creationId xmlns:a16="http://schemas.microsoft.com/office/drawing/2014/main" id="{A37F78A9-884A-3B4B-A97C-386A5466C22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4247325" y="1920240"/>
            <a:ext cx="3694176" cy="4206240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9">
            <a:extLst>
              <a:ext uri="{FF2B5EF4-FFF2-40B4-BE49-F238E27FC236}">
                <a16:creationId xmlns:a16="http://schemas.microsoft.com/office/drawing/2014/main" id="{85B47504-D11B-9A4E-AB28-DFC5C2B08E8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 bwMode="gray">
          <a:xfrm>
            <a:off x="8119746" y="1920240"/>
            <a:ext cx="3694176" cy="4206240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FAB5036-84A9-A045-85F4-DEA8DF59538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1005840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EACE5326-A06B-8749-A597-D5F2AA3AA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76072"/>
            <a:ext cx="11439144" cy="457200"/>
          </a:xfrm>
        </p:spPr>
        <p:txBody>
          <a:bodyPr wrap="square" lIns="91440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6651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031" y="232384"/>
            <a:ext cx="11661637" cy="912741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0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263031" y="1733423"/>
            <a:ext cx="11661637" cy="4480055"/>
          </a:xfrm>
        </p:spPr>
        <p:txBody>
          <a:bodyPr wrap="square" lIns="91521">
            <a:noAutofit/>
          </a:bodyPr>
          <a:lstStyle>
            <a:lvl1pPr marL="343205" indent="-343205">
              <a:buFont typeface="+mj-lt"/>
              <a:buAutoNum type="arabicParenR"/>
              <a:defRPr sz="2200">
                <a:solidFill>
                  <a:schemeClr val="accent1"/>
                </a:solidFill>
              </a:defRPr>
            </a:lvl1pPr>
            <a:lvl2pPr marL="572009" indent="-228804">
              <a:buClr>
                <a:schemeClr val="accent1"/>
              </a:buClr>
              <a:buFont typeface="Wingdings" panose="05000000000000000000" pitchFamily="2" charset="2"/>
              <a:buChar char="§"/>
              <a:defRPr sz="1800"/>
            </a:lvl2pPr>
            <a:lvl3pPr marL="800813" indent="-228804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/>
            </a:lvl3pPr>
            <a:lvl4pPr marL="1029617" indent="-228804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400"/>
            </a:lvl4pPr>
            <a:lvl5pPr marL="1258421" indent="-228804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7" y="1106419"/>
            <a:ext cx="11650795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04238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39">
            <a:extLst>
              <a:ext uri="{FF2B5EF4-FFF2-40B4-BE49-F238E27FC236}">
                <a16:creationId xmlns:a16="http://schemas.microsoft.com/office/drawing/2014/main" id="{1D027F44-BED8-D249-92A5-C0E055CEDC3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6181344" y="1920240"/>
            <a:ext cx="5632704" cy="2011680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F84FCF1-8C0F-7847-9CA2-C73FB4A4950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920240"/>
            <a:ext cx="5632704" cy="2011680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9">
            <a:extLst>
              <a:ext uri="{FF2B5EF4-FFF2-40B4-BE49-F238E27FC236}">
                <a16:creationId xmlns:a16="http://schemas.microsoft.com/office/drawing/2014/main" id="{F806A097-5CA3-AD42-A6CB-493A822288B6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 bwMode="gray">
          <a:xfrm>
            <a:off x="374904" y="4114800"/>
            <a:ext cx="5632704" cy="2011680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2BFF6A7-958A-6B4A-BED4-546024920EA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181344" y="4114800"/>
            <a:ext cx="5632704" cy="2011680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60C7FE2-21B6-2C4F-B02D-69B952D3EBE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1005840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E5588128-585E-8047-A02C-17538739A4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76072"/>
            <a:ext cx="11439144" cy="457200"/>
          </a:xfrm>
        </p:spPr>
        <p:txBody>
          <a:bodyPr wrap="square" lIns="91440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05725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274EA9F-DDAC-A047-BB03-43997A8177A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920240"/>
            <a:ext cx="1143914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7410CA-F0E9-844F-9A18-C07D4D9D0E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4904" y="6163056"/>
            <a:ext cx="5632704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tx1"/>
                </a:solidFill>
              </a:defRPr>
            </a:lvl1pPr>
            <a:lvl2pPr marL="228804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08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12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A0D4C1F-1047-DD4E-BB60-328504E7373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1005840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708452AF-9626-434A-B65E-BE1EA1CB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76072"/>
            <a:ext cx="11439144" cy="457200"/>
          </a:xfrm>
        </p:spPr>
        <p:txBody>
          <a:bodyPr wrap="square" lIns="91440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5488D66-698E-326A-2093-E53815288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027BBF0-63B1-93E1-D92C-6C771751A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42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Background 2">
    <p:bg>
      <p:bgPr>
        <a:solidFill>
          <a:srgbClr val="5900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274EA9F-DDAC-A047-BB03-43997A8177A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920240"/>
            <a:ext cx="11439144" cy="4206240"/>
          </a:xfrm>
        </p:spPr>
        <p:txBody>
          <a:bodyPr wrap="square" lIns="91521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7410CA-F0E9-844F-9A18-C07D4D9D0E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4904" y="6163056"/>
            <a:ext cx="5632704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804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08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12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A0D4C1F-1047-DD4E-BB60-328504E7373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1005840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708452AF-9626-434A-B65E-BE1EA1CB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76072"/>
            <a:ext cx="11439144" cy="457200"/>
          </a:xfrm>
        </p:spPr>
        <p:txBody>
          <a:bodyPr wrap="square" lIns="91440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5488D66-698E-326A-2093-E53815288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027BBF0-63B1-93E1-D92C-6C771751A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D5EBB39-E4B1-7A5C-C69C-EF0DF624DC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97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Background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274EA9F-DDAC-A047-BB03-43997A8177A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920240"/>
            <a:ext cx="11439144" cy="4206240"/>
          </a:xfrm>
        </p:spPr>
        <p:txBody>
          <a:bodyPr wrap="square" lIns="91521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7410CA-F0E9-844F-9A18-C07D4D9D0E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4904" y="6163056"/>
            <a:ext cx="5632704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804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08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12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A0D4C1F-1047-DD4E-BB60-328504E7373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1005840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708452AF-9626-434A-B65E-BE1EA1CB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76072"/>
            <a:ext cx="11439144" cy="457200"/>
          </a:xfrm>
        </p:spPr>
        <p:txBody>
          <a:bodyPr wrap="square" lIns="91440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5488D66-698E-326A-2093-E53815288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027BBF0-63B1-93E1-D92C-6C771751A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D61AEA1-A92B-D033-8732-7E21F52144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9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Background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274EA9F-DDAC-A047-BB03-43997A8177A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920240"/>
            <a:ext cx="11439144" cy="4206240"/>
          </a:xfrm>
        </p:spPr>
        <p:txBody>
          <a:bodyPr wrap="square" lIns="91521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7410CA-F0E9-844F-9A18-C07D4D9D0E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4904" y="6163056"/>
            <a:ext cx="5632704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804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08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12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A0D4C1F-1047-DD4E-BB60-328504E7373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1005840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708452AF-9626-434A-B65E-BE1EA1CB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76072"/>
            <a:ext cx="11439144" cy="457200"/>
          </a:xfrm>
        </p:spPr>
        <p:txBody>
          <a:bodyPr wrap="square" lIns="91440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5488D66-698E-326A-2093-E53815288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027BBF0-63B1-93E1-D92C-6C771751A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71FA143-1067-B531-C265-6EDFA76AF0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00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Background 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274EA9F-DDAC-A047-BB03-43997A8177A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920240"/>
            <a:ext cx="11439144" cy="4206240"/>
          </a:xfrm>
        </p:spPr>
        <p:txBody>
          <a:bodyPr wrap="square" lIns="91521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7410CA-F0E9-844F-9A18-C07D4D9D0E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4904" y="6163056"/>
            <a:ext cx="5632704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804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08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12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A0D4C1F-1047-DD4E-BB60-328504E7373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1005840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708452AF-9626-434A-B65E-BE1EA1CB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76072"/>
            <a:ext cx="11439144" cy="457200"/>
          </a:xfrm>
        </p:spPr>
        <p:txBody>
          <a:bodyPr wrap="square" lIns="91440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5488D66-698E-326A-2093-E53815288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027BBF0-63B1-93E1-D92C-6C771751A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FDB337-2C81-B7DD-C53C-4BDDC2BBD2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74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6D48DE-B232-7A0C-ACD6-0800DF708BF4}"/>
              </a:ext>
            </a:extLst>
          </p:cNvPr>
          <p:cNvSpPr/>
          <p:nvPr userDrawn="1"/>
        </p:nvSpPr>
        <p:spPr>
          <a:xfrm>
            <a:off x="6096000" y="939800"/>
            <a:ext cx="6096000" cy="591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0004924-D825-D24F-B2BC-4C7E5E1023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4232941"/>
            <a:ext cx="5340096" cy="1801871"/>
          </a:xfrm>
        </p:spPr>
        <p:txBody>
          <a:bodyPr anchor="t"/>
          <a:lstStyle>
            <a:lvl1pPr marL="0" indent="0" algn="l">
              <a:lnSpc>
                <a:spcPct val="80000"/>
              </a:lnSpc>
              <a:buFontTx/>
              <a:buNone/>
              <a:defRPr kumimoji="0" lang="en-US" sz="17200" i="0" u="none" strike="noStrike" kern="1200" cap="none" spc="0" normalizeH="0" baseline="0" dirty="0" smtClean="0">
                <a:ln>
                  <a:noFill/>
                </a:ln>
                <a:solidFill>
                  <a:srgbClr val="590011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A6B5012-B2FE-A84D-936F-4ED3A8ED2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38544" y="1605665"/>
            <a:ext cx="5010912" cy="1146113"/>
          </a:xfrm>
        </p:spPr>
        <p:txBody>
          <a:bodyPr lIns="91521" tIns="45761" rIns="91521" bIns="45761" anchor="b">
            <a:noAutofit/>
          </a:bodyPr>
          <a:lstStyle>
            <a:lvl1pPr algn="l">
              <a:lnSpc>
                <a:spcPct val="80000"/>
              </a:lnSpc>
              <a:defRPr sz="2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D74622D-C4CE-7142-8982-A975B277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6638544" y="2725522"/>
            <a:ext cx="5010912" cy="3309289"/>
          </a:xfrm>
        </p:spPr>
        <p:txBody>
          <a:bodyPr lIns="91521" tIns="45761" rIns="91521" bIns="45761" anchor="t">
            <a:no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F8659BC5-C341-4C4D-B883-587ECADB78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904" y="3336587"/>
            <a:ext cx="5340096" cy="916306"/>
          </a:xfrm>
        </p:spPr>
        <p:txBody>
          <a:bodyPr anchor="b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3888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 2">
    <p:bg>
      <p:bgPr>
        <a:solidFill>
          <a:srgbClr val="5900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6D48DE-B232-7A0C-ACD6-0800DF708BF4}"/>
              </a:ext>
            </a:extLst>
          </p:cNvPr>
          <p:cNvSpPr/>
          <p:nvPr userDrawn="1"/>
        </p:nvSpPr>
        <p:spPr>
          <a:xfrm>
            <a:off x="6096000" y="939800"/>
            <a:ext cx="6096000" cy="591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0004924-D825-D24F-B2BC-4C7E5E1023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4232941"/>
            <a:ext cx="5340096" cy="1801871"/>
          </a:xfrm>
        </p:spPr>
        <p:txBody>
          <a:bodyPr anchor="t"/>
          <a:lstStyle>
            <a:lvl1pPr marL="0" indent="0" algn="l">
              <a:lnSpc>
                <a:spcPct val="80000"/>
              </a:lnSpc>
              <a:buFontTx/>
              <a:buNone/>
              <a:defRPr kumimoji="0" lang="en-US" sz="17200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A6B5012-B2FE-A84D-936F-4ED3A8ED2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38544" y="1605665"/>
            <a:ext cx="5010912" cy="1146113"/>
          </a:xfrm>
        </p:spPr>
        <p:txBody>
          <a:bodyPr lIns="91521" tIns="45761" rIns="91521" bIns="45761" anchor="b">
            <a:noAutofit/>
          </a:bodyPr>
          <a:lstStyle>
            <a:lvl1pPr algn="l">
              <a:lnSpc>
                <a:spcPct val="80000"/>
              </a:lnSpc>
              <a:defRPr sz="2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D74622D-C4CE-7142-8982-A975B277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6638544" y="2725522"/>
            <a:ext cx="5010912" cy="3309289"/>
          </a:xfrm>
        </p:spPr>
        <p:txBody>
          <a:bodyPr lIns="91521" tIns="45761" rIns="91521" bIns="45761" anchor="t">
            <a:no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F8659BC5-C341-4C4D-B883-587ECADB78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904" y="3336587"/>
            <a:ext cx="5340096" cy="916306"/>
          </a:xfrm>
        </p:spPr>
        <p:txBody>
          <a:bodyPr anchor="b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CDB3714-974E-146C-B224-19C390B093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7997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E629D9-ECD9-6961-2106-3F568508693A}"/>
              </a:ext>
            </a:extLst>
          </p:cNvPr>
          <p:cNvSpPr/>
          <p:nvPr userDrawn="1"/>
        </p:nvSpPr>
        <p:spPr>
          <a:xfrm>
            <a:off x="6096000" y="939800"/>
            <a:ext cx="6096000" cy="591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A6B5012-B2FE-A84D-936F-4ED3A8ED2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38544" y="1605665"/>
            <a:ext cx="5010912" cy="1146113"/>
          </a:xfrm>
        </p:spPr>
        <p:txBody>
          <a:bodyPr lIns="91521" tIns="45761" rIns="91521" bIns="45761" anchor="b">
            <a:noAutofit/>
          </a:bodyPr>
          <a:lstStyle>
            <a:lvl1pPr algn="l">
              <a:lnSpc>
                <a:spcPct val="80000"/>
              </a:lnSpc>
              <a:defRPr sz="2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D74622D-C4CE-7142-8982-A975B277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6638544" y="2725521"/>
            <a:ext cx="5010912" cy="3309289"/>
          </a:xfrm>
        </p:spPr>
        <p:txBody>
          <a:bodyPr lIns="91521" tIns="45761" rIns="91521" bIns="45761" anchor="t">
            <a:no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0004924-D825-D24F-B2BC-4C7E5E1023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4232941"/>
            <a:ext cx="5340096" cy="1801870"/>
          </a:xfrm>
        </p:spPr>
        <p:txBody>
          <a:bodyPr anchor="t"/>
          <a:lstStyle>
            <a:lvl1pPr marL="0" indent="0" algn="l">
              <a:lnSpc>
                <a:spcPct val="80000"/>
              </a:lnSpc>
              <a:buFontTx/>
              <a:buNone/>
              <a:defRPr kumimoji="0" lang="en-US" sz="17200" i="0" u="none" strike="noStrike" kern="1200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F8659BC5-C341-4C4D-B883-587ECADB78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904" y="3336587"/>
            <a:ext cx="5340096" cy="916306"/>
          </a:xfrm>
        </p:spPr>
        <p:txBody>
          <a:bodyPr anchor="b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1DCDFDE-9ADA-F1BF-68B1-12B3A4E947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27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3459D5-A4E4-7DFF-041B-2097DD6D7B5D}"/>
              </a:ext>
            </a:extLst>
          </p:cNvPr>
          <p:cNvSpPr/>
          <p:nvPr userDrawn="1"/>
        </p:nvSpPr>
        <p:spPr>
          <a:xfrm>
            <a:off x="6096000" y="939800"/>
            <a:ext cx="6096000" cy="591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A6B5012-B2FE-A84D-936F-4ED3A8ED2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38544" y="1605664"/>
            <a:ext cx="5010912" cy="1146114"/>
          </a:xfrm>
        </p:spPr>
        <p:txBody>
          <a:bodyPr lIns="91521" tIns="45761" rIns="91521" bIns="45761" anchor="b">
            <a:noAutofit/>
          </a:bodyPr>
          <a:lstStyle>
            <a:lvl1pPr algn="l">
              <a:lnSpc>
                <a:spcPct val="80000"/>
              </a:lnSpc>
              <a:defRPr sz="2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D74622D-C4CE-7142-8982-A975B277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6638544" y="2725521"/>
            <a:ext cx="5010912" cy="3309288"/>
          </a:xfrm>
        </p:spPr>
        <p:txBody>
          <a:bodyPr lIns="91521" tIns="45761" rIns="91521" bIns="45761" anchor="t">
            <a:no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F8659BC5-C341-4C4D-B883-587ECADB78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904" y="3336587"/>
            <a:ext cx="5340096" cy="916306"/>
          </a:xfrm>
        </p:spPr>
        <p:txBody>
          <a:bodyPr anchor="b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0004924-D825-D24F-B2BC-4C7E5E1023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4232940"/>
            <a:ext cx="5340096" cy="1801869"/>
          </a:xfrm>
        </p:spPr>
        <p:txBody>
          <a:bodyPr anchor="t"/>
          <a:lstStyle>
            <a:lvl1pPr marL="0" indent="0" algn="l">
              <a:lnSpc>
                <a:spcPct val="80000"/>
              </a:lnSpc>
              <a:buFontTx/>
              <a:buNone/>
              <a:defRPr kumimoji="0" lang="en-US" sz="1720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8B8311A-9A99-3D46-9938-A7A5943C9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090BE2-43FE-265E-25F2-922F68686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84FCB80-1496-B556-06A4-3B21CE6FA4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30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63031" y="1733552"/>
            <a:ext cx="11661637" cy="447992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7" y="1106419"/>
            <a:ext cx="11652491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84231"/>
      </p:ext>
    </p:extLst>
  </p:cSld>
  <p:clrMapOvr>
    <a:masterClrMapping/>
  </p:clrMapOvr>
  <p:transition spd="med"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 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3459D5-A4E4-7DFF-041B-2097DD6D7B5D}"/>
              </a:ext>
            </a:extLst>
          </p:cNvPr>
          <p:cNvSpPr/>
          <p:nvPr userDrawn="1"/>
        </p:nvSpPr>
        <p:spPr>
          <a:xfrm>
            <a:off x="6096000" y="939800"/>
            <a:ext cx="6096000" cy="591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A6B5012-B2FE-A84D-936F-4ED3A8ED2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38544" y="1605664"/>
            <a:ext cx="5010912" cy="1146114"/>
          </a:xfrm>
        </p:spPr>
        <p:txBody>
          <a:bodyPr lIns="91521" tIns="45761" rIns="91521" bIns="45761" anchor="b">
            <a:noAutofit/>
          </a:bodyPr>
          <a:lstStyle>
            <a:lvl1pPr algn="l">
              <a:lnSpc>
                <a:spcPct val="80000"/>
              </a:lnSpc>
              <a:defRPr sz="2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D74622D-C4CE-7142-8982-A975B277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6638544" y="2725521"/>
            <a:ext cx="5010912" cy="3309288"/>
          </a:xfrm>
        </p:spPr>
        <p:txBody>
          <a:bodyPr lIns="91521" tIns="45761" rIns="91521" bIns="45761" anchor="t">
            <a:no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F8659BC5-C341-4C4D-B883-587ECADB78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904" y="3336587"/>
            <a:ext cx="5340096" cy="916306"/>
          </a:xfrm>
        </p:spPr>
        <p:txBody>
          <a:bodyPr anchor="b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0004924-D825-D24F-B2BC-4C7E5E1023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4232940"/>
            <a:ext cx="5340096" cy="1801869"/>
          </a:xfrm>
        </p:spPr>
        <p:txBody>
          <a:bodyPr anchor="t"/>
          <a:lstStyle>
            <a:lvl1pPr marL="0" indent="0" algn="l">
              <a:lnSpc>
                <a:spcPct val="80000"/>
              </a:lnSpc>
              <a:buFontTx/>
              <a:buNone/>
              <a:defRPr kumimoji="0" lang="en-US" sz="17200" i="0" u="none" strike="noStrike" kern="1200" cap="none" spc="0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8B8311A-9A99-3D46-9938-A7A5943C9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090BE2-43FE-265E-25F2-922F68686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84FCB80-1496-B556-06A4-3B21CE6FA4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7508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E1222AE-9BB1-0822-5492-1971FA538C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939800 h 6858000"/>
              <a:gd name="connsiteX3" fmla="*/ 6096000 w 12192000"/>
              <a:gd name="connsiteY3" fmla="*/ 939800 h 6858000"/>
              <a:gd name="connsiteX4" fmla="*/ 6096000 w 12192000"/>
              <a:gd name="connsiteY4" fmla="*/ 6858000 h 6858000"/>
              <a:gd name="connsiteX5" fmla="*/ 0 w 12192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939800"/>
                </a:lnTo>
                <a:lnTo>
                  <a:pt x="6096000" y="93980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A6B5012-B2FE-A84D-936F-4ED3A8ED2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38544" y="1605664"/>
            <a:ext cx="5010912" cy="1146114"/>
          </a:xfrm>
        </p:spPr>
        <p:txBody>
          <a:bodyPr lIns="91521" tIns="45761" rIns="91521" bIns="45761" anchor="b">
            <a:noAutofit/>
          </a:bodyPr>
          <a:lstStyle>
            <a:lvl1pPr algn="l">
              <a:lnSpc>
                <a:spcPct val="80000"/>
              </a:lnSpc>
              <a:defRPr sz="2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D74622D-C4CE-7142-8982-A975B277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6638544" y="2725521"/>
            <a:ext cx="5010912" cy="3309288"/>
          </a:xfrm>
        </p:spPr>
        <p:txBody>
          <a:bodyPr lIns="91521" tIns="45761" rIns="91521" bIns="45761" anchor="t">
            <a:no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F8659BC5-C341-4C4D-B883-587ECADB78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904" y="3336587"/>
            <a:ext cx="5340096" cy="916306"/>
          </a:xfrm>
        </p:spPr>
        <p:txBody>
          <a:bodyPr anchor="b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0004924-D825-D24F-B2BC-4C7E5E1023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4232940"/>
            <a:ext cx="5340096" cy="1801869"/>
          </a:xfrm>
        </p:spPr>
        <p:txBody>
          <a:bodyPr anchor="t"/>
          <a:lstStyle>
            <a:lvl1pPr marL="0" indent="0" algn="l">
              <a:lnSpc>
                <a:spcPct val="80000"/>
              </a:lnSpc>
              <a:buFontTx/>
              <a:buNone/>
              <a:defRPr kumimoji="0" lang="en-US" sz="1720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8B8311A-9A99-3D46-9938-A7A5943C9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090BE2-43FE-265E-25F2-922F68686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7583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E6FD990-0CC7-A4DC-D8C0-8846DDBC33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0040" y="320040"/>
            <a:ext cx="4809744" cy="5760720"/>
          </a:xfrm>
          <a:custGeom>
            <a:avLst/>
            <a:gdLst>
              <a:gd name="connsiteX0" fmla="*/ 2878524 w 4809744"/>
              <a:gd name="connsiteY0" fmla="*/ 0 h 5760720"/>
              <a:gd name="connsiteX1" fmla="*/ 4809744 w 4809744"/>
              <a:gd name="connsiteY1" fmla="*/ 0 h 5760720"/>
              <a:gd name="connsiteX2" fmla="*/ 4809744 w 4809744"/>
              <a:gd name="connsiteY2" fmla="*/ 5102177 h 5760720"/>
              <a:gd name="connsiteX3" fmla="*/ 2857008 w 4809744"/>
              <a:gd name="connsiteY3" fmla="*/ 5102177 h 5760720"/>
              <a:gd name="connsiteX4" fmla="*/ 2857008 w 4809744"/>
              <a:gd name="connsiteY4" fmla="*/ 5760720 h 5760720"/>
              <a:gd name="connsiteX5" fmla="*/ 0 w 4809744"/>
              <a:gd name="connsiteY5" fmla="*/ 5760720 h 5760720"/>
              <a:gd name="connsiteX6" fmla="*/ 0 w 4809744"/>
              <a:gd name="connsiteY6" fmla="*/ 1309011 h 5760720"/>
              <a:gd name="connsiteX7" fmla="*/ 2878524 w 4809744"/>
              <a:gd name="connsiteY7" fmla="*/ 1309011 h 576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9744" h="5760720">
                <a:moveTo>
                  <a:pt x="2878524" y="0"/>
                </a:moveTo>
                <a:lnTo>
                  <a:pt x="4809744" y="0"/>
                </a:lnTo>
                <a:lnTo>
                  <a:pt x="4809744" y="5102177"/>
                </a:lnTo>
                <a:lnTo>
                  <a:pt x="2857008" y="5102177"/>
                </a:lnTo>
                <a:lnTo>
                  <a:pt x="2857008" y="5760720"/>
                </a:lnTo>
                <a:lnTo>
                  <a:pt x="0" y="5760720"/>
                </a:lnTo>
                <a:lnTo>
                  <a:pt x="0" y="1309011"/>
                </a:lnTo>
                <a:lnTo>
                  <a:pt x="2878524" y="1309011"/>
                </a:lnTo>
                <a:close/>
              </a:path>
            </a:pathLst>
          </a:custGeom>
          <a:noFill/>
        </p:spPr>
        <p:txBody>
          <a:bodyPr wrap="square" bIns="640080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510D649-30DE-2B4D-890D-72909C90F59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774057" y="2321859"/>
            <a:ext cx="6039862" cy="3758901"/>
          </a:xfrm>
        </p:spPr>
        <p:txBody>
          <a:bodyPr wrap="square" lIns="91521" tIns="45761" rIns="91521" bIns="45761">
            <a:noAutofit/>
          </a:bodyPr>
          <a:lstStyle>
            <a:lvl1pPr marL="228600" indent="-228600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400050" indent="-173038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576072" indent="-192024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749808" indent="-173038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917575" indent="-173038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7E69F69-BDD1-B743-B7B9-3335D1938D3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5774058" y="1012681"/>
            <a:ext cx="6039861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590011"/>
                </a:solidFill>
                <a:latin typeface="+mj-lt"/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Title text placeholder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E6A1356D-7769-6F4E-A6D2-153E793AB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4058" y="570927"/>
            <a:ext cx="6039861" cy="329184"/>
          </a:xfrm>
        </p:spPr>
        <p:txBody>
          <a:bodyPr wrap="square" lIns="91440">
            <a:noAutofit/>
          </a:bodyPr>
          <a:lstStyle>
            <a:lvl1pPr>
              <a:defRPr sz="2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Case study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2C0EF-5831-674B-92FF-97F775852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8921" y="382732"/>
            <a:ext cx="2366065" cy="1095695"/>
          </a:xfrm>
        </p:spPr>
        <p:txBody>
          <a:bodyPr/>
          <a:lstStyle>
            <a:lvl1pPr algn="ctr">
              <a:buNone/>
              <a:defRPr sz="1200"/>
            </a:lvl1pPr>
          </a:lstStyle>
          <a:p>
            <a:r>
              <a:rPr lang="en-US"/>
              <a:t>Insert company logo</a:t>
            </a:r>
          </a:p>
        </p:txBody>
      </p:sp>
    </p:spTree>
    <p:extLst>
      <p:ext uri="{BB962C8B-B14F-4D97-AF65-F5344CB8AC3E}">
        <p14:creationId xmlns:p14="http://schemas.microsoft.com/office/powerpoint/2010/main" val="1580200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2">
    <p:bg>
      <p:bgPr>
        <a:solidFill>
          <a:srgbClr val="5900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7E69F69-BDD1-B743-B7B9-3335D1938D3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5774057" y="1012681"/>
            <a:ext cx="6039859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4"/>
                </a:solidFill>
                <a:latin typeface="+mj-lt"/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Title text placeholder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E6A1356D-7769-6F4E-A6D2-153E793AB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4057" y="570927"/>
            <a:ext cx="6039859" cy="329184"/>
          </a:xfrm>
        </p:spPr>
        <p:txBody>
          <a:bodyPr wrap="square" lIns="91440">
            <a:noAutofit/>
          </a:bodyPr>
          <a:lstStyle>
            <a:lvl1pPr>
              <a:defRPr sz="2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510D649-30DE-2B4D-890D-72909C90F59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774057" y="2321859"/>
            <a:ext cx="6039860" cy="3758901"/>
          </a:xfrm>
        </p:spPr>
        <p:txBody>
          <a:bodyPr wrap="square" lIns="91521" tIns="45761" rIns="91521" bIns="45761">
            <a:no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1pPr>
            <a:lvl2pPr marL="400050" indent="-173038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2pPr>
            <a:lvl3pPr marL="576072" indent="-192024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3pPr>
            <a:lvl4pPr marL="749808" indent="-173038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  <a:lvl5pPr marL="917575" indent="-173038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2C0EF-5831-674B-92FF-97F775852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8921" y="382732"/>
            <a:ext cx="2366065" cy="1095695"/>
          </a:xfrm>
        </p:spPr>
        <p:txBody>
          <a:bodyPr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company logo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75CA0F-1390-B9ED-5A1B-544FC4B3C7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0040" y="320040"/>
            <a:ext cx="4809744" cy="5760720"/>
          </a:xfrm>
          <a:custGeom>
            <a:avLst/>
            <a:gdLst>
              <a:gd name="connsiteX0" fmla="*/ 2878524 w 4809744"/>
              <a:gd name="connsiteY0" fmla="*/ 0 h 5760720"/>
              <a:gd name="connsiteX1" fmla="*/ 4809744 w 4809744"/>
              <a:gd name="connsiteY1" fmla="*/ 0 h 5760720"/>
              <a:gd name="connsiteX2" fmla="*/ 4809744 w 4809744"/>
              <a:gd name="connsiteY2" fmla="*/ 5102177 h 5760720"/>
              <a:gd name="connsiteX3" fmla="*/ 2857008 w 4809744"/>
              <a:gd name="connsiteY3" fmla="*/ 5102177 h 5760720"/>
              <a:gd name="connsiteX4" fmla="*/ 2857008 w 4809744"/>
              <a:gd name="connsiteY4" fmla="*/ 5760720 h 5760720"/>
              <a:gd name="connsiteX5" fmla="*/ 0 w 4809744"/>
              <a:gd name="connsiteY5" fmla="*/ 5760720 h 5760720"/>
              <a:gd name="connsiteX6" fmla="*/ 0 w 4809744"/>
              <a:gd name="connsiteY6" fmla="*/ 1309011 h 5760720"/>
              <a:gd name="connsiteX7" fmla="*/ 2878524 w 4809744"/>
              <a:gd name="connsiteY7" fmla="*/ 1309011 h 576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9744" h="5760720">
                <a:moveTo>
                  <a:pt x="2878524" y="0"/>
                </a:moveTo>
                <a:lnTo>
                  <a:pt x="4809744" y="0"/>
                </a:lnTo>
                <a:lnTo>
                  <a:pt x="4809744" y="5102177"/>
                </a:lnTo>
                <a:lnTo>
                  <a:pt x="2857008" y="5102177"/>
                </a:lnTo>
                <a:lnTo>
                  <a:pt x="2857008" y="5760720"/>
                </a:lnTo>
                <a:lnTo>
                  <a:pt x="0" y="5760720"/>
                </a:lnTo>
                <a:lnTo>
                  <a:pt x="0" y="1309011"/>
                </a:lnTo>
                <a:lnTo>
                  <a:pt x="2878524" y="1309011"/>
                </a:lnTo>
                <a:close/>
              </a:path>
            </a:pathLst>
          </a:custGeom>
          <a:noFill/>
        </p:spPr>
        <p:txBody>
          <a:bodyPr wrap="square" bIns="640080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800EDA4-3096-F807-59F4-E0C4A89DF9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11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646ADE-97A6-0F38-C3EF-0149365C90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0040" y="320040"/>
            <a:ext cx="4809744" cy="5760720"/>
          </a:xfrm>
          <a:custGeom>
            <a:avLst/>
            <a:gdLst>
              <a:gd name="connsiteX0" fmla="*/ 2878524 w 4809744"/>
              <a:gd name="connsiteY0" fmla="*/ 0 h 5760720"/>
              <a:gd name="connsiteX1" fmla="*/ 4809744 w 4809744"/>
              <a:gd name="connsiteY1" fmla="*/ 0 h 5760720"/>
              <a:gd name="connsiteX2" fmla="*/ 4809744 w 4809744"/>
              <a:gd name="connsiteY2" fmla="*/ 5102177 h 5760720"/>
              <a:gd name="connsiteX3" fmla="*/ 2857008 w 4809744"/>
              <a:gd name="connsiteY3" fmla="*/ 5102177 h 5760720"/>
              <a:gd name="connsiteX4" fmla="*/ 2857008 w 4809744"/>
              <a:gd name="connsiteY4" fmla="*/ 5760720 h 5760720"/>
              <a:gd name="connsiteX5" fmla="*/ 0 w 4809744"/>
              <a:gd name="connsiteY5" fmla="*/ 5760720 h 5760720"/>
              <a:gd name="connsiteX6" fmla="*/ 0 w 4809744"/>
              <a:gd name="connsiteY6" fmla="*/ 1309011 h 5760720"/>
              <a:gd name="connsiteX7" fmla="*/ 2878524 w 4809744"/>
              <a:gd name="connsiteY7" fmla="*/ 1309011 h 576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9744" h="5760720">
                <a:moveTo>
                  <a:pt x="2878524" y="0"/>
                </a:moveTo>
                <a:lnTo>
                  <a:pt x="4809744" y="0"/>
                </a:lnTo>
                <a:lnTo>
                  <a:pt x="4809744" y="5102177"/>
                </a:lnTo>
                <a:lnTo>
                  <a:pt x="2857008" y="5102177"/>
                </a:lnTo>
                <a:lnTo>
                  <a:pt x="2857008" y="5760720"/>
                </a:lnTo>
                <a:lnTo>
                  <a:pt x="0" y="5760720"/>
                </a:lnTo>
                <a:lnTo>
                  <a:pt x="0" y="1309011"/>
                </a:lnTo>
                <a:lnTo>
                  <a:pt x="2878524" y="1309011"/>
                </a:lnTo>
                <a:close/>
              </a:path>
            </a:pathLst>
          </a:custGeom>
          <a:noFill/>
        </p:spPr>
        <p:txBody>
          <a:bodyPr wrap="square" bIns="640080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510D649-30DE-2B4D-890D-72909C90F59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774057" y="2321859"/>
            <a:ext cx="6039858" cy="3758901"/>
          </a:xfrm>
        </p:spPr>
        <p:txBody>
          <a:bodyPr wrap="square" lIns="91521" tIns="45761" rIns="91521" bIns="45761">
            <a:no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1pPr>
            <a:lvl2pPr marL="400050" indent="-173038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2pPr>
            <a:lvl3pPr marL="576072" indent="-192024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3pPr>
            <a:lvl4pPr marL="749808" indent="-173038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  <a:lvl5pPr marL="917575" indent="-173038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7E69F69-BDD1-B743-B7B9-3335D1938D3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5774056" y="1012681"/>
            <a:ext cx="6039857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5"/>
                </a:solidFill>
                <a:latin typeface="+mj-lt"/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Title text placeholder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E6A1356D-7769-6F4E-A6D2-153E793AB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4056" y="570927"/>
            <a:ext cx="6039857" cy="329184"/>
          </a:xfrm>
        </p:spPr>
        <p:txBody>
          <a:bodyPr wrap="square" lIns="91440">
            <a:noAutofit/>
          </a:bodyPr>
          <a:lstStyle>
            <a:lvl1pPr>
              <a:defRPr sz="2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2C0EF-5831-674B-92FF-97F775852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8921" y="382731"/>
            <a:ext cx="2366065" cy="1095696"/>
          </a:xfrm>
        </p:spPr>
        <p:txBody>
          <a:bodyPr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company logo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800EDA4-3096-F807-59F4-E0C4A89DF9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78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2C0EF-5831-674B-92FF-97F775852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8921" y="382732"/>
            <a:ext cx="2366065" cy="1095695"/>
          </a:xfrm>
        </p:spPr>
        <p:txBody>
          <a:bodyPr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company logo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2303FBB-C1E4-9556-A34D-49E54E24E8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0040" y="320040"/>
            <a:ext cx="4809744" cy="5760720"/>
          </a:xfrm>
          <a:custGeom>
            <a:avLst/>
            <a:gdLst>
              <a:gd name="connsiteX0" fmla="*/ 2878524 w 4809744"/>
              <a:gd name="connsiteY0" fmla="*/ 0 h 5760720"/>
              <a:gd name="connsiteX1" fmla="*/ 4809744 w 4809744"/>
              <a:gd name="connsiteY1" fmla="*/ 0 h 5760720"/>
              <a:gd name="connsiteX2" fmla="*/ 4809744 w 4809744"/>
              <a:gd name="connsiteY2" fmla="*/ 5102177 h 5760720"/>
              <a:gd name="connsiteX3" fmla="*/ 2857008 w 4809744"/>
              <a:gd name="connsiteY3" fmla="*/ 5102177 h 5760720"/>
              <a:gd name="connsiteX4" fmla="*/ 2857008 w 4809744"/>
              <a:gd name="connsiteY4" fmla="*/ 5760720 h 5760720"/>
              <a:gd name="connsiteX5" fmla="*/ 0 w 4809744"/>
              <a:gd name="connsiteY5" fmla="*/ 5760720 h 5760720"/>
              <a:gd name="connsiteX6" fmla="*/ 0 w 4809744"/>
              <a:gd name="connsiteY6" fmla="*/ 1309011 h 5760720"/>
              <a:gd name="connsiteX7" fmla="*/ 2878524 w 4809744"/>
              <a:gd name="connsiteY7" fmla="*/ 1309011 h 576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9744" h="5760720">
                <a:moveTo>
                  <a:pt x="2878524" y="0"/>
                </a:moveTo>
                <a:lnTo>
                  <a:pt x="4809744" y="0"/>
                </a:lnTo>
                <a:lnTo>
                  <a:pt x="4809744" y="5102177"/>
                </a:lnTo>
                <a:lnTo>
                  <a:pt x="2857008" y="5102177"/>
                </a:lnTo>
                <a:lnTo>
                  <a:pt x="2857008" y="5760720"/>
                </a:lnTo>
                <a:lnTo>
                  <a:pt x="0" y="5760720"/>
                </a:lnTo>
                <a:lnTo>
                  <a:pt x="0" y="1309011"/>
                </a:lnTo>
                <a:lnTo>
                  <a:pt x="2878524" y="1309011"/>
                </a:lnTo>
                <a:close/>
              </a:path>
            </a:pathLst>
          </a:custGeom>
          <a:noFill/>
        </p:spPr>
        <p:txBody>
          <a:bodyPr wrap="square" bIns="640080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510D649-30DE-2B4D-890D-72909C90F59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774056" y="2321859"/>
            <a:ext cx="6039859" cy="3758901"/>
          </a:xfrm>
        </p:spPr>
        <p:txBody>
          <a:bodyPr wrap="square" lIns="91521" tIns="45761" rIns="91521" bIns="45761">
            <a:no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1pPr>
            <a:lvl2pPr marL="400050" indent="-173038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2pPr>
            <a:lvl3pPr marL="576072" indent="-192024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3pPr>
            <a:lvl4pPr marL="749808" indent="-173038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  <a:lvl5pPr marL="917575" indent="-173038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7E69F69-BDD1-B743-B7B9-3335D1938D3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5774057" y="1012681"/>
            <a:ext cx="6039858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bg1"/>
                </a:solidFill>
                <a:latin typeface="+mj-lt"/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Title text placeholder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E6A1356D-7769-6F4E-A6D2-153E793AB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4057" y="570927"/>
            <a:ext cx="6039858" cy="329184"/>
          </a:xfrm>
        </p:spPr>
        <p:txBody>
          <a:bodyPr wrap="square" lIns="91440">
            <a:noAutofit/>
          </a:bodyPr>
          <a:lstStyle>
            <a:lvl1pPr>
              <a:defRPr sz="2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800EDA4-3096-F807-59F4-E0C4A89DF9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75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7E69F69-BDD1-B743-B7B9-3335D1938D3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5774057" y="1012681"/>
            <a:ext cx="6039859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  <a:latin typeface="+mj-lt"/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Title text placeholder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E6A1356D-7769-6F4E-A6D2-153E793AB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4057" y="570927"/>
            <a:ext cx="6039859" cy="329184"/>
          </a:xfrm>
        </p:spPr>
        <p:txBody>
          <a:bodyPr wrap="square" lIns="91440">
            <a:noAutofit/>
          </a:bodyPr>
          <a:lstStyle>
            <a:lvl1pPr>
              <a:defRPr sz="2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Case study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510D649-30DE-2B4D-890D-72909C90F59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774057" y="2321859"/>
            <a:ext cx="6039860" cy="3758901"/>
          </a:xfrm>
        </p:spPr>
        <p:txBody>
          <a:bodyPr wrap="square" lIns="91521" tIns="45761" rIns="91521" bIns="45761">
            <a:no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1pPr>
            <a:lvl2pPr marL="400050" indent="-173038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2pPr>
            <a:lvl3pPr marL="576072" indent="-192024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3pPr>
            <a:lvl4pPr marL="749808" indent="-173038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  <a:lvl5pPr marL="917575" indent="-173038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2C0EF-5831-674B-92FF-97F775852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8921" y="382732"/>
            <a:ext cx="2366065" cy="1095695"/>
          </a:xfrm>
        </p:spPr>
        <p:txBody>
          <a:bodyPr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company logo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75CA0F-1390-B9ED-5A1B-544FC4B3C7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0040" y="320040"/>
            <a:ext cx="4809744" cy="5760720"/>
          </a:xfrm>
          <a:custGeom>
            <a:avLst/>
            <a:gdLst>
              <a:gd name="connsiteX0" fmla="*/ 2878524 w 4809744"/>
              <a:gd name="connsiteY0" fmla="*/ 0 h 5760720"/>
              <a:gd name="connsiteX1" fmla="*/ 4809744 w 4809744"/>
              <a:gd name="connsiteY1" fmla="*/ 0 h 5760720"/>
              <a:gd name="connsiteX2" fmla="*/ 4809744 w 4809744"/>
              <a:gd name="connsiteY2" fmla="*/ 5102177 h 5760720"/>
              <a:gd name="connsiteX3" fmla="*/ 2857008 w 4809744"/>
              <a:gd name="connsiteY3" fmla="*/ 5102177 h 5760720"/>
              <a:gd name="connsiteX4" fmla="*/ 2857008 w 4809744"/>
              <a:gd name="connsiteY4" fmla="*/ 5760720 h 5760720"/>
              <a:gd name="connsiteX5" fmla="*/ 0 w 4809744"/>
              <a:gd name="connsiteY5" fmla="*/ 5760720 h 5760720"/>
              <a:gd name="connsiteX6" fmla="*/ 0 w 4809744"/>
              <a:gd name="connsiteY6" fmla="*/ 1309011 h 5760720"/>
              <a:gd name="connsiteX7" fmla="*/ 2878524 w 4809744"/>
              <a:gd name="connsiteY7" fmla="*/ 1309011 h 576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9744" h="5760720">
                <a:moveTo>
                  <a:pt x="2878524" y="0"/>
                </a:moveTo>
                <a:lnTo>
                  <a:pt x="4809744" y="0"/>
                </a:lnTo>
                <a:lnTo>
                  <a:pt x="4809744" y="5102177"/>
                </a:lnTo>
                <a:lnTo>
                  <a:pt x="2857008" y="5102177"/>
                </a:lnTo>
                <a:lnTo>
                  <a:pt x="2857008" y="5760720"/>
                </a:lnTo>
                <a:lnTo>
                  <a:pt x="0" y="5760720"/>
                </a:lnTo>
                <a:lnTo>
                  <a:pt x="0" y="1309011"/>
                </a:lnTo>
                <a:lnTo>
                  <a:pt x="2878524" y="1309011"/>
                </a:lnTo>
                <a:close/>
              </a:path>
            </a:pathLst>
          </a:custGeom>
          <a:noFill/>
        </p:spPr>
        <p:txBody>
          <a:bodyPr wrap="square" bIns="640080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800EDA4-3096-F807-59F4-E0C4A89DF9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82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7E69F69-BDD1-B743-B7B9-3335D1938D3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5774057" y="1012681"/>
            <a:ext cx="6039859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6"/>
                </a:solidFill>
                <a:latin typeface="+mj-lt"/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Title text placeholder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E6A1356D-7769-6F4E-A6D2-153E793AB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4057" y="570927"/>
            <a:ext cx="6039859" cy="329184"/>
          </a:xfrm>
        </p:spPr>
        <p:txBody>
          <a:bodyPr wrap="square" lIns="91440">
            <a:noAutofit/>
          </a:bodyPr>
          <a:lstStyle>
            <a:lvl1pPr>
              <a:defRPr sz="2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Case study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510D649-30DE-2B4D-890D-72909C90F59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774057" y="2321859"/>
            <a:ext cx="6039860" cy="3758901"/>
          </a:xfrm>
        </p:spPr>
        <p:txBody>
          <a:bodyPr wrap="square" lIns="91521" tIns="45761" rIns="91521" bIns="45761">
            <a:noAutofit/>
          </a:bodyPr>
          <a:lstStyle>
            <a:lvl1pPr marL="228600" indent="-228600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400050" indent="-173038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576072" indent="-192024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749808" indent="-173038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917575" indent="-173038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2C0EF-5831-674B-92FF-97F775852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8921" y="382732"/>
            <a:ext cx="2366065" cy="1095695"/>
          </a:xfrm>
        </p:spPr>
        <p:txBody>
          <a:bodyPr/>
          <a:lstStyle>
            <a:lvl1pPr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company logo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75CA0F-1390-B9ED-5A1B-544FC4B3C7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0040" y="320040"/>
            <a:ext cx="4809744" cy="5760720"/>
          </a:xfrm>
          <a:custGeom>
            <a:avLst/>
            <a:gdLst>
              <a:gd name="connsiteX0" fmla="*/ 2878524 w 4809744"/>
              <a:gd name="connsiteY0" fmla="*/ 0 h 5760720"/>
              <a:gd name="connsiteX1" fmla="*/ 4809744 w 4809744"/>
              <a:gd name="connsiteY1" fmla="*/ 0 h 5760720"/>
              <a:gd name="connsiteX2" fmla="*/ 4809744 w 4809744"/>
              <a:gd name="connsiteY2" fmla="*/ 5102177 h 5760720"/>
              <a:gd name="connsiteX3" fmla="*/ 2857008 w 4809744"/>
              <a:gd name="connsiteY3" fmla="*/ 5102177 h 5760720"/>
              <a:gd name="connsiteX4" fmla="*/ 2857008 w 4809744"/>
              <a:gd name="connsiteY4" fmla="*/ 5760720 h 5760720"/>
              <a:gd name="connsiteX5" fmla="*/ 0 w 4809744"/>
              <a:gd name="connsiteY5" fmla="*/ 5760720 h 5760720"/>
              <a:gd name="connsiteX6" fmla="*/ 0 w 4809744"/>
              <a:gd name="connsiteY6" fmla="*/ 1309011 h 5760720"/>
              <a:gd name="connsiteX7" fmla="*/ 2878524 w 4809744"/>
              <a:gd name="connsiteY7" fmla="*/ 1309011 h 576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9744" h="5760720">
                <a:moveTo>
                  <a:pt x="2878524" y="0"/>
                </a:moveTo>
                <a:lnTo>
                  <a:pt x="4809744" y="0"/>
                </a:lnTo>
                <a:lnTo>
                  <a:pt x="4809744" y="5102177"/>
                </a:lnTo>
                <a:lnTo>
                  <a:pt x="2857008" y="5102177"/>
                </a:lnTo>
                <a:lnTo>
                  <a:pt x="2857008" y="5760720"/>
                </a:lnTo>
                <a:lnTo>
                  <a:pt x="0" y="5760720"/>
                </a:lnTo>
                <a:lnTo>
                  <a:pt x="0" y="1309011"/>
                </a:lnTo>
                <a:lnTo>
                  <a:pt x="2878524" y="1309011"/>
                </a:lnTo>
                <a:close/>
              </a:path>
            </a:pathLst>
          </a:custGeom>
          <a:noFill/>
        </p:spPr>
        <p:txBody>
          <a:bodyPr wrap="square" bIns="64008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19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395383DF-5C41-694E-B663-762BCDA8B4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4904" y="1271016"/>
            <a:ext cx="11439144" cy="3813048"/>
          </a:xfrm>
        </p:spPr>
        <p:txBody>
          <a:bodyPr wrap="square" lIns="91521" tIns="45761" rIns="91521" bIns="45761" anchor="ctr">
            <a:noAutofit/>
          </a:bodyPr>
          <a:lstStyle>
            <a:lvl1pPr marL="117579" indent="-117579" algn="ctr">
              <a:lnSpc>
                <a:spcPct val="8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D8F89F6-7439-F748-A522-19DE6E0E92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374904" y="5038344"/>
            <a:ext cx="11439144" cy="685800"/>
          </a:xfrm>
        </p:spPr>
        <p:txBody>
          <a:bodyPr wrap="square" lIns="91521" tIns="45761" rIns="91521" bIns="45761" anchor="t">
            <a:noAutofit/>
          </a:bodyPr>
          <a:lstStyle>
            <a:lvl1pPr marL="0" indent="0" algn="ctr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buNone/>
              <a:defRPr sz="1800" b="0" cap="none" baseline="0">
                <a:solidFill>
                  <a:srgbClr val="590011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527528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2">
    <p:bg>
      <p:bgPr>
        <a:solidFill>
          <a:srgbClr val="5900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395383DF-5C41-694E-B663-762BCDA8B4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4904" y="1271016"/>
            <a:ext cx="11439144" cy="3813048"/>
          </a:xfrm>
        </p:spPr>
        <p:txBody>
          <a:bodyPr wrap="square" lIns="91521" tIns="45761" rIns="91521" bIns="45761" anchor="ctr">
            <a:noAutofit/>
          </a:bodyPr>
          <a:lstStyle>
            <a:lvl1pPr marL="117579" indent="-117579" algn="ctr">
              <a:lnSpc>
                <a:spcPct val="80000"/>
              </a:lnSpc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D8F89F6-7439-F748-A522-19DE6E0E92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374904" y="5038344"/>
            <a:ext cx="11439144" cy="685800"/>
          </a:xfrm>
        </p:spPr>
        <p:txBody>
          <a:bodyPr wrap="square" lIns="91521" tIns="45761" rIns="91521" bIns="45761" anchor="t">
            <a:noAutofit/>
          </a:bodyPr>
          <a:lstStyle>
            <a:lvl1pPr marL="0" indent="0" algn="ctr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buNone/>
              <a:defRPr sz="1800" b="0" cap="none" baseline="0">
                <a:solidFill>
                  <a:schemeClr val="accent4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6D083F5-C524-8669-182E-BF027336A8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63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No Subtitle, N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63031" y="1506528"/>
            <a:ext cx="11661637" cy="4706949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14329"/>
      </p:ext>
    </p:extLst>
  </p:cSld>
  <p:clrMapOvr>
    <a:masterClrMapping/>
  </p:clrMapOvr>
  <p:transition spd="med"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395383DF-5C41-694E-B663-762BCDA8B4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4904" y="1271016"/>
            <a:ext cx="11439144" cy="3813048"/>
          </a:xfrm>
        </p:spPr>
        <p:txBody>
          <a:bodyPr wrap="square" lIns="91521" tIns="45761" rIns="91521" bIns="45761" anchor="ctr">
            <a:noAutofit/>
          </a:bodyPr>
          <a:lstStyle>
            <a:lvl1pPr marL="117579" indent="-117579" algn="ctr">
              <a:lnSpc>
                <a:spcPct val="80000"/>
              </a:lnSpc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D8F89F6-7439-F748-A522-19DE6E0E92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374904" y="5038344"/>
            <a:ext cx="11439144" cy="685800"/>
          </a:xfrm>
        </p:spPr>
        <p:txBody>
          <a:bodyPr wrap="square" lIns="91521" tIns="45761" rIns="91521" bIns="45761" anchor="t">
            <a:noAutofit/>
          </a:bodyPr>
          <a:lstStyle>
            <a:lvl1pPr marL="0" indent="0" algn="ctr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buNone/>
              <a:defRPr sz="1800" b="0" cap="none" baseline="0">
                <a:solidFill>
                  <a:schemeClr val="accent5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6D083F5-C524-8669-182E-BF027336A8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4649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395383DF-5C41-694E-B663-762BCDA8B4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4904" y="1271016"/>
            <a:ext cx="11439144" cy="3813048"/>
          </a:xfrm>
        </p:spPr>
        <p:txBody>
          <a:bodyPr wrap="square" lIns="91521" tIns="45761" rIns="91521" bIns="45761" anchor="ctr">
            <a:noAutofit/>
          </a:bodyPr>
          <a:lstStyle>
            <a:lvl1pPr marL="117579" indent="-117579" algn="ctr">
              <a:lnSpc>
                <a:spcPct val="80000"/>
              </a:lnSpc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D8F89F6-7439-F748-A522-19DE6E0E92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374904" y="5038344"/>
            <a:ext cx="11439144" cy="685800"/>
          </a:xfrm>
        </p:spPr>
        <p:txBody>
          <a:bodyPr wrap="square" lIns="91521" tIns="45761" rIns="91521" bIns="45761" anchor="t">
            <a:noAutofit/>
          </a:bodyPr>
          <a:lstStyle>
            <a:lvl1pPr marL="0" indent="0" algn="ctr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buNone/>
              <a:defRPr sz="1800" b="0" cap="none" baseline="0">
                <a:solidFill>
                  <a:schemeClr val="accent3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6D083F5-C524-8669-182E-BF027336A8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900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395383DF-5C41-694E-B663-762BCDA8B4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4904" y="1271016"/>
            <a:ext cx="11439144" cy="3813048"/>
          </a:xfrm>
        </p:spPr>
        <p:txBody>
          <a:bodyPr wrap="square" lIns="91521" tIns="45761" rIns="91521" bIns="45761" anchor="ctr">
            <a:noAutofit/>
          </a:bodyPr>
          <a:lstStyle>
            <a:lvl1pPr marL="117579" indent="-117579" algn="ctr">
              <a:lnSpc>
                <a:spcPct val="80000"/>
              </a:lnSpc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D8F89F6-7439-F748-A522-19DE6E0E92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374904" y="5038344"/>
            <a:ext cx="11439144" cy="685800"/>
          </a:xfrm>
        </p:spPr>
        <p:txBody>
          <a:bodyPr wrap="square" lIns="91521" tIns="45761" rIns="91521" bIns="45761" anchor="t">
            <a:noAutofit/>
          </a:bodyPr>
          <a:lstStyle>
            <a:lvl1pPr marL="0" indent="0" algn="ctr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buNone/>
              <a:defRPr sz="1800" b="0" cap="none" baseline="0">
                <a:solidFill>
                  <a:schemeClr val="accent3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6D083F5-C524-8669-182E-BF027336A8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34995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563E64E8-1830-BC42-9572-6A30A35FB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4840" y="722376"/>
            <a:ext cx="11439144" cy="5404104"/>
          </a:xfrm>
        </p:spPr>
        <p:txBody>
          <a:bodyPr wrap="square" lIns="91521" tIns="45761" rIns="91521" bIns="45761" anchor="ctr">
            <a:noAutofit/>
          </a:bodyPr>
          <a:lstStyle>
            <a:lvl1pPr marL="0" indent="0" algn="ctr">
              <a:lnSpc>
                <a:spcPct val="70000"/>
              </a:lnSpc>
              <a:defRPr sz="12000" b="0" cap="all" spc="100" baseline="0">
                <a:solidFill>
                  <a:srgbClr val="590011"/>
                </a:solidFill>
              </a:defRPr>
            </a:lvl1pPr>
          </a:lstStyle>
          <a:p>
            <a:r>
              <a:rPr lang="en-US"/>
              <a:t>Big Statement</a:t>
            </a:r>
          </a:p>
        </p:txBody>
      </p:sp>
    </p:spTree>
    <p:extLst>
      <p:ext uri="{BB962C8B-B14F-4D97-AF65-F5344CB8AC3E}">
        <p14:creationId xmlns:p14="http://schemas.microsoft.com/office/powerpoint/2010/main" val="68368607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2">
    <p:bg>
      <p:bgPr>
        <a:solidFill>
          <a:srgbClr val="5900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563E64E8-1830-BC42-9572-6A30A35FB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4840" y="722376"/>
            <a:ext cx="11439144" cy="5404104"/>
          </a:xfrm>
        </p:spPr>
        <p:txBody>
          <a:bodyPr wrap="square" lIns="91521" tIns="45761" rIns="91521" bIns="45761" anchor="ctr">
            <a:noAutofit/>
          </a:bodyPr>
          <a:lstStyle>
            <a:lvl1pPr marL="0" indent="0" algn="ctr">
              <a:lnSpc>
                <a:spcPct val="70000"/>
              </a:lnSpc>
              <a:defRPr sz="12000" b="0" cap="all" spc="1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Big Statement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C2C05A1-0C83-9A84-F306-648FDDF78C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2606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563E64E8-1830-BC42-9572-6A30A35FB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4840" y="722376"/>
            <a:ext cx="11439144" cy="5404104"/>
          </a:xfrm>
        </p:spPr>
        <p:txBody>
          <a:bodyPr wrap="square" lIns="91521" tIns="45761" rIns="91521" bIns="45761" anchor="ctr">
            <a:noAutofit/>
          </a:bodyPr>
          <a:lstStyle>
            <a:lvl1pPr marL="0" indent="0" algn="ctr">
              <a:lnSpc>
                <a:spcPct val="70000"/>
              </a:lnSpc>
              <a:defRPr sz="12000" b="0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Big statement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1A6A5D9-20B1-3143-FDBB-7C0A1D4F5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457CD93-49FF-B939-4DA7-4394172AD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3744F5C-EC97-2210-7C86-E38E8241A5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06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563E64E8-1830-BC42-9572-6A30A35FB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4840" y="722376"/>
            <a:ext cx="11439144" cy="5404104"/>
          </a:xfrm>
        </p:spPr>
        <p:txBody>
          <a:bodyPr wrap="square" lIns="91521" tIns="45761" rIns="91521" bIns="45761" anchor="ctr">
            <a:noAutofit/>
          </a:bodyPr>
          <a:lstStyle>
            <a:lvl1pPr marL="0" indent="0" algn="ctr">
              <a:lnSpc>
                <a:spcPct val="70000"/>
              </a:lnSpc>
              <a:defRPr sz="12000" b="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Big statement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1A6A5D9-20B1-3143-FDBB-7C0A1D4F5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457CD93-49FF-B939-4DA7-4394172AD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3744F5C-EC97-2210-7C86-E38E8241A5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21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563E64E8-1830-BC42-9572-6A30A35FB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4840" y="722376"/>
            <a:ext cx="11439144" cy="5404104"/>
          </a:xfrm>
        </p:spPr>
        <p:txBody>
          <a:bodyPr wrap="square" lIns="91521" tIns="45761" rIns="91521" bIns="45761" anchor="ctr">
            <a:noAutofit/>
          </a:bodyPr>
          <a:lstStyle>
            <a:lvl1pPr marL="0" indent="0" algn="ctr">
              <a:lnSpc>
                <a:spcPct val="70000"/>
              </a:lnSpc>
              <a:defRPr sz="12000" b="0" cap="all" spc="10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Big statement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1A6A5D9-20B1-3143-FDBB-7C0A1D4F5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457CD93-49FF-B939-4DA7-4394172AD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3744F5C-EC97-2210-7C86-E38E8241A5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47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5123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A9BF48-506B-854B-BDF9-7436FAE1A4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DADABBE-83C2-F04E-9D86-2EEABBE3A0F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005840"/>
            <a:ext cx="5632704" cy="1132840"/>
          </a:xfrm>
        </p:spPr>
        <p:txBody>
          <a:bodyPr wrap="square" lIns="91521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385762" indent="0">
              <a:buNone/>
              <a:defRPr/>
            </a:lvl3pPr>
            <a:lvl4pPr marL="568325" indent="0">
              <a:buNone/>
              <a:defRPr/>
            </a:lvl4pPr>
            <a:lvl5pPr marL="7461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0159EAD-5906-7946-877D-9495365DDF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76072"/>
            <a:ext cx="5632704" cy="457200"/>
          </a:xfrm>
        </p:spPr>
        <p:txBody>
          <a:bodyPr wrap="square" lIns="91440"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6707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263031" y="1733423"/>
            <a:ext cx="5716489" cy="448005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</p:spPr>
        <p:txBody>
          <a:bodyPr wrap="square" lIns="91521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3" name="Content Placeholder 3"/>
          <p:cNvSpPr>
            <a:spLocks noGrp="1"/>
          </p:cNvSpPr>
          <p:nvPr>
            <p:ph sz="quarter" idx="14"/>
          </p:nvPr>
        </p:nvSpPr>
        <p:spPr>
          <a:xfrm>
            <a:off x="6208180" y="1733423"/>
            <a:ext cx="5716489" cy="447992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7" y="1106419"/>
            <a:ext cx="11652491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3080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Media Placeholder 2">
            <a:extLst>
              <a:ext uri="{FF2B5EF4-FFF2-40B4-BE49-F238E27FC236}">
                <a16:creationId xmlns:a16="http://schemas.microsoft.com/office/drawing/2014/main" id="{F909594F-29A7-CD44-AA67-93EE76FA176A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1508760" y="640080"/>
            <a:ext cx="9171432" cy="5157216"/>
          </a:xfrm>
        </p:spPr>
        <p:txBody>
          <a:bodyPr lIns="91521" tIns="45761" rIns="91521" bIns="640080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Insert video here</a:t>
            </a:r>
          </a:p>
        </p:txBody>
      </p:sp>
    </p:spTree>
    <p:extLst>
      <p:ext uri="{BB962C8B-B14F-4D97-AF65-F5344CB8AC3E}">
        <p14:creationId xmlns:p14="http://schemas.microsoft.com/office/powerpoint/2010/main" val="3032403832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-Full Screen 16x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Media Placeholder 2">
            <a:extLst>
              <a:ext uri="{FF2B5EF4-FFF2-40B4-BE49-F238E27FC236}">
                <a16:creationId xmlns:a16="http://schemas.microsoft.com/office/drawing/2014/main" id="{F909594F-29A7-CD44-AA67-93EE76FA176A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0" y="0"/>
            <a:ext cx="12192000" cy="6858000"/>
          </a:xfrm>
        </p:spPr>
        <p:txBody>
          <a:bodyPr lIns="91521" tIns="45761" rIns="91521" bIns="640080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Insert video here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9128356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Full Screen 16x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1C3FB1-3D75-FA48-8B8D-B70F72C8F6C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bIns="640080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Insert image here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8174733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90374D26-1DA3-1802-BEA1-416AB3461C67}"/>
              </a:ext>
            </a:extLst>
          </p:cNvPr>
          <p:cNvSpPr/>
          <p:nvPr userDrawn="1"/>
        </p:nvSpPr>
        <p:spPr>
          <a:xfrm>
            <a:off x="4160173" y="939798"/>
            <a:ext cx="7705370" cy="4978400"/>
          </a:xfrm>
          <a:custGeom>
            <a:avLst/>
            <a:gdLst>
              <a:gd name="connsiteX0" fmla="*/ 0 w 7705370"/>
              <a:gd name="connsiteY0" fmla="*/ 0 h 4978400"/>
              <a:gd name="connsiteX1" fmla="*/ 2883157 w 7705370"/>
              <a:gd name="connsiteY1" fmla="*/ 0 h 4978400"/>
              <a:gd name="connsiteX2" fmla="*/ 2888327 w 7705370"/>
              <a:gd name="connsiteY2" fmla="*/ 0 h 4978400"/>
              <a:gd name="connsiteX3" fmla="*/ 6747312 w 7705370"/>
              <a:gd name="connsiteY3" fmla="*/ 0 h 4978400"/>
              <a:gd name="connsiteX4" fmla="*/ 6747312 w 7705370"/>
              <a:gd name="connsiteY4" fmla="*/ 2489202 h 4978400"/>
              <a:gd name="connsiteX5" fmla="*/ 7705370 w 7705370"/>
              <a:gd name="connsiteY5" fmla="*/ 2489202 h 4978400"/>
              <a:gd name="connsiteX6" fmla="*/ 7705370 w 7705370"/>
              <a:gd name="connsiteY6" fmla="*/ 4978400 h 4978400"/>
              <a:gd name="connsiteX7" fmla="*/ 4831790 w 7705370"/>
              <a:gd name="connsiteY7" fmla="*/ 4978400 h 4978400"/>
              <a:gd name="connsiteX8" fmla="*/ 4831790 w 7705370"/>
              <a:gd name="connsiteY8" fmla="*/ 3733801 h 4978400"/>
              <a:gd name="connsiteX9" fmla="*/ 2888327 w 7705370"/>
              <a:gd name="connsiteY9" fmla="*/ 3733801 h 4978400"/>
              <a:gd name="connsiteX10" fmla="*/ 2888327 w 7705370"/>
              <a:gd name="connsiteY10" fmla="*/ 4978400 h 4978400"/>
              <a:gd name="connsiteX11" fmla="*/ 0 w 7705370"/>
              <a:gd name="connsiteY11" fmla="*/ 4978400 h 49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05370" h="4978400">
                <a:moveTo>
                  <a:pt x="0" y="0"/>
                </a:moveTo>
                <a:lnTo>
                  <a:pt x="2883157" y="0"/>
                </a:lnTo>
                <a:lnTo>
                  <a:pt x="2888327" y="0"/>
                </a:lnTo>
                <a:lnTo>
                  <a:pt x="6747312" y="0"/>
                </a:lnTo>
                <a:lnTo>
                  <a:pt x="6747312" y="2489202"/>
                </a:lnTo>
                <a:lnTo>
                  <a:pt x="7705370" y="2489202"/>
                </a:lnTo>
                <a:lnTo>
                  <a:pt x="7705370" y="4978400"/>
                </a:lnTo>
                <a:lnTo>
                  <a:pt x="4831790" y="4978400"/>
                </a:lnTo>
                <a:lnTo>
                  <a:pt x="4831790" y="3733801"/>
                </a:lnTo>
                <a:lnTo>
                  <a:pt x="2888327" y="3733801"/>
                </a:lnTo>
                <a:lnTo>
                  <a:pt x="2888327" y="4978400"/>
                </a:lnTo>
                <a:lnTo>
                  <a:pt x="0" y="4978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err="1">
              <a:solidFill>
                <a:sysClr val="windowText" lastClr="000000"/>
              </a:solidFill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510D649-30DE-2B4D-890D-72909C90F59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90579" y="1316736"/>
            <a:ext cx="5626099" cy="1933575"/>
          </a:xfrm>
        </p:spPr>
        <p:txBody>
          <a:bodyPr wrap="square" lIns="91521" tIns="45761" rIns="91521" bIns="45761">
            <a:noAutofit/>
          </a:bodyPr>
          <a:lstStyle>
            <a:lvl1pPr marL="228600" indent="-228600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400050" indent="-173038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576072" indent="-192024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749808" indent="-173038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917575" indent="-173038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7E69F69-BDD1-B743-B7B9-3335D1938D3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4390579" y="5171430"/>
            <a:ext cx="2428510" cy="617063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E6A1356D-7769-6F4E-A6D2-153E793AB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0579" y="4692797"/>
            <a:ext cx="2428510" cy="541264"/>
          </a:xfrm>
        </p:spPr>
        <p:txBody>
          <a:bodyPr wrap="square" lIns="91440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First Last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CB35647-3A45-73C3-992A-0AD0978258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939800"/>
            <a:ext cx="3849624" cy="4974336"/>
          </a:xfrm>
          <a:noFill/>
        </p:spPr>
        <p:txBody>
          <a:bodyPr bIns="914400"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2C0EF-5831-674B-92FF-97F775852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45720" y="4692797"/>
            <a:ext cx="2366066" cy="1095696"/>
          </a:xfrm>
        </p:spPr>
        <p:txBody>
          <a:bodyPr bIns="731520" anchor="ctr"/>
          <a:lstStyle>
            <a:lvl1pPr algn="ctr">
              <a:buNone/>
              <a:defRPr sz="1200"/>
            </a:lvl1pPr>
          </a:lstStyle>
          <a:p>
            <a:r>
              <a:rPr lang="en-US"/>
              <a:t>Insert company logo</a:t>
            </a:r>
          </a:p>
        </p:txBody>
      </p:sp>
    </p:spTree>
    <p:extLst>
      <p:ext uri="{BB962C8B-B14F-4D97-AF65-F5344CB8AC3E}">
        <p14:creationId xmlns:p14="http://schemas.microsoft.com/office/powerpoint/2010/main" val="3283328258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o 2">
    <p:bg>
      <p:bgPr>
        <a:solidFill>
          <a:srgbClr val="5900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90374D26-1DA3-1802-BEA1-416AB3461C67}"/>
              </a:ext>
            </a:extLst>
          </p:cNvPr>
          <p:cNvSpPr/>
          <p:nvPr userDrawn="1"/>
        </p:nvSpPr>
        <p:spPr>
          <a:xfrm>
            <a:off x="4160173" y="939798"/>
            <a:ext cx="7705370" cy="4978400"/>
          </a:xfrm>
          <a:custGeom>
            <a:avLst/>
            <a:gdLst>
              <a:gd name="connsiteX0" fmla="*/ 0 w 7705370"/>
              <a:gd name="connsiteY0" fmla="*/ 0 h 4978400"/>
              <a:gd name="connsiteX1" fmla="*/ 2883157 w 7705370"/>
              <a:gd name="connsiteY1" fmla="*/ 0 h 4978400"/>
              <a:gd name="connsiteX2" fmla="*/ 2888327 w 7705370"/>
              <a:gd name="connsiteY2" fmla="*/ 0 h 4978400"/>
              <a:gd name="connsiteX3" fmla="*/ 6747312 w 7705370"/>
              <a:gd name="connsiteY3" fmla="*/ 0 h 4978400"/>
              <a:gd name="connsiteX4" fmla="*/ 6747312 w 7705370"/>
              <a:gd name="connsiteY4" fmla="*/ 2489202 h 4978400"/>
              <a:gd name="connsiteX5" fmla="*/ 7705370 w 7705370"/>
              <a:gd name="connsiteY5" fmla="*/ 2489202 h 4978400"/>
              <a:gd name="connsiteX6" fmla="*/ 7705370 w 7705370"/>
              <a:gd name="connsiteY6" fmla="*/ 4978400 h 4978400"/>
              <a:gd name="connsiteX7" fmla="*/ 4831790 w 7705370"/>
              <a:gd name="connsiteY7" fmla="*/ 4978400 h 4978400"/>
              <a:gd name="connsiteX8" fmla="*/ 4831790 w 7705370"/>
              <a:gd name="connsiteY8" fmla="*/ 3733801 h 4978400"/>
              <a:gd name="connsiteX9" fmla="*/ 2888327 w 7705370"/>
              <a:gd name="connsiteY9" fmla="*/ 3733801 h 4978400"/>
              <a:gd name="connsiteX10" fmla="*/ 2888327 w 7705370"/>
              <a:gd name="connsiteY10" fmla="*/ 4978400 h 4978400"/>
              <a:gd name="connsiteX11" fmla="*/ 0 w 7705370"/>
              <a:gd name="connsiteY11" fmla="*/ 4978400 h 49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05370" h="4978400">
                <a:moveTo>
                  <a:pt x="0" y="0"/>
                </a:moveTo>
                <a:lnTo>
                  <a:pt x="2883157" y="0"/>
                </a:lnTo>
                <a:lnTo>
                  <a:pt x="2888327" y="0"/>
                </a:lnTo>
                <a:lnTo>
                  <a:pt x="6747312" y="0"/>
                </a:lnTo>
                <a:lnTo>
                  <a:pt x="6747312" y="2489202"/>
                </a:lnTo>
                <a:lnTo>
                  <a:pt x="7705370" y="2489202"/>
                </a:lnTo>
                <a:lnTo>
                  <a:pt x="7705370" y="4978400"/>
                </a:lnTo>
                <a:lnTo>
                  <a:pt x="4831790" y="4978400"/>
                </a:lnTo>
                <a:lnTo>
                  <a:pt x="4831790" y="3733801"/>
                </a:lnTo>
                <a:lnTo>
                  <a:pt x="2888327" y="3733801"/>
                </a:lnTo>
                <a:lnTo>
                  <a:pt x="2888327" y="4978400"/>
                </a:lnTo>
                <a:lnTo>
                  <a:pt x="0" y="4978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err="1">
              <a:solidFill>
                <a:sysClr val="windowText" lastClr="000000"/>
              </a:solidFill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510D649-30DE-2B4D-890D-72909C90F59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90579" y="1316736"/>
            <a:ext cx="5626099" cy="1933575"/>
          </a:xfrm>
        </p:spPr>
        <p:txBody>
          <a:bodyPr wrap="square" lIns="91521" tIns="45761" rIns="91521" bIns="45761">
            <a:noAutofit/>
          </a:bodyPr>
          <a:lstStyle>
            <a:lvl1pPr marL="228600" indent="-228600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400050" indent="-173038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576072" indent="-192024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749808" indent="-173038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917575" indent="-173038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7E69F69-BDD1-B743-B7B9-3335D1938D3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4390579" y="5171430"/>
            <a:ext cx="2428510" cy="617063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E6A1356D-7769-6F4E-A6D2-153E793AB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0579" y="4692797"/>
            <a:ext cx="2428510" cy="541264"/>
          </a:xfrm>
        </p:spPr>
        <p:txBody>
          <a:bodyPr wrap="square" lIns="91440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First Last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CB35647-3A45-73C3-992A-0AD0978258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939800"/>
            <a:ext cx="3849624" cy="4974336"/>
          </a:xfrm>
          <a:noFill/>
        </p:spPr>
        <p:txBody>
          <a:bodyPr bIns="9144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2C0EF-5831-674B-92FF-97F775852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45720" y="4692797"/>
            <a:ext cx="2366066" cy="1095696"/>
          </a:xfrm>
        </p:spPr>
        <p:txBody>
          <a:bodyPr bIns="731520" anchor="ctr"/>
          <a:lstStyle>
            <a:lvl1pPr algn="ctr">
              <a:buNone/>
              <a:defRPr sz="1200"/>
            </a:lvl1pPr>
          </a:lstStyle>
          <a:p>
            <a:r>
              <a:rPr lang="en-US"/>
              <a:t>Insert company logo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183CC18-FE80-01BB-1FBC-4D6F150D6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10571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90374D26-1DA3-1802-BEA1-416AB3461C67}"/>
              </a:ext>
            </a:extLst>
          </p:cNvPr>
          <p:cNvSpPr/>
          <p:nvPr userDrawn="1"/>
        </p:nvSpPr>
        <p:spPr>
          <a:xfrm>
            <a:off x="4160173" y="939798"/>
            <a:ext cx="7705370" cy="4978400"/>
          </a:xfrm>
          <a:custGeom>
            <a:avLst/>
            <a:gdLst>
              <a:gd name="connsiteX0" fmla="*/ 0 w 7705370"/>
              <a:gd name="connsiteY0" fmla="*/ 0 h 4978400"/>
              <a:gd name="connsiteX1" fmla="*/ 2883157 w 7705370"/>
              <a:gd name="connsiteY1" fmla="*/ 0 h 4978400"/>
              <a:gd name="connsiteX2" fmla="*/ 2888327 w 7705370"/>
              <a:gd name="connsiteY2" fmla="*/ 0 h 4978400"/>
              <a:gd name="connsiteX3" fmla="*/ 6747312 w 7705370"/>
              <a:gd name="connsiteY3" fmla="*/ 0 h 4978400"/>
              <a:gd name="connsiteX4" fmla="*/ 6747312 w 7705370"/>
              <a:gd name="connsiteY4" fmla="*/ 2489202 h 4978400"/>
              <a:gd name="connsiteX5" fmla="*/ 7705370 w 7705370"/>
              <a:gd name="connsiteY5" fmla="*/ 2489202 h 4978400"/>
              <a:gd name="connsiteX6" fmla="*/ 7705370 w 7705370"/>
              <a:gd name="connsiteY6" fmla="*/ 4978400 h 4978400"/>
              <a:gd name="connsiteX7" fmla="*/ 4831790 w 7705370"/>
              <a:gd name="connsiteY7" fmla="*/ 4978400 h 4978400"/>
              <a:gd name="connsiteX8" fmla="*/ 4831790 w 7705370"/>
              <a:gd name="connsiteY8" fmla="*/ 3733801 h 4978400"/>
              <a:gd name="connsiteX9" fmla="*/ 2888327 w 7705370"/>
              <a:gd name="connsiteY9" fmla="*/ 3733801 h 4978400"/>
              <a:gd name="connsiteX10" fmla="*/ 2888327 w 7705370"/>
              <a:gd name="connsiteY10" fmla="*/ 4978400 h 4978400"/>
              <a:gd name="connsiteX11" fmla="*/ 0 w 7705370"/>
              <a:gd name="connsiteY11" fmla="*/ 4978400 h 49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05370" h="4978400">
                <a:moveTo>
                  <a:pt x="0" y="0"/>
                </a:moveTo>
                <a:lnTo>
                  <a:pt x="2883157" y="0"/>
                </a:lnTo>
                <a:lnTo>
                  <a:pt x="2888327" y="0"/>
                </a:lnTo>
                <a:lnTo>
                  <a:pt x="6747312" y="0"/>
                </a:lnTo>
                <a:lnTo>
                  <a:pt x="6747312" y="2489202"/>
                </a:lnTo>
                <a:lnTo>
                  <a:pt x="7705370" y="2489202"/>
                </a:lnTo>
                <a:lnTo>
                  <a:pt x="7705370" y="4978400"/>
                </a:lnTo>
                <a:lnTo>
                  <a:pt x="4831790" y="4978400"/>
                </a:lnTo>
                <a:lnTo>
                  <a:pt x="4831790" y="3733801"/>
                </a:lnTo>
                <a:lnTo>
                  <a:pt x="2888327" y="3733801"/>
                </a:lnTo>
                <a:lnTo>
                  <a:pt x="2888327" y="4978400"/>
                </a:lnTo>
                <a:lnTo>
                  <a:pt x="0" y="4978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err="1">
              <a:solidFill>
                <a:sysClr val="windowText" lastClr="000000"/>
              </a:solidFill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510D649-30DE-2B4D-890D-72909C90F59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90579" y="1316736"/>
            <a:ext cx="5626099" cy="1933575"/>
          </a:xfrm>
        </p:spPr>
        <p:txBody>
          <a:bodyPr wrap="square" lIns="91521" tIns="45761" rIns="91521" bIns="45761">
            <a:noAutofit/>
          </a:bodyPr>
          <a:lstStyle>
            <a:lvl1pPr marL="228600" indent="-228600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400050" indent="-173038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576072" indent="-192024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749808" indent="-173038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917575" indent="-173038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7E69F69-BDD1-B743-B7B9-3335D1938D3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4390579" y="5171430"/>
            <a:ext cx="2428510" cy="617063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E6A1356D-7769-6F4E-A6D2-153E793AB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0579" y="4692797"/>
            <a:ext cx="2428510" cy="541264"/>
          </a:xfrm>
        </p:spPr>
        <p:txBody>
          <a:bodyPr wrap="square" lIns="91440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First Last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CB35647-3A45-73C3-992A-0AD0978258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939800"/>
            <a:ext cx="3849624" cy="4974336"/>
          </a:xfrm>
          <a:noFill/>
        </p:spPr>
        <p:txBody>
          <a:bodyPr bIns="9144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2C0EF-5831-674B-92FF-97F775852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45720" y="4692797"/>
            <a:ext cx="2366066" cy="1095696"/>
          </a:xfrm>
        </p:spPr>
        <p:txBody>
          <a:bodyPr bIns="731520" anchor="ctr"/>
          <a:lstStyle>
            <a:lvl1pPr algn="ctr">
              <a:buNone/>
              <a:defRPr sz="1200"/>
            </a:lvl1pPr>
          </a:lstStyle>
          <a:p>
            <a:r>
              <a:rPr lang="en-US"/>
              <a:t>Insert company logo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65A5485-7F29-5E0E-C168-40DCE98F4C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50081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o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90374D26-1DA3-1802-BEA1-416AB3461C67}"/>
              </a:ext>
            </a:extLst>
          </p:cNvPr>
          <p:cNvSpPr/>
          <p:nvPr userDrawn="1"/>
        </p:nvSpPr>
        <p:spPr>
          <a:xfrm>
            <a:off x="4160173" y="939798"/>
            <a:ext cx="7705370" cy="4978400"/>
          </a:xfrm>
          <a:custGeom>
            <a:avLst/>
            <a:gdLst>
              <a:gd name="connsiteX0" fmla="*/ 0 w 7705370"/>
              <a:gd name="connsiteY0" fmla="*/ 0 h 4978400"/>
              <a:gd name="connsiteX1" fmla="*/ 2883157 w 7705370"/>
              <a:gd name="connsiteY1" fmla="*/ 0 h 4978400"/>
              <a:gd name="connsiteX2" fmla="*/ 2888327 w 7705370"/>
              <a:gd name="connsiteY2" fmla="*/ 0 h 4978400"/>
              <a:gd name="connsiteX3" fmla="*/ 6747312 w 7705370"/>
              <a:gd name="connsiteY3" fmla="*/ 0 h 4978400"/>
              <a:gd name="connsiteX4" fmla="*/ 6747312 w 7705370"/>
              <a:gd name="connsiteY4" fmla="*/ 2489202 h 4978400"/>
              <a:gd name="connsiteX5" fmla="*/ 7705370 w 7705370"/>
              <a:gd name="connsiteY5" fmla="*/ 2489202 h 4978400"/>
              <a:gd name="connsiteX6" fmla="*/ 7705370 w 7705370"/>
              <a:gd name="connsiteY6" fmla="*/ 4978400 h 4978400"/>
              <a:gd name="connsiteX7" fmla="*/ 4831790 w 7705370"/>
              <a:gd name="connsiteY7" fmla="*/ 4978400 h 4978400"/>
              <a:gd name="connsiteX8" fmla="*/ 4831790 w 7705370"/>
              <a:gd name="connsiteY8" fmla="*/ 3733801 h 4978400"/>
              <a:gd name="connsiteX9" fmla="*/ 2888327 w 7705370"/>
              <a:gd name="connsiteY9" fmla="*/ 3733801 h 4978400"/>
              <a:gd name="connsiteX10" fmla="*/ 2888327 w 7705370"/>
              <a:gd name="connsiteY10" fmla="*/ 4978400 h 4978400"/>
              <a:gd name="connsiteX11" fmla="*/ 0 w 7705370"/>
              <a:gd name="connsiteY11" fmla="*/ 4978400 h 49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05370" h="4978400">
                <a:moveTo>
                  <a:pt x="0" y="0"/>
                </a:moveTo>
                <a:lnTo>
                  <a:pt x="2883157" y="0"/>
                </a:lnTo>
                <a:lnTo>
                  <a:pt x="2888327" y="0"/>
                </a:lnTo>
                <a:lnTo>
                  <a:pt x="6747312" y="0"/>
                </a:lnTo>
                <a:lnTo>
                  <a:pt x="6747312" y="2489202"/>
                </a:lnTo>
                <a:lnTo>
                  <a:pt x="7705370" y="2489202"/>
                </a:lnTo>
                <a:lnTo>
                  <a:pt x="7705370" y="4978400"/>
                </a:lnTo>
                <a:lnTo>
                  <a:pt x="4831790" y="4978400"/>
                </a:lnTo>
                <a:lnTo>
                  <a:pt x="4831790" y="3733801"/>
                </a:lnTo>
                <a:lnTo>
                  <a:pt x="2888327" y="3733801"/>
                </a:lnTo>
                <a:lnTo>
                  <a:pt x="2888327" y="4978400"/>
                </a:lnTo>
                <a:lnTo>
                  <a:pt x="0" y="4978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err="1">
              <a:solidFill>
                <a:sysClr val="windowText" lastClr="000000"/>
              </a:solidFill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510D649-30DE-2B4D-890D-72909C90F59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90579" y="1316736"/>
            <a:ext cx="5626099" cy="1933575"/>
          </a:xfrm>
        </p:spPr>
        <p:txBody>
          <a:bodyPr wrap="square" lIns="91521" tIns="45761" rIns="91521" bIns="45761">
            <a:noAutofit/>
          </a:bodyPr>
          <a:lstStyle>
            <a:lvl1pPr marL="228600" indent="-228600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400050" indent="-173038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576072" indent="-192024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749808" indent="-173038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917575" indent="-173038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7E69F69-BDD1-B743-B7B9-3335D1938D3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4390579" y="5171430"/>
            <a:ext cx="2428510" cy="617063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E6A1356D-7769-6F4E-A6D2-153E793AB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0579" y="4692797"/>
            <a:ext cx="2428510" cy="541264"/>
          </a:xfrm>
        </p:spPr>
        <p:txBody>
          <a:bodyPr wrap="square" lIns="91440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First Last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CB35647-3A45-73C3-992A-0AD0978258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939800"/>
            <a:ext cx="3849624" cy="4974336"/>
          </a:xfrm>
          <a:noFill/>
        </p:spPr>
        <p:txBody>
          <a:bodyPr bIns="9144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2C0EF-5831-674B-92FF-97F775852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45720" y="4692797"/>
            <a:ext cx="2366066" cy="1095696"/>
          </a:xfrm>
        </p:spPr>
        <p:txBody>
          <a:bodyPr bIns="731520" anchor="ctr"/>
          <a:lstStyle>
            <a:lvl1pPr algn="ctr">
              <a:buNone/>
              <a:defRPr sz="1200"/>
            </a:lvl1pPr>
          </a:lstStyle>
          <a:p>
            <a:r>
              <a:rPr lang="en-US"/>
              <a:t>Insert company logo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EEBFF6B-8F04-215C-04D6-B2E869D12F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0546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o 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90374D26-1DA3-1802-BEA1-416AB3461C67}"/>
              </a:ext>
            </a:extLst>
          </p:cNvPr>
          <p:cNvSpPr/>
          <p:nvPr userDrawn="1"/>
        </p:nvSpPr>
        <p:spPr>
          <a:xfrm>
            <a:off x="4160173" y="939798"/>
            <a:ext cx="7705370" cy="4978400"/>
          </a:xfrm>
          <a:custGeom>
            <a:avLst/>
            <a:gdLst>
              <a:gd name="connsiteX0" fmla="*/ 0 w 7705370"/>
              <a:gd name="connsiteY0" fmla="*/ 0 h 4978400"/>
              <a:gd name="connsiteX1" fmla="*/ 2883157 w 7705370"/>
              <a:gd name="connsiteY1" fmla="*/ 0 h 4978400"/>
              <a:gd name="connsiteX2" fmla="*/ 2888327 w 7705370"/>
              <a:gd name="connsiteY2" fmla="*/ 0 h 4978400"/>
              <a:gd name="connsiteX3" fmla="*/ 6747312 w 7705370"/>
              <a:gd name="connsiteY3" fmla="*/ 0 h 4978400"/>
              <a:gd name="connsiteX4" fmla="*/ 6747312 w 7705370"/>
              <a:gd name="connsiteY4" fmla="*/ 2489202 h 4978400"/>
              <a:gd name="connsiteX5" fmla="*/ 7705370 w 7705370"/>
              <a:gd name="connsiteY5" fmla="*/ 2489202 h 4978400"/>
              <a:gd name="connsiteX6" fmla="*/ 7705370 w 7705370"/>
              <a:gd name="connsiteY6" fmla="*/ 4978400 h 4978400"/>
              <a:gd name="connsiteX7" fmla="*/ 4831790 w 7705370"/>
              <a:gd name="connsiteY7" fmla="*/ 4978400 h 4978400"/>
              <a:gd name="connsiteX8" fmla="*/ 4831790 w 7705370"/>
              <a:gd name="connsiteY8" fmla="*/ 3733801 h 4978400"/>
              <a:gd name="connsiteX9" fmla="*/ 2888327 w 7705370"/>
              <a:gd name="connsiteY9" fmla="*/ 3733801 h 4978400"/>
              <a:gd name="connsiteX10" fmla="*/ 2888327 w 7705370"/>
              <a:gd name="connsiteY10" fmla="*/ 4978400 h 4978400"/>
              <a:gd name="connsiteX11" fmla="*/ 0 w 7705370"/>
              <a:gd name="connsiteY11" fmla="*/ 4978400 h 49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05370" h="4978400">
                <a:moveTo>
                  <a:pt x="0" y="0"/>
                </a:moveTo>
                <a:lnTo>
                  <a:pt x="2883157" y="0"/>
                </a:lnTo>
                <a:lnTo>
                  <a:pt x="2888327" y="0"/>
                </a:lnTo>
                <a:lnTo>
                  <a:pt x="6747312" y="0"/>
                </a:lnTo>
                <a:lnTo>
                  <a:pt x="6747312" y="2489202"/>
                </a:lnTo>
                <a:lnTo>
                  <a:pt x="7705370" y="2489202"/>
                </a:lnTo>
                <a:lnTo>
                  <a:pt x="7705370" y="4978400"/>
                </a:lnTo>
                <a:lnTo>
                  <a:pt x="4831790" y="4978400"/>
                </a:lnTo>
                <a:lnTo>
                  <a:pt x="4831790" y="3733801"/>
                </a:lnTo>
                <a:lnTo>
                  <a:pt x="2888327" y="3733801"/>
                </a:lnTo>
                <a:lnTo>
                  <a:pt x="2888327" y="4978400"/>
                </a:lnTo>
                <a:lnTo>
                  <a:pt x="0" y="4978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err="1">
              <a:solidFill>
                <a:sysClr val="windowText" lastClr="000000"/>
              </a:solidFill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510D649-30DE-2B4D-890D-72909C90F59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90579" y="1316736"/>
            <a:ext cx="5626099" cy="1933575"/>
          </a:xfrm>
        </p:spPr>
        <p:txBody>
          <a:bodyPr wrap="square" lIns="91521" tIns="45761" rIns="91521" bIns="45761">
            <a:noAutofit/>
          </a:bodyPr>
          <a:lstStyle>
            <a:lvl1pPr marL="228600" indent="-228600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400050" indent="-173038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576072" indent="-192024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749808" indent="-173038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917575" indent="-173038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7E69F69-BDD1-B743-B7B9-3335D1938D3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4390579" y="5171430"/>
            <a:ext cx="2428510" cy="617063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Title, Company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E6A1356D-7769-6F4E-A6D2-153E793AB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0579" y="4692797"/>
            <a:ext cx="2428510" cy="541264"/>
          </a:xfrm>
        </p:spPr>
        <p:txBody>
          <a:bodyPr wrap="square" lIns="91440"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First Last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CB35647-3A45-73C3-992A-0AD0978258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939800"/>
            <a:ext cx="3849624" cy="4974336"/>
          </a:xfrm>
          <a:noFill/>
        </p:spPr>
        <p:txBody>
          <a:bodyPr bIns="9144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2C0EF-5831-674B-92FF-97F775852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45720" y="4692797"/>
            <a:ext cx="2366066" cy="1095696"/>
          </a:xfrm>
        </p:spPr>
        <p:txBody>
          <a:bodyPr bIns="731520" anchor="ctr"/>
          <a:lstStyle>
            <a:lvl1pPr algn="ctr">
              <a:buNone/>
              <a:defRPr sz="1200"/>
            </a:lvl1pPr>
          </a:lstStyle>
          <a:p>
            <a:r>
              <a:rPr lang="en-US"/>
              <a:t>Insert company logo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FEE0B64-11C3-6FD9-AB15-0AE93F42B8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12113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DC318A2-0F62-4F45-925D-7B736C1ABE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4903" y="867266"/>
            <a:ext cx="7859142" cy="5123468"/>
          </a:xfrm>
        </p:spPr>
        <p:txBody>
          <a:bodyPr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219D441B-0C9C-E34D-9263-3EE414802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5400000">
            <a:off x="7589710" y="2375757"/>
            <a:ext cx="6341406" cy="2185150"/>
          </a:xfrm>
        </p:spPr>
        <p:txBody>
          <a:bodyPr wrap="square" lIns="91521" anchor="b">
            <a:noAutofit/>
          </a:bodyPr>
          <a:lstStyle>
            <a:lvl1pPr algn="l">
              <a:lnSpc>
                <a:spcPct val="70000"/>
              </a:lnSpc>
              <a:defRPr lang="en-US" sz="9600" kern="1200" cap="all" baseline="0" dirty="0">
                <a:solidFill>
                  <a:srgbClr val="59001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Key</a:t>
            </a:r>
            <a:br>
              <a:rPr lang="en-US"/>
            </a:br>
            <a:r>
              <a:rPr lang="en-US"/>
              <a:t>Takeaways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80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Takeaways 2">
    <p:bg>
      <p:bgPr>
        <a:solidFill>
          <a:srgbClr val="5900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DC318A2-0F62-4F45-925D-7B736C1ABE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4903" y="867266"/>
            <a:ext cx="7859142" cy="512346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219D441B-0C9C-E34D-9263-3EE414802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5400000">
            <a:off x="7589710" y="2375757"/>
            <a:ext cx="6341406" cy="2185150"/>
          </a:xfrm>
        </p:spPr>
        <p:txBody>
          <a:bodyPr wrap="square" lIns="91521" anchor="b">
            <a:noAutofit/>
          </a:bodyPr>
          <a:lstStyle>
            <a:lvl1pPr algn="l">
              <a:lnSpc>
                <a:spcPct val="70000"/>
              </a:lnSpc>
              <a:defRPr lang="en-US" sz="9600" kern="1200" cap="all" baseline="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Key</a:t>
            </a:r>
            <a:br>
              <a:rPr lang="en-US"/>
            </a:br>
            <a:r>
              <a:rPr lang="en-US"/>
              <a:t>Takeaways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8842774-6EBB-74FE-5418-85503427B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71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9C54-229E-034C-AEAE-E1F7A81C0CF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8D8-7F44-1B44-A751-03BDDD1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81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263031" y="1733423"/>
            <a:ext cx="3750017" cy="448005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39"/>
          <p:cNvSpPr>
            <a:spLocks noGrp="1"/>
          </p:cNvSpPr>
          <p:nvPr>
            <p:ph sz="quarter" idx="17"/>
          </p:nvPr>
        </p:nvSpPr>
        <p:spPr bwMode="gray">
          <a:xfrm>
            <a:off x="4218841" y="1733423"/>
            <a:ext cx="3750017" cy="448005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Content Placeholder 39"/>
          <p:cNvSpPr>
            <a:spLocks noGrp="1"/>
          </p:cNvSpPr>
          <p:nvPr>
            <p:ph sz="quarter" idx="18"/>
          </p:nvPr>
        </p:nvSpPr>
        <p:spPr bwMode="gray">
          <a:xfrm>
            <a:off x="8174652" y="1733423"/>
            <a:ext cx="3750017" cy="448005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7" y="1106419"/>
            <a:ext cx="11652491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49621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Takeaways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C006BCA3-AF82-EF4F-9B57-FDD1631F556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4902" y="867265"/>
            <a:ext cx="7859141" cy="5123467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31094D9-AE60-6A4D-8E94-3F2081FD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5400000">
            <a:off x="7589711" y="2375759"/>
            <a:ext cx="6341404" cy="2185149"/>
          </a:xfrm>
        </p:spPr>
        <p:txBody>
          <a:bodyPr wrap="square" lIns="91521" anchor="b">
            <a:noAutofit/>
          </a:bodyPr>
          <a:lstStyle>
            <a:lvl1pPr algn="l">
              <a:lnSpc>
                <a:spcPct val="70000"/>
              </a:lnSpc>
              <a:defRPr lang="en-US" sz="9600" kern="1200" cap="all" baseline="0" dirty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Key Takeaways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5249212-D1C7-55AA-09C4-EFFDE1E769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11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Takeaways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59D41FA-FDED-EB44-B8DE-562EB594BA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4902" y="867265"/>
            <a:ext cx="7859140" cy="5123466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CAF0D5F-6E1F-1949-A6E3-E45B25B2F4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5400000">
            <a:off x="7589709" y="2375758"/>
            <a:ext cx="6341405" cy="2185149"/>
          </a:xfrm>
        </p:spPr>
        <p:txBody>
          <a:bodyPr wrap="square" lIns="91521" anchor="b">
            <a:noAutofit/>
          </a:bodyPr>
          <a:lstStyle>
            <a:lvl1pPr algn="l">
              <a:lnSpc>
                <a:spcPct val="70000"/>
              </a:lnSpc>
              <a:defRPr lang="en-US" sz="9600" kern="1200" cap="all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Key Takeaways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CE92E66-15CB-6CE3-B1F9-0F08A6F9A4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E3C820D-EE45-E3BA-463B-90D4370CF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9289503-06D5-474A-107F-E79AA60C57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6760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Takeaways 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DC318A2-0F62-4F45-925D-7B736C1ABE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4903" y="867266"/>
            <a:ext cx="7859142" cy="512346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219D441B-0C9C-E34D-9263-3EE414802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5400000">
            <a:off x="7589710" y="2375757"/>
            <a:ext cx="6341406" cy="2185150"/>
          </a:xfrm>
        </p:spPr>
        <p:txBody>
          <a:bodyPr wrap="square" lIns="91521" anchor="b">
            <a:noAutofit/>
          </a:bodyPr>
          <a:lstStyle>
            <a:lvl1pPr algn="l">
              <a:lnSpc>
                <a:spcPct val="70000"/>
              </a:lnSpc>
              <a:defRPr lang="en-US" sz="9600" kern="1200" cap="all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Key</a:t>
            </a:r>
            <a:br>
              <a:rPr lang="en-US"/>
            </a:br>
            <a:r>
              <a:rPr lang="en-US"/>
              <a:t>Takeaways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8842774-6EBB-74FE-5418-85503427B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67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879537E-E4F2-D94A-BCC0-82CCD8DD49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697480"/>
            <a:ext cx="6864096" cy="1472184"/>
          </a:xfrm>
        </p:spPr>
        <p:txBody>
          <a:bodyPr anchor="ctr"/>
          <a:lstStyle>
            <a:lvl1pPr marL="0" indent="0" algn="l">
              <a:lnSpc>
                <a:spcPct val="70000"/>
              </a:lnSpc>
              <a:buNone/>
              <a:defRPr sz="12000" b="0" cap="all" baseline="0">
                <a:solidFill>
                  <a:srgbClr val="590011"/>
                </a:solidFill>
                <a:latin typeface="+mj-lt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E18D5B8-0020-5D4C-9DC7-B4E5B128E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155200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grpSp>
        <p:nvGrpSpPr>
          <p:cNvPr id="8" name="Graphic 4">
            <a:extLst>
              <a:ext uri="{FF2B5EF4-FFF2-40B4-BE49-F238E27FC236}">
                <a16:creationId xmlns:a16="http://schemas.microsoft.com/office/drawing/2014/main" id="{22E2E645-841F-D14D-472C-54B62DC5AE70}"/>
              </a:ext>
            </a:extLst>
          </p:cNvPr>
          <p:cNvGrpSpPr/>
          <p:nvPr userDrawn="1"/>
        </p:nvGrpSpPr>
        <p:grpSpPr>
          <a:xfrm>
            <a:off x="9652243" y="6097692"/>
            <a:ext cx="2087175" cy="374401"/>
            <a:chOff x="468205" y="5926941"/>
            <a:chExt cx="2087175" cy="374401"/>
          </a:xfrm>
          <a:solidFill>
            <a:schemeClr val="tx1"/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0DE04B1-4809-98FE-55DA-7E30590178D3}"/>
                </a:ext>
              </a:extLst>
            </p:cNvPr>
            <p:cNvSpPr/>
            <p:nvPr/>
          </p:nvSpPr>
          <p:spPr>
            <a:xfrm>
              <a:off x="468205" y="5926941"/>
              <a:ext cx="367704" cy="305297"/>
            </a:xfrm>
            <a:custGeom>
              <a:avLst/>
              <a:gdLst>
                <a:gd name="connsiteX0" fmla="*/ 0 w 367704"/>
                <a:gd name="connsiteY0" fmla="*/ 0 h 305297"/>
                <a:gd name="connsiteX1" fmla="*/ 0 w 367704"/>
                <a:gd name="connsiteY1" fmla="*/ 305297 h 305297"/>
                <a:gd name="connsiteX2" fmla="*/ 143065 w 367704"/>
                <a:gd name="connsiteY2" fmla="*/ 305297 h 305297"/>
                <a:gd name="connsiteX3" fmla="*/ 143065 w 367704"/>
                <a:gd name="connsiteY3" fmla="*/ 122119 h 305297"/>
                <a:gd name="connsiteX4" fmla="*/ 224639 w 367704"/>
                <a:gd name="connsiteY4" fmla="*/ 122119 h 305297"/>
                <a:gd name="connsiteX5" fmla="*/ 224639 w 367704"/>
                <a:gd name="connsiteY5" fmla="*/ 305297 h 305297"/>
                <a:gd name="connsiteX6" fmla="*/ 367704 w 367704"/>
                <a:gd name="connsiteY6" fmla="*/ 305297 h 305297"/>
                <a:gd name="connsiteX7" fmla="*/ 367704 w 367704"/>
                <a:gd name="connsiteY7" fmla="*/ 0 h 30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704" h="305297">
                  <a:moveTo>
                    <a:pt x="0" y="0"/>
                  </a:moveTo>
                  <a:lnTo>
                    <a:pt x="0" y="305297"/>
                  </a:lnTo>
                  <a:lnTo>
                    <a:pt x="143065" y="305297"/>
                  </a:lnTo>
                  <a:lnTo>
                    <a:pt x="143065" y="122119"/>
                  </a:lnTo>
                  <a:lnTo>
                    <a:pt x="224639" y="122119"/>
                  </a:lnTo>
                  <a:lnTo>
                    <a:pt x="224639" y="305297"/>
                  </a:lnTo>
                  <a:lnTo>
                    <a:pt x="367704" y="305297"/>
                  </a:lnTo>
                  <a:lnTo>
                    <a:pt x="367704" y="0"/>
                  </a:lnTo>
                  <a:close/>
                </a:path>
              </a:pathLst>
            </a:custGeom>
            <a:grpFill/>
            <a:ln w="2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95210EB-590E-83C8-89A7-F0CEAE84B522}"/>
                </a:ext>
              </a:extLst>
            </p:cNvPr>
            <p:cNvSpPr/>
            <p:nvPr/>
          </p:nvSpPr>
          <p:spPr>
            <a:xfrm>
              <a:off x="999057" y="5926941"/>
              <a:ext cx="1556323" cy="374401"/>
            </a:xfrm>
            <a:custGeom>
              <a:avLst/>
              <a:gdLst>
                <a:gd name="connsiteX0" fmla="*/ 207 w 1556323"/>
                <a:gd name="connsiteY0" fmla="*/ 0 h 374401"/>
                <a:gd name="connsiteX1" fmla="*/ 61905 w 1556323"/>
                <a:gd name="connsiteY1" fmla="*/ 0 h 374401"/>
                <a:gd name="connsiteX2" fmla="*/ 204349 w 1556323"/>
                <a:gd name="connsiteY2" fmla="*/ 188748 h 374401"/>
                <a:gd name="connsiteX3" fmla="*/ 204349 w 1556323"/>
                <a:gd name="connsiteY3" fmla="*/ 0 h 374401"/>
                <a:gd name="connsiteX4" fmla="*/ 270395 w 1556323"/>
                <a:gd name="connsiteY4" fmla="*/ 0 h 374401"/>
                <a:gd name="connsiteX5" fmla="*/ 270395 w 1556323"/>
                <a:gd name="connsiteY5" fmla="*/ 305297 h 374401"/>
                <a:gd name="connsiteX6" fmla="*/ 213459 w 1556323"/>
                <a:gd name="connsiteY6" fmla="*/ 305297 h 374401"/>
                <a:gd name="connsiteX7" fmla="*/ 66046 w 1556323"/>
                <a:gd name="connsiteY7" fmla="*/ 112630 h 374401"/>
                <a:gd name="connsiteX8" fmla="*/ 66046 w 1556323"/>
                <a:gd name="connsiteY8" fmla="*/ 305297 h 374401"/>
                <a:gd name="connsiteX9" fmla="*/ 0 w 1556323"/>
                <a:gd name="connsiteY9" fmla="*/ 305297 h 374401"/>
                <a:gd name="connsiteX10" fmla="*/ 207 w 1556323"/>
                <a:gd name="connsiteY10" fmla="*/ 0 h 374401"/>
                <a:gd name="connsiteX11" fmla="*/ 207 w 1556323"/>
                <a:gd name="connsiteY11" fmla="*/ 0 h 374401"/>
                <a:gd name="connsiteX12" fmla="*/ 302693 w 1556323"/>
                <a:gd name="connsiteY12" fmla="*/ 190398 h 374401"/>
                <a:gd name="connsiteX13" fmla="*/ 424433 w 1556323"/>
                <a:gd name="connsiteY13" fmla="*/ 310248 h 374401"/>
                <a:gd name="connsiteX14" fmla="*/ 519465 w 1556323"/>
                <a:gd name="connsiteY14" fmla="*/ 266929 h 374401"/>
                <a:gd name="connsiteX15" fmla="*/ 481576 w 1556323"/>
                <a:gd name="connsiteY15" fmla="*/ 233717 h 374401"/>
                <a:gd name="connsiteX16" fmla="*/ 425054 w 1556323"/>
                <a:gd name="connsiteY16" fmla="*/ 257646 h 374401"/>
                <a:gd name="connsiteX17" fmla="*/ 368118 w 1556323"/>
                <a:gd name="connsiteY17" fmla="*/ 212264 h 374401"/>
                <a:gd name="connsiteX18" fmla="*/ 530231 w 1556323"/>
                <a:gd name="connsiteY18" fmla="*/ 212264 h 374401"/>
                <a:gd name="connsiteX19" fmla="*/ 531059 w 1556323"/>
                <a:gd name="connsiteY19" fmla="*/ 194936 h 374401"/>
                <a:gd name="connsiteX20" fmla="*/ 417808 w 1556323"/>
                <a:gd name="connsiteY20" fmla="*/ 68898 h 374401"/>
                <a:gd name="connsiteX21" fmla="*/ 302693 w 1556323"/>
                <a:gd name="connsiteY21" fmla="*/ 189573 h 374401"/>
                <a:gd name="connsiteX22" fmla="*/ 302693 w 1556323"/>
                <a:gd name="connsiteY22" fmla="*/ 190398 h 374401"/>
                <a:gd name="connsiteX23" fmla="*/ 367290 w 1556323"/>
                <a:gd name="connsiteY23" fmla="*/ 171008 h 374401"/>
                <a:gd name="connsiteX24" fmla="*/ 417808 w 1556323"/>
                <a:gd name="connsiteY24" fmla="*/ 121706 h 374401"/>
                <a:gd name="connsiteX25" fmla="*/ 466877 w 1556323"/>
                <a:gd name="connsiteY25" fmla="*/ 171008 h 374401"/>
                <a:gd name="connsiteX26" fmla="*/ 367290 w 1556323"/>
                <a:gd name="connsiteY26" fmla="*/ 171008 h 374401"/>
                <a:gd name="connsiteX27" fmla="*/ 572467 w 1556323"/>
                <a:gd name="connsiteY27" fmla="*/ 239287 h 374401"/>
                <a:gd name="connsiteX28" fmla="*/ 640169 w 1556323"/>
                <a:gd name="connsiteY28" fmla="*/ 309010 h 374401"/>
                <a:gd name="connsiteX29" fmla="*/ 692344 w 1556323"/>
                <a:gd name="connsiteY29" fmla="*/ 295602 h 374401"/>
                <a:gd name="connsiteX30" fmla="*/ 692344 w 1556323"/>
                <a:gd name="connsiteY30" fmla="*/ 242794 h 374401"/>
                <a:gd name="connsiteX31" fmla="*/ 659631 w 1556323"/>
                <a:gd name="connsiteY31" fmla="*/ 251045 h 374401"/>
                <a:gd name="connsiteX32" fmla="*/ 638306 w 1556323"/>
                <a:gd name="connsiteY32" fmla="*/ 228560 h 374401"/>
                <a:gd name="connsiteX33" fmla="*/ 638306 w 1556323"/>
                <a:gd name="connsiteY33" fmla="*/ 129339 h 374401"/>
                <a:gd name="connsiteX34" fmla="*/ 693172 w 1556323"/>
                <a:gd name="connsiteY34" fmla="*/ 129339 h 374401"/>
                <a:gd name="connsiteX35" fmla="*/ 693172 w 1556323"/>
                <a:gd name="connsiteY35" fmla="*/ 73230 h 374401"/>
                <a:gd name="connsiteX36" fmla="*/ 638306 w 1556323"/>
                <a:gd name="connsiteY36" fmla="*/ 73230 h 374401"/>
                <a:gd name="connsiteX37" fmla="*/ 638306 w 1556323"/>
                <a:gd name="connsiteY37" fmla="*/ 13821 h 374401"/>
                <a:gd name="connsiteX38" fmla="*/ 572260 w 1556323"/>
                <a:gd name="connsiteY38" fmla="*/ 13821 h 374401"/>
                <a:gd name="connsiteX39" fmla="*/ 572260 w 1556323"/>
                <a:gd name="connsiteY39" fmla="*/ 73024 h 374401"/>
                <a:gd name="connsiteX40" fmla="*/ 544517 w 1556323"/>
                <a:gd name="connsiteY40" fmla="*/ 73024 h 374401"/>
                <a:gd name="connsiteX41" fmla="*/ 544517 w 1556323"/>
                <a:gd name="connsiteY41" fmla="*/ 129339 h 374401"/>
                <a:gd name="connsiteX42" fmla="*/ 572260 w 1556323"/>
                <a:gd name="connsiteY42" fmla="*/ 129339 h 374401"/>
                <a:gd name="connsiteX43" fmla="*/ 572467 w 1556323"/>
                <a:gd name="connsiteY43" fmla="*/ 239287 h 374401"/>
                <a:gd name="connsiteX44" fmla="*/ 1039965 w 1556323"/>
                <a:gd name="connsiteY44" fmla="*/ 374402 h 374401"/>
                <a:gd name="connsiteX45" fmla="*/ 1106011 w 1556323"/>
                <a:gd name="connsiteY45" fmla="*/ 374402 h 374401"/>
                <a:gd name="connsiteX46" fmla="*/ 1106011 w 1556323"/>
                <a:gd name="connsiteY46" fmla="*/ 274767 h 374401"/>
                <a:gd name="connsiteX47" fmla="*/ 1178475 w 1556323"/>
                <a:gd name="connsiteY47" fmla="*/ 309423 h 374401"/>
                <a:gd name="connsiteX48" fmla="*/ 1284480 w 1556323"/>
                <a:gd name="connsiteY48" fmla="*/ 189367 h 374401"/>
                <a:gd name="connsiteX49" fmla="*/ 1284480 w 1556323"/>
                <a:gd name="connsiteY49" fmla="*/ 188542 h 374401"/>
                <a:gd name="connsiteX50" fmla="*/ 1178475 w 1556323"/>
                <a:gd name="connsiteY50" fmla="*/ 68692 h 374401"/>
                <a:gd name="connsiteX51" fmla="*/ 1106011 w 1556323"/>
                <a:gd name="connsiteY51" fmla="*/ 106235 h 374401"/>
                <a:gd name="connsiteX52" fmla="*/ 1106011 w 1556323"/>
                <a:gd name="connsiteY52" fmla="*/ 73230 h 374401"/>
                <a:gd name="connsiteX53" fmla="*/ 1039965 w 1556323"/>
                <a:gd name="connsiteY53" fmla="*/ 73230 h 374401"/>
                <a:gd name="connsiteX54" fmla="*/ 1039965 w 1556323"/>
                <a:gd name="connsiteY54" fmla="*/ 374402 h 374401"/>
                <a:gd name="connsiteX55" fmla="*/ 1218434 w 1556323"/>
                <a:gd name="connsiteY55" fmla="*/ 189573 h 374401"/>
                <a:gd name="connsiteX56" fmla="*/ 1161498 w 1556323"/>
                <a:gd name="connsiteY56" fmla="*/ 253727 h 374401"/>
                <a:gd name="connsiteX57" fmla="*/ 1104976 w 1556323"/>
                <a:gd name="connsiteY57" fmla="*/ 189573 h 374401"/>
                <a:gd name="connsiteX58" fmla="*/ 1104976 w 1556323"/>
                <a:gd name="connsiteY58" fmla="*/ 188748 h 374401"/>
                <a:gd name="connsiteX59" fmla="*/ 1161498 w 1556323"/>
                <a:gd name="connsiteY59" fmla="*/ 124801 h 374401"/>
                <a:gd name="connsiteX60" fmla="*/ 1218434 w 1556323"/>
                <a:gd name="connsiteY60" fmla="*/ 188748 h 374401"/>
                <a:gd name="connsiteX61" fmla="*/ 1218434 w 1556323"/>
                <a:gd name="connsiteY61" fmla="*/ 189573 h 374401"/>
                <a:gd name="connsiteX62" fmla="*/ 1311602 w 1556323"/>
                <a:gd name="connsiteY62" fmla="*/ 374402 h 374401"/>
                <a:gd name="connsiteX63" fmla="*/ 1377648 w 1556323"/>
                <a:gd name="connsiteY63" fmla="*/ 374402 h 374401"/>
                <a:gd name="connsiteX64" fmla="*/ 1377648 w 1556323"/>
                <a:gd name="connsiteY64" fmla="*/ 274767 h 374401"/>
                <a:gd name="connsiteX65" fmla="*/ 1450319 w 1556323"/>
                <a:gd name="connsiteY65" fmla="*/ 309423 h 374401"/>
                <a:gd name="connsiteX66" fmla="*/ 1556324 w 1556323"/>
                <a:gd name="connsiteY66" fmla="*/ 189367 h 374401"/>
                <a:gd name="connsiteX67" fmla="*/ 1556324 w 1556323"/>
                <a:gd name="connsiteY67" fmla="*/ 188542 h 374401"/>
                <a:gd name="connsiteX68" fmla="*/ 1450319 w 1556323"/>
                <a:gd name="connsiteY68" fmla="*/ 68692 h 374401"/>
                <a:gd name="connsiteX69" fmla="*/ 1377648 w 1556323"/>
                <a:gd name="connsiteY69" fmla="*/ 106235 h 374401"/>
                <a:gd name="connsiteX70" fmla="*/ 1377648 w 1556323"/>
                <a:gd name="connsiteY70" fmla="*/ 73230 h 374401"/>
                <a:gd name="connsiteX71" fmla="*/ 1311602 w 1556323"/>
                <a:gd name="connsiteY71" fmla="*/ 73230 h 374401"/>
                <a:gd name="connsiteX72" fmla="*/ 1311602 w 1556323"/>
                <a:gd name="connsiteY72" fmla="*/ 374402 h 374401"/>
                <a:gd name="connsiteX73" fmla="*/ 1490071 w 1556323"/>
                <a:gd name="connsiteY73" fmla="*/ 189573 h 374401"/>
                <a:gd name="connsiteX74" fmla="*/ 1433135 w 1556323"/>
                <a:gd name="connsiteY74" fmla="*/ 253727 h 374401"/>
                <a:gd name="connsiteX75" fmla="*/ 1376613 w 1556323"/>
                <a:gd name="connsiteY75" fmla="*/ 189573 h 374401"/>
                <a:gd name="connsiteX76" fmla="*/ 1376613 w 1556323"/>
                <a:gd name="connsiteY76" fmla="*/ 188748 h 374401"/>
                <a:gd name="connsiteX77" fmla="*/ 1433135 w 1556323"/>
                <a:gd name="connsiteY77" fmla="*/ 124801 h 374401"/>
                <a:gd name="connsiteX78" fmla="*/ 1490071 w 1556323"/>
                <a:gd name="connsiteY78" fmla="*/ 188748 h 374401"/>
                <a:gd name="connsiteX79" fmla="*/ 1490071 w 1556323"/>
                <a:gd name="connsiteY79" fmla="*/ 189573 h 374401"/>
                <a:gd name="connsiteX80" fmla="*/ 709321 w 1556323"/>
                <a:gd name="connsiteY80" fmla="*/ 305297 h 374401"/>
                <a:gd name="connsiteX81" fmla="*/ 777437 w 1556323"/>
                <a:gd name="connsiteY81" fmla="*/ 305297 h 374401"/>
                <a:gd name="connsiteX82" fmla="*/ 805181 w 1556323"/>
                <a:gd name="connsiteY82" fmla="*/ 237224 h 374401"/>
                <a:gd name="connsiteX83" fmla="*/ 925678 w 1556323"/>
                <a:gd name="connsiteY83" fmla="*/ 237224 h 374401"/>
                <a:gd name="connsiteX84" fmla="*/ 953629 w 1556323"/>
                <a:gd name="connsiteY84" fmla="*/ 305297 h 374401"/>
                <a:gd name="connsiteX85" fmla="*/ 1023402 w 1556323"/>
                <a:gd name="connsiteY85" fmla="*/ 305297 h 374401"/>
                <a:gd name="connsiteX86" fmla="*/ 896486 w 1556323"/>
                <a:gd name="connsiteY86" fmla="*/ 0 h 374401"/>
                <a:gd name="connsiteX87" fmla="*/ 836237 w 1556323"/>
                <a:gd name="connsiteY87" fmla="*/ 0 h 374401"/>
                <a:gd name="connsiteX88" fmla="*/ 709321 w 1556323"/>
                <a:gd name="connsiteY88" fmla="*/ 305297 h 374401"/>
                <a:gd name="connsiteX89" fmla="*/ 825057 w 1556323"/>
                <a:gd name="connsiteY89" fmla="*/ 178434 h 374401"/>
                <a:gd name="connsiteX90" fmla="*/ 865430 w 1556323"/>
                <a:gd name="connsiteY90" fmla="*/ 80037 h 374401"/>
                <a:gd name="connsiteX91" fmla="*/ 906010 w 1556323"/>
                <a:gd name="connsiteY91" fmla="*/ 178434 h 374401"/>
                <a:gd name="connsiteX92" fmla="*/ 825057 w 1556323"/>
                <a:gd name="connsiteY92" fmla="*/ 178434 h 37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556323" h="374401">
                  <a:moveTo>
                    <a:pt x="207" y="0"/>
                  </a:moveTo>
                  <a:lnTo>
                    <a:pt x="61905" y="0"/>
                  </a:lnTo>
                  <a:lnTo>
                    <a:pt x="204349" y="188748"/>
                  </a:lnTo>
                  <a:lnTo>
                    <a:pt x="204349" y="0"/>
                  </a:lnTo>
                  <a:lnTo>
                    <a:pt x="270395" y="0"/>
                  </a:lnTo>
                  <a:lnTo>
                    <a:pt x="270395" y="305297"/>
                  </a:lnTo>
                  <a:lnTo>
                    <a:pt x="213459" y="305297"/>
                  </a:lnTo>
                  <a:lnTo>
                    <a:pt x="66046" y="112630"/>
                  </a:lnTo>
                  <a:lnTo>
                    <a:pt x="66046" y="305297"/>
                  </a:lnTo>
                  <a:lnTo>
                    <a:pt x="0" y="305297"/>
                  </a:lnTo>
                  <a:lnTo>
                    <a:pt x="207" y="0"/>
                  </a:lnTo>
                  <a:lnTo>
                    <a:pt x="207" y="0"/>
                  </a:lnTo>
                  <a:close/>
                  <a:moveTo>
                    <a:pt x="302693" y="190398"/>
                  </a:moveTo>
                  <a:cubicBezTo>
                    <a:pt x="302693" y="261359"/>
                    <a:pt x="354454" y="310248"/>
                    <a:pt x="424433" y="310248"/>
                  </a:cubicBezTo>
                  <a:cubicBezTo>
                    <a:pt x="466462" y="310248"/>
                    <a:pt x="497726" y="293745"/>
                    <a:pt x="519465" y="266929"/>
                  </a:cubicBezTo>
                  <a:lnTo>
                    <a:pt x="481576" y="233717"/>
                  </a:lnTo>
                  <a:cubicBezTo>
                    <a:pt x="463357" y="250632"/>
                    <a:pt x="447208" y="257646"/>
                    <a:pt x="425054" y="257646"/>
                  </a:cubicBezTo>
                  <a:cubicBezTo>
                    <a:pt x="395448" y="257646"/>
                    <a:pt x="374743" y="241969"/>
                    <a:pt x="368118" y="212264"/>
                  </a:cubicBezTo>
                  <a:lnTo>
                    <a:pt x="530231" y="212264"/>
                  </a:lnTo>
                  <a:cubicBezTo>
                    <a:pt x="530645" y="206282"/>
                    <a:pt x="531059" y="200093"/>
                    <a:pt x="531059" y="194936"/>
                  </a:cubicBezTo>
                  <a:cubicBezTo>
                    <a:pt x="531059" y="129132"/>
                    <a:pt x="495448" y="68898"/>
                    <a:pt x="417808" y="68898"/>
                  </a:cubicBezTo>
                  <a:cubicBezTo>
                    <a:pt x="350106" y="68898"/>
                    <a:pt x="302693" y="123357"/>
                    <a:pt x="302693" y="189573"/>
                  </a:cubicBezTo>
                  <a:lnTo>
                    <a:pt x="302693" y="190398"/>
                  </a:lnTo>
                  <a:moveTo>
                    <a:pt x="367290" y="171008"/>
                  </a:moveTo>
                  <a:cubicBezTo>
                    <a:pt x="372466" y="141097"/>
                    <a:pt x="390272" y="121706"/>
                    <a:pt x="417808" y="121706"/>
                  </a:cubicBezTo>
                  <a:cubicBezTo>
                    <a:pt x="445551" y="121706"/>
                    <a:pt x="462943" y="141509"/>
                    <a:pt x="466877" y="171008"/>
                  </a:cubicBezTo>
                  <a:lnTo>
                    <a:pt x="367290" y="171008"/>
                  </a:lnTo>
                  <a:close/>
                  <a:moveTo>
                    <a:pt x="572467" y="239287"/>
                  </a:moveTo>
                  <a:cubicBezTo>
                    <a:pt x="572467" y="292920"/>
                    <a:pt x="599797" y="309010"/>
                    <a:pt x="640169" y="309010"/>
                  </a:cubicBezTo>
                  <a:cubicBezTo>
                    <a:pt x="662323" y="309010"/>
                    <a:pt x="678472" y="303853"/>
                    <a:pt x="692344" y="295602"/>
                  </a:cubicBezTo>
                  <a:lnTo>
                    <a:pt x="692344" y="242794"/>
                  </a:lnTo>
                  <a:cubicBezTo>
                    <a:pt x="682820" y="248157"/>
                    <a:pt x="671847" y="251045"/>
                    <a:pt x="659631" y="251045"/>
                  </a:cubicBezTo>
                  <a:cubicBezTo>
                    <a:pt x="644931" y="251045"/>
                    <a:pt x="638306" y="243619"/>
                    <a:pt x="638306" y="228560"/>
                  </a:cubicBezTo>
                  <a:lnTo>
                    <a:pt x="638306" y="129339"/>
                  </a:lnTo>
                  <a:lnTo>
                    <a:pt x="693172" y="129339"/>
                  </a:lnTo>
                  <a:lnTo>
                    <a:pt x="693172" y="73230"/>
                  </a:lnTo>
                  <a:lnTo>
                    <a:pt x="638306" y="73230"/>
                  </a:lnTo>
                  <a:lnTo>
                    <a:pt x="638306" y="13821"/>
                  </a:lnTo>
                  <a:lnTo>
                    <a:pt x="572260" y="13821"/>
                  </a:lnTo>
                  <a:lnTo>
                    <a:pt x="572260" y="73024"/>
                  </a:lnTo>
                  <a:lnTo>
                    <a:pt x="544517" y="73024"/>
                  </a:lnTo>
                  <a:lnTo>
                    <a:pt x="544517" y="129339"/>
                  </a:lnTo>
                  <a:lnTo>
                    <a:pt x="572260" y="129339"/>
                  </a:lnTo>
                  <a:lnTo>
                    <a:pt x="572467" y="239287"/>
                  </a:lnTo>
                  <a:moveTo>
                    <a:pt x="1039965" y="374402"/>
                  </a:moveTo>
                  <a:lnTo>
                    <a:pt x="1106011" y="374402"/>
                  </a:lnTo>
                  <a:lnTo>
                    <a:pt x="1106011" y="274767"/>
                  </a:lnTo>
                  <a:cubicBezTo>
                    <a:pt x="1121746" y="293333"/>
                    <a:pt x="1143485" y="309423"/>
                    <a:pt x="1178475" y="309423"/>
                  </a:cubicBezTo>
                  <a:cubicBezTo>
                    <a:pt x="1233755" y="309423"/>
                    <a:pt x="1284480" y="266929"/>
                    <a:pt x="1284480" y="189367"/>
                  </a:cubicBezTo>
                  <a:lnTo>
                    <a:pt x="1284480" y="188542"/>
                  </a:lnTo>
                  <a:cubicBezTo>
                    <a:pt x="1284480" y="110980"/>
                    <a:pt x="1232720" y="68692"/>
                    <a:pt x="1178475" y="68692"/>
                  </a:cubicBezTo>
                  <a:cubicBezTo>
                    <a:pt x="1144106" y="68692"/>
                    <a:pt x="1121953" y="84576"/>
                    <a:pt x="1106011" y="106235"/>
                  </a:cubicBezTo>
                  <a:lnTo>
                    <a:pt x="1106011" y="73230"/>
                  </a:lnTo>
                  <a:lnTo>
                    <a:pt x="1039965" y="73230"/>
                  </a:lnTo>
                  <a:lnTo>
                    <a:pt x="1039965" y="374402"/>
                  </a:lnTo>
                  <a:close/>
                  <a:moveTo>
                    <a:pt x="1218434" y="189573"/>
                  </a:moveTo>
                  <a:cubicBezTo>
                    <a:pt x="1218434" y="228560"/>
                    <a:pt x="1192347" y="253727"/>
                    <a:pt x="1161498" y="253727"/>
                  </a:cubicBezTo>
                  <a:cubicBezTo>
                    <a:pt x="1130649" y="253727"/>
                    <a:pt x="1104976" y="228148"/>
                    <a:pt x="1104976" y="189573"/>
                  </a:cubicBezTo>
                  <a:lnTo>
                    <a:pt x="1104976" y="188748"/>
                  </a:lnTo>
                  <a:cubicBezTo>
                    <a:pt x="1104976" y="150173"/>
                    <a:pt x="1130649" y="124801"/>
                    <a:pt x="1161498" y="124801"/>
                  </a:cubicBezTo>
                  <a:cubicBezTo>
                    <a:pt x="1192347" y="124801"/>
                    <a:pt x="1218434" y="150379"/>
                    <a:pt x="1218434" y="188748"/>
                  </a:cubicBezTo>
                  <a:lnTo>
                    <a:pt x="1218434" y="189573"/>
                  </a:lnTo>
                  <a:moveTo>
                    <a:pt x="1311602" y="374402"/>
                  </a:moveTo>
                  <a:lnTo>
                    <a:pt x="1377648" y="374402"/>
                  </a:lnTo>
                  <a:lnTo>
                    <a:pt x="1377648" y="274767"/>
                  </a:lnTo>
                  <a:cubicBezTo>
                    <a:pt x="1393176" y="293333"/>
                    <a:pt x="1414915" y="309423"/>
                    <a:pt x="1450319" y="309423"/>
                  </a:cubicBezTo>
                  <a:cubicBezTo>
                    <a:pt x="1505392" y="309423"/>
                    <a:pt x="1556324" y="266929"/>
                    <a:pt x="1556324" y="189367"/>
                  </a:cubicBezTo>
                  <a:lnTo>
                    <a:pt x="1556324" y="188542"/>
                  </a:lnTo>
                  <a:cubicBezTo>
                    <a:pt x="1556324" y="110980"/>
                    <a:pt x="1504564" y="68692"/>
                    <a:pt x="1450319" y="68692"/>
                  </a:cubicBezTo>
                  <a:cubicBezTo>
                    <a:pt x="1415951" y="68692"/>
                    <a:pt x="1393797" y="84576"/>
                    <a:pt x="1377648" y="106235"/>
                  </a:cubicBezTo>
                  <a:lnTo>
                    <a:pt x="1377648" y="73230"/>
                  </a:lnTo>
                  <a:lnTo>
                    <a:pt x="1311602" y="73230"/>
                  </a:lnTo>
                  <a:lnTo>
                    <a:pt x="1311602" y="374402"/>
                  </a:lnTo>
                  <a:close/>
                  <a:moveTo>
                    <a:pt x="1490071" y="189573"/>
                  </a:moveTo>
                  <a:cubicBezTo>
                    <a:pt x="1490071" y="228560"/>
                    <a:pt x="1463984" y="253727"/>
                    <a:pt x="1433135" y="253727"/>
                  </a:cubicBezTo>
                  <a:cubicBezTo>
                    <a:pt x="1402286" y="253727"/>
                    <a:pt x="1376613" y="228148"/>
                    <a:pt x="1376613" y="189573"/>
                  </a:cubicBezTo>
                  <a:lnTo>
                    <a:pt x="1376613" y="188748"/>
                  </a:lnTo>
                  <a:cubicBezTo>
                    <a:pt x="1376613" y="150173"/>
                    <a:pt x="1402286" y="124801"/>
                    <a:pt x="1433135" y="124801"/>
                  </a:cubicBezTo>
                  <a:cubicBezTo>
                    <a:pt x="1463984" y="124801"/>
                    <a:pt x="1490071" y="150379"/>
                    <a:pt x="1490071" y="188748"/>
                  </a:cubicBezTo>
                  <a:lnTo>
                    <a:pt x="1490071" y="189573"/>
                  </a:lnTo>
                  <a:moveTo>
                    <a:pt x="709321" y="305297"/>
                  </a:moveTo>
                  <a:lnTo>
                    <a:pt x="777437" y="305297"/>
                  </a:lnTo>
                  <a:lnTo>
                    <a:pt x="805181" y="237224"/>
                  </a:lnTo>
                  <a:lnTo>
                    <a:pt x="925678" y="237224"/>
                  </a:lnTo>
                  <a:lnTo>
                    <a:pt x="953629" y="305297"/>
                  </a:lnTo>
                  <a:lnTo>
                    <a:pt x="1023402" y="305297"/>
                  </a:lnTo>
                  <a:lnTo>
                    <a:pt x="896486" y="0"/>
                  </a:lnTo>
                  <a:lnTo>
                    <a:pt x="836237" y="0"/>
                  </a:lnTo>
                  <a:lnTo>
                    <a:pt x="709321" y="305297"/>
                  </a:lnTo>
                  <a:close/>
                  <a:moveTo>
                    <a:pt x="825057" y="178434"/>
                  </a:moveTo>
                  <a:lnTo>
                    <a:pt x="865430" y="80037"/>
                  </a:lnTo>
                  <a:lnTo>
                    <a:pt x="906010" y="178434"/>
                  </a:lnTo>
                  <a:lnTo>
                    <a:pt x="825057" y="178434"/>
                  </a:lnTo>
                  <a:close/>
                </a:path>
              </a:pathLst>
            </a:custGeom>
            <a:grpFill/>
            <a:ln w="2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3141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2">
    <p:bg>
      <p:bgPr>
        <a:solidFill>
          <a:srgbClr val="5900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8709600-BCE8-124E-8A54-B857CEED2F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3" y="2697480"/>
            <a:ext cx="6864095" cy="1472184"/>
          </a:xfrm>
        </p:spPr>
        <p:txBody>
          <a:bodyPr anchor="ctr"/>
          <a:lstStyle>
            <a:lvl1pPr marL="0" indent="0" algn="l">
              <a:lnSpc>
                <a:spcPct val="70000"/>
              </a:lnSpc>
              <a:buNone/>
              <a:defRPr sz="12000" b="0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424CF5-F09C-EC49-80C6-D935C9F27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155200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  <p:grpSp>
        <p:nvGrpSpPr>
          <p:cNvPr id="7" name="Graphic 4">
            <a:extLst>
              <a:ext uri="{FF2B5EF4-FFF2-40B4-BE49-F238E27FC236}">
                <a16:creationId xmlns:a16="http://schemas.microsoft.com/office/drawing/2014/main" id="{54AF5974-EEA6-8321-3730-58387E56BA2D}"/>
              </a:ext>
            </a:extLst>
          </p:cNvPr>
          <p:cNvGrpSpPr/>
          <p:nvPr/>
        </p:nvGrpSpPr>
        <p:grpSpPr>
          <a:xfrm>
            <a:off x="9652243" y="6097692"/>
            <a:ext cx="2087175" cy="374401"/>
            <a:chOff x="468205" y="5926941"/>
            <a:chExt cx="2087175" cy="374401"/>
          </a:xfrm>
          <a:solidFill>
            <a:schemeClr val="bg1"/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6D3C71C-C1CB-905B-1E15-48C205872EB7}"/>
                </a:ext>
              </a:extLst>
            </p:cNvPr>
            <p:cNvSpPr/>
            <p:nvPr/>
          </p:nvSpPr>
          <p:spPr>
            <a:xfrm>
              <a:off x="468205" y="5926941"/>
              <a:ext cx="367704" cy="305297"/>
            </a:xfrm>
            <a:custGeom>
              <a:avLst/>
              <a:gdLst>
                <a:gd name="connsiteX0" fmla="*/ 0 w 367704"/>
                <a:gd name="connsiteY0" fmla="*/ 0 h 305297"/>
                <a:gd name="connsiteX1" fmla="*/ 0 w 367704"/>
                <a:gd name="connsiteY1" fmla="*/ 305297 h 305297"/>
                <a:gd name="connsiteX2" fmla="*/ 143065 w 367704"/>
                <a:gd name="connsiteY2" fmla="*/ 305297 h 305297"/>
                <a:gd name="connsiteX3" fmla="*/ 143065 w 367704"/>
                <a:gd name="connsiteY3" fmla="*/ 122119 h 305297"/>
                <a:gd name="connsiteX4" fmla="*/ 224639 w 367704"/>
                <a:gd name="connsiteY4" fmla="*/ 122119 h 305297"/>
                <a:gd name="connsiteX5" fmla="*/ 224639 w 367704"/>
                <a:gd name="connsiteY5" fmla="*/ 305297 h 305297"/>
                <a:gd name="connsiteX6" fmla="*/ 367704 w 367704"/>
                <a:gd name="connsiteY6" fmla="*/ 305297 h 305297"/>
                <a:gd name="connsiteX7" fmla="*/ 367704 w 367704"/>
                <a:gd name="connsiteY7" fmla="*/ 0 h 30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704" h="305297">
                  <a:moveTo>
                    <a:pt x="0" y="0"/>
                  </a:moveTo>
                  <a:lnTo>
                    <a:pt x="0" y="305297"/>
                  </a:lnTo>
                  <a:lnTo>
                    <a:pt x="143065" y="305297"/>
                  </a:lnTo>
                  <a:lnTo>
                    <a:pt x="143065" y="122119"/>
                  </a:lnTo>
                  <a:lnTo>
                    <a:pt x="224639" y="122119"/>
                  </a:lnTo>
                  <a:lnTo>
                    <a:pt x="224639" y="305297"/>
                  </a:lnTo>
                  <a:lnTo>
                    <a:pt x="367704" y="305297"/>
                  </a:lnTo>
                  <a:lnTo>
                    <a:pt x="367704" y="0"/>
                  </a:lnTo>
                  <a:close/>
                </a:path>
              </a:pathLst>
            </a:custGeom>
            <a:solidFill>
              <a:schemeClr val="accent4"/>
            </a:solidFill>
            <a:ln w="2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7B3B7B8-FFF8-A740-A94D-2CB8A0FDE974}"/>
                </a:ext>
              </a:extLst>
            </p:cNvPr>
            <p:cNvSpPr/>
            <p:nvPr/>
          </p:nvSpPr>
          <p:spPr>
            <a:xfrm>
              <a:off x="999057" y="5926941"/>
              <a:ext cx="1556323" cy="374401"/>
            </a:xfrm>
            <a:custGeom>
              <a:avLst/>
              <a:gdLst>
                <a:gd name="connsiteX0" fmla="*/ 207 w 1556323"/>
                <a:gd name="connsiteY0" fmla="*/ 0 h 374401"/>
                <a:gd name="connsiteX1" fmla="*/ 61905 w 1556323"/>
                <a:gd name="connsiteY1" fmla="*/ 0 h 374401"/>
                <a:gd name="connsiteX2" fmla="*/ 204349 w 1556323"/>
                <a:gd name="connsiteY2" fmla="*/ 188748 h 374401"/>
                <a:gd name="connsiteX3" fmla="*/ 204349 w 1556323"/>
                <a:gd name="connsiteY3" fmla="*/ 0 h 374401"/>
                <a:gd name="connsiteX4" fmla="*/ 270395 w 1556323"/>
                <a:gd name="connsiteY4" fmla="*/ 0 h 374401"/>
                <a:gd name="connsiteX5" fmla="*/ 270395 w 1556323"/>
                <a:gd name="connsiteY5" fmla="*/ 305297 h 374401"/>
                <a:gd name="connsiteX6" fmla="*/ 213459 w 1556323"/>
                <a:gd name="connsiteY6" fmla="*/ 305297 h 374401"/>
                <a:gd name="connsiteX7" fmla="*/ 66046 w 1556323"/>
                <a:gd name="connsiteY7" fmla="*/ 112630 h 374401"/>
                <a:gd name="connsiteX8" fmla="*/ 66046 w 1556323"/>
                <a:gd name="connsiteY8" fmla="*/ 305297 h 374401"/>
                <a:gd name="connsiteX9" fmla="*/ 0 w 1556323"/>
                <a:gd name="connsiteY9" fmla="*/ 305297 h 374401"/>
                <a:gd name="connsiteX10" fmla="*/ 207 w 1556323"/>
                <a:gd name="connsiteY10" fmla="*/ 0 h 374401"/>
                <a:gd name="connsiteX11" fmla="*/ 207 w 1556323"/>
                <a:gd name="connsiteY11" fmla="*/ 0 h 374401"/>
                <a:gd name="connsiteX12" fmla="*/ 302693 w 1556323"/>
                <a:gd name="connsiteY12" fmla="*/ 190398 h 374401"/>
                <a:gd name="connsiteX13" fmla="*/ 424433 w 1556323"/>
                <a:gd name="connsiteY13" fmla="*/ 310248 h 374401"/>
                <a:gd name="connsiteX14" fmla="*/ 519465 w 1556323"/>
                <a:gd name="connsiteY14" fmla="*/ 266929 h 374401"/>
                <a:gd name="connsiteX15" fmla="*/ 481576 w 1556323"/>
                <a:gd name="connsiteY15" fmla="*/ 233717 h 374401"/>
                <a:gd name="connsiteX16" fmla="*/ 425054 w 1556323"/>
                <a:gd name="connsiteY16" fmla="*/ 257646 h 374401"/>
                <a:gd name="connsiteX17" fmla="*/ 368118 w 1556323"/>
                <a:gd name="connsiteY17" fmla="*/ 212264 h 374401"/>
                <a:gd name="connsiteX18" fmla="*/ 530231 w 1556323"/>
                <a:gd name="connsiteY18" fmla="*/ 212264 h 374401"/>
                <a:gd name="connsiteX19" fmla="*/ 531059 w 1556323"/>
                <a:gd name="connsiteY19" fmla="*/ 194936 h 374401"/>
                <a:gd name="connsiteX20" fmla="*/ 417808 w 1556323"/>
                <a:gd name="connsiteY20" fmla="*/ 68898 h 374401"/>
                <a:gd name="connsiteX21" fmla="*/ 302693 w 1556323"/>
                <a:gd name="connsiteY21" fmla="*/ 189573 h 374401"/>
                <a:gd name="connsiteX22" fmla="*/ 302693 w 1556323"/>
                <a:gd name="connsiteY22" fmla="*/ 190398 h 374401"/>
                <a:gd name="connsiteX23" fmla="*/ 367290 w 1556323"/>
                <a:gd name="connsiteY23" fmla="*/ 171008 h 374401"/>
                <a:gd name="connsiteX24" fmla="*/ 417808 w 1556323"/>
                <a:gd name="connsiteY24" fmla="*/ 121706 h 374401"/>
                <a:gd name="connsiteX25" fmla="*/ 466877 w 1556323"/>
                <a:gd name="connsiteY25" fmla="*/ 171008 h 374401"/>
                <a:gd name="connsiteX26" fmla="*/ 367290 w 1556323"/>
                <a:gd name="connsiteY26" fmla="*/ 171008 h 374401"/>
                <a:gd name="connsiteX27" fmla="*/ 572467 w 1556323"/>
                <a:gd name="connsiteY27" fmla="*/ 239287 h 374401"/>
                <a:gd name="connsiteX28" fmla="*/ 640169 w 1556323"/>
                <a:gd name="connsiteY28" fmla="*/ 309010 h 374401"/>
                <a:gd name="connsiteX29" fmla="*/ 692344 w 1556323"/>
                <a:gd name="connsiteY29" fmla="*/ 295602 h 374401"/>
                <a:gd name="connsiteX30" fmla="*/ 692344 w 1556323"/>
                <a:gd name="connsiteY30" fmla="*/ 242794 h 374401"/>
                <a:gd name="connsiteX31" fmla="*/ 659631 w 1556323"/>
                <a:gd name="connsiteY31" fmla="*/ 251045 h 374401"/>
                <a:gd name="connsiteX32" fmla="*/ 638306 w 1556323"/>
                <a:gd name="connsiteY32" fmla="*/ 228560 h 374401"/>
                <a:gd name="connsiteX33" fmla="*/ 638306 w 1556323"/>
                <a:gd name="connsiteY33" fmla="*/ 129339 h 374401"/>
                <a:gd name="connsiteX34" fmla="*/ 693172 w 1556323"/>
                <a:gd name="connsiteY34" fmla="*/ 129339 h 374401"/>
                <a:gd name="connsiteX35" fmla="*/ 693172 w 1556323"/>
                <a:gd name="connsiteY35" fmla="*/ 73230 h 374401"/>
                <a:gd name="connsiteX36" fmla="*/ 638306 w 1556323"/>
                <a:gd name="connsiteY36" fmla="*/ 73230 h 374401"/>
                <a:gd name="connsiteX37" fmla="*/ 638306 w 1556323"/>
                <a:gd name="connsiteY37" fmla="*/ 13821 h 374401"/>
                <a:gd name="connsiteX38" fmla="*/ 572260 w 1556323"/>
                <a:gd name="connsiteY38" fmla="*/ 13821 h 374401"/>
                <a:gd name="connsiteX39" fmla="*/ 572260 w 1556323"/>
                <a:gd name="connsiteY39" fmla="*/ 73024 h 374401"/>
                <a:gd name="connsiteX40" fmla="*/ 544517 w 1556323"/>
                <a:gd name="connsiteY40" fmla="*/ 73024 h 374401"/>
                <a:gd name="connsiteX41" fmla="*/ 544517 w 1556323"/>
                <a:gd name="connsiteY41" fmla="*/ 129339 h 374401"/>
                <a:gd name="connsiteX42" fmla="*/ 572260 w 1556323"/>
                <a:gd name="connsiteY42" fmla="*/ 129339 h 374401"/>
                <a:gd name="connsiteX43" fmla="*/ 572467 w 1556323"/>
                <a:gd name="connsiteY43" fmla="*/ 239287 h 374401"/>
                <a:gd name="connsiteX44" fmla="*/ 1039965 w 1556323"/>
                <a:gd name="connsiteY44" fmla="*/ 374402 h 374401"/>
                <a:gd name="connsiteX45" fmla="*/ 1106011 w 1556323"/>
                <a:gd name="connsiteY45" fmla="*/ 374402 h 374401"/>
                <a:gd name="connsiteX46" fmla="*/ 1106011 w 1556323"/>
                <a:gd name="connsiteY46" fmla="*/ 274767 h 374401"/>
                <a:gd name="connsiteX47" fmla="*/ 1178475 w 1556323"/>
                <a:gd name="connsiteY47" fmla="*/ 309423 h 374401"/>
                <a:gd name="connsiteX48" fmla="*/ 1284480 w 1556323"/>
                <a:gd name="connsiteY48" fmla="*/ 189367 h 374401"/>
                <a:gd name="connsiteX49" fmla="*/ 1284480 w 1556323"/>
                <a:gd name="connsiteY49" fmla="*/ 188542 h 374401"/>
                <a:gd name="connsiteX50" fmla="*/ 1178475 w 1556323"/>
                <a:gd name="connsiteY50" fmla="*/ 68692 h 374401"/>
                <a:gd name="connsiteX51" fmla="*/ 1106011 w 1556323"/>
                <a:gd name="connsiteY51" fmla="*/ 106235 h 374401"/>
                <a:gd name="connsiteX52" fmla="*/ 1106011 w 1556323"/>
                <a:gd name="connsiteY52" fmla="*/ 73230 h 374401"/>
                <a:gd name="connsiteX53" fmla="*/ 1039965 w 1556323"/>
                <a:gd name="connsiteY53" fmla="*/ 73230 h 374401"/>
                <a:gd name="connsiteX54" fmla="*/ 1039965 w 1556323"/>
                <a:gd name="connsiteY54" fmla="*/ 374402 h 374401"/>
                <a:gd name="connsiteX55" fmla="*/ 1218434 w 1556323"/>
                <a:gd name="connsiteY55" fmla="*/ 189573 h 374401"/>
                <a:gd name="connsiteX56" fmla="*/ 1161498 w 1556323"/>
                <a:gd name="connsiteY56" fmla="*/ 253727 h 374401"/>
                <a:gd name="connsiteX57" fmla="*/ 1104976 w 1556323"/>
                <a:gd name="connsiteY57" fmla="*/ 189573 h 374401"/>
                <a:gd name="connsiteX58" fmla="*/ 1104976 w 1556323"/>
                <a:gd name="connsiteY58" fmla="*/ 188748 h 374401"/>
                <a:gd name="connsiteX59" fmla="*/ 1161498 w 1556323"/>
                <a:gd name="connsiteY59" fmla="*/ 124801 h 374401"/>
                <a:gd name="connsiteX60" fmla="*/ 1218434 w 1556323"/>
                <a:gd name="connsiteY60" fmla="*/ 188748 h 374401"/>
                <a:gd name="connsiteX61" fmla="*/ 1218434 w 1556323"/>
                <a:gd name="connsiteY61" fmla="*/ 189573 h 374401"/>
                <a:gd name="connsiteX62" fmla="*/ 1311602 w 1556323"/>
                <a:gd name="connsiteY62" fmla="*/ 374402 h 374401"/>
                <a:gd name="connsiteX63" fmla="*/ 1377648 w 1556323"/>
                <a:gd name="connsiteY63" fmla="*/ 374402 h 374401"/>
                <a:gd name="connsiteX64" fmla="*/ 1377648 w 1556323"/>
                <a:gd name="connsiteY64" fmla="*/ 274767 h 374401"/>
                <a:gd name="connsiteX65" fmla="*/ 1450319 w 1556323"/>
                <a:gd name="connsiteY65" fmla="*/ 309423 h 374401"/>
                <a:gd name="connsiteX66" fmla="*/ 1556324 w 1556323"/>
                <a:gd name="connsiteY66" fmla="*/ 189367 h 374401"/>
                <a:gd name="connsiteX67" fmla="*/ 1556324 w 1556323"/>
                <a:gd name="connsiteY67" fmla="*/ 188542 h 374401"/>
                <a:gd name="connsiteX68" fmla="*/ 1450319 w 1556323"/>
                <a:gd name="connsiteY68" fmla="*/ 68692 h 374401"/>
                <a:gd name="connsiteX69" fmla="*/ 1377648 w 1556323"/>
                <a:gd name="connsiteY69" fmla="*/ 106235 h 374401"/>
                <a:gd name="connsiteX70" fmla="*/ 1377648 w 1556323"/>
                <a:gd name="connsiteY70" fmla="*/ 73230 h 374401"/>
                <a:gd name="connsiteX71" fmla="*/ 1311602 w 1556323"/>
                <a:gd name="connsiteY71" fmla="*/ 73230 h 374401"/>
                <a:gd name="connsiteX72" fmla="*/ 1311602 w 1556323"/>
                <a:gd name="connsiteY72" fmla="*/ 374402 h 374401"/>
                <a:gd name="connsiteX73" fmla="*/ 1490071 w 1556323"/>
                <a:gd name="connsiteY73" fmla="*/ 189573 h 374401"/>
                <a:gd name="connsiteX74" fmla="*/ 1433135 w 1556323"/>
                <a:gd name="connsiteY74" fmla="*/ 253727 h 374401"/>
                <a:gd name="connsiteX75" fmla="*/ 1376613 w 1556323"/>
                <a:gd name="connsiteY75" fmla="*/ 189573 h 374401"/>
                <a:gd name="connsiteX76" fmla="*/ 1376613 w 1556323"/>
                <a:gd name="connsiteY76" fmla="*/ 188748 h 374401"/>
                <a:gd name="connsiteX77" fmla="*/ 1433135 w 1556323"/>
                <a:gd name="connsiteY77" fmla="*/ 124801 h 374401"/>
                <a:gd name="connsiteX78" fmla="*/ 1490071 w 1556323"/>
                <a:gd name="connsiteY78" fmla="*/ 188748 h 374401"/>
                <a:gd name="connsiteX79" fmla="*/ 1490071 w 1556323"/>
                <a:gd name="connsiteY79" fmla="*/ 189573 h 374401"/>
                <a:gd name="connsiteX80" fmla="*/ 709321 w 1556323"/>
                <a:gd name="connsiteY80" fmla="*/ 305297 h 374401"/>
                <a:gd name="connsiteX81" fmla="*/ 777437 w 1556323"/>
                <a:gd name="connsiteY81" fmla="*/ 305297 h 374401"/>
                <a:gd name="connsiteX82" fmla="*/ 805181 w 1556323"/>
                <a:gd name="connsiteY82" fmla="*/ 237224 h 374401"/>
                <a:gd name="connsiteX83" fmla="*/ 925678 w 1556323"/>
                <a:gd name="connsiteY83" fmla="*/ 237224 h 374401"/>
                <a:gd name="connsiteX84" fmla="*/ 953629 w 1556323"/>
                <a:gd name="connsiteY84" fmla="*/ 305297 h 374401"/>
                <a:gd name="connsiteX85" fmla="*/ 1023402 w 1556323"/>
                <a:gd name="connsiteY85" fmla="*/ 305297 h 374401"/>
                <a:gd name="connsiteX86" fmla="*/ 896486 w 1556323"/>
                <a:gd name="connsiteY86" fmla="*/ 0 h 374401"/>
                <a:gd name="connsiteX87" fmla="*/ 836237 w 1556323"/>
                <a:gd name="connsiteY87" fmla="*/ 0 h 374401"/>
                <a:gd name="connsiteX88" fmla="*/ 709321 w 1556323"/>
                <a:gd name="connsiteY88" fmla="*/ 305297 h 374401"/>
                <a:gd name="connsiteX89" fmla="*/ 825057 w 1556323"/>
                <a:gd name="connsiteY89" fmla="*/ 178434 h 374401"/>
                <a:gd name="connsiteX90" fmla="*/ 865430 w 1556323"/>
                <a:gd name="connsiteY90" fmla="*/ 80037 h 374401"/>
                <a:gd name="connsiteX91" fmla="*/ 906010 w 1556323"/>
                <a:gd name="connsiteY91" fmla="*/ 178434 h 374401"/>
                <a:gd name="connsiteX92" fmla="*/ 825057 w 1556323"/>
                <a:gd name="connsiteY92" fmla="*/ 178434 h 37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556323" h="374401">
                  <a:moveTo>
                    <a:pt x="207" y="0"/>
                  </a:moveTo>
                  <a:lnTo>
                    <a:pt x="61905" y="0"/>
                  </a:lnTo>
                  <a:lnTo>
                    <a:pt x="204349" y="188748"/>
                  </a:lnTo>
                  <a:lnTo>
                    <a:pt x="204349" y="0"/>
                  </a:lnTo>
                  <a:lnTo>
                    <a:pt x="270395" y="0"/>
                  </a:lnTo>
                  <a:lnTo>
                    <a:pt x="270395" y="305297"/>
                  </a:lnTo>
                  <a:lnTo>
                    <a:pt x="213459" y="305297"/>
                  </a:lnTo>
                  <a:lnTo>
                    <a:pt x="66046" y="112630"/>
                  </a:lnTo>
                  <a:lnTo>
                    <a:pt x="66046" y="305297"/>
                  </a:lnTo>
                  <a:lnTo>
                    <a:pt x="0" y="305297"/>
                  </a:lnTo>
                  <a:lnTo>
                    <a:pt x="207" y="0"/>
                  </a:lnTo>
                  <a:lnTo>
                    <a:pt x="207" y="0"/>
                  </a:lnTo>
                  <a:close/>
                  <a:moveTo>
                    <a:pt x="302693" y="190398"/>
                  </a:moveTo>
                  <a:cubicBezTo>
                    <a:pt x="302693" y="261359"/>
                    <a:pt x="354454" y="310248"/>
                    <a:pt x="424433" y="310248"/>
                  </a:cubicBezTo>
                  <a:cubicBezTo>
                    <a:pt x="466462" y="310248"/>
                    <a:pt x="497726" y="293745"/>
                    <a:pt x="519465" y="266929"/>
                  </a:cubicBezTo>
                  <a:lnTo>
                    <a:pt x="481576" y="233717"/>
                  </a:lnTo>
                  <a:cubicBezTo>
                    <a:pt x="463357" y="250632"/>
                    <a:pt x="447208" y="257646"/>
                    <a:pt x="425054" y="257646"/>
                  </a:cubicBezTo>
                  <a:cubicBezTo>
                    <a:pt x="395448" y="257646"/>
                    <a:pt x="374743" y="241969"/>
                    <a:pt x="368118" y="212264"/>
                  </a:cubicBezTo>
                  <a:lnTo>
                    <a:pt x="530231" y="212264"/>
                  </a:lnTo>
                  <a:cubicBezTo>
                    <a:pt x="530645" y="206282"/>
                    <a:pt x="531059" y="200093"/>
                    <a:pt x="531059" y="194936"/>
                  </a:cubicBezTo>
                  <a:cubicBezTo>
                    <a:pt x="531059" y="129132"/>
                    <a:pt x="495448" y="68898"/>
                    <a:pt x="417808" y="68898"/>
                  </a:cubicBezTo>
                  <a:cubicBezTo>
                    <a:pt x="350106" y="68898"/>
                    <a:pt x="302693" y="123357"/>
                    <a:pt x="302693" y="189573"/>
                  </a:cubicBezTo>
                  <a:lnTo>
                    <a:pt x="302693" y="190398"/>
                  </a:lnTo>
                  <a:moveTo>
                    <a:pt x="367290" y="171008"/>
                  </a:moveTo>
                  <a:cubicBezTo>
                    <a:pt x="372466" y="141097"/>
                    <a:pt x="390272" y="121706"/>
                    <a:pt x="417808" y="121706"/>
                  </a:cubicBezTo>
                  <a:cubicBezTo>
                    <a:pt x="445551" y="121706"/>
                    <a:pt x="462943" y="141509"/>
                    <a:pt x="466877" y="171008"/>
                  </a:cubicBezTo>
                  <a:lnTo>
                    <a:pt x="367290" y="171008"/>
                  </a:lnTo>
                  <a:close/>
                  <a:moveTo>
                    <a:pt x="572467" y="239287"/>
                  </a:moveTo>
                  <a:cubicBezTo>
                    <a:pt x="572467" y="292920"/>
                    <a:pt x="599797" y="309010"/>
                    <a:pt x="640169" y="309010"/>
                  </a:cubicBezTo>
                  <a:cubicBezTo>
                    <a:pt x="662323" y="309010"/>
                    <a:pt x="678472" y="303853"/>
                    <a:pt x="692344" y="295602"/>
                  </a:cubicBezTo>
                  <a:lnTo>
                    <a:pt x="692344" y="242794"/>
                  </a:lnTo>
                  <a:cubicBezTo>
                    <a:pt x="682820" y="248157"/>
                    <a:pt x="671847" y="251045"/>
                    <a:pt x="659631" y="251045"/>
                  </a:cubicBezTo>
                  <a:cubicBezTo>
                    <a:pt x="644931" y="251045"/>
                    <a:pt x="638306" y="243619"/>
                    <a:pt x="638306" y="228560"/>
                  </a:cubicBezTo>
                  <a:lnTo>
                    <a:pt x="638306" y="129339"/>
                  </a:lnTo>
                  <a:lnTo>
                    <a:pt x="693172" y="129339"/>
                  </a:lnTo>
                  <a:lnTo>
                    <a:pt x="693172" y="73230"/>
                  </a:lnTo>
                  <a:lnTo>
                    <a:pt x="638306" y="73230"/>
                  </a:lnTo>
                  <a:lnTo>
                    <a:pt x="638306" y="13821"/>
                  </a:lnTo>
                  <a:lnTo>
                    <a:pt x="572260" y="13821"/>
                  </a:lnTo>
                  <a:lnTo>
                    <a:pt x="572260" y="73024"/>
                  </a:lnTo>
                  <a:lnTo>
                    <a:pt x="544517" y="73024"/>
                  </a:lnTo>
                  <a:lnTo>
                    <a:pt x="544517" y="129339"/>
                  </a:lnTo>
                  <a:lnTo>
                    <a:pt x="572260" y="129339"/>
                  </a:lnTo>
                  <a:lnTo>
                    <a:pt x="572467" y="239287"/>
                  </a:lnTo>
                  <a:moveTo>
                    <a:pt x="1039965" y="374402"/>
                  </a:moveTo>
                  <a:lnTo>
                    <a:pt x="1106011" y="374402"/>
                  </a:lnTo>
                  <a:lnTo>
                    <a:pt x="1106011" y="274767"/>
                  </a:lnTo>
                  <a:cubicBezTo>
                    <a:pt x="1121746" y="293333"/>
                    <a:pt x="1143485" y="309423"/>
                    <a:pt x="1178475" y="309423"/>
                  </a:cubicBezTo>
                  <a:cubicBezTo>
                    <a:pt x="1233755" y="309423"/>
                    <a:pt x="1284480" y="266929"/>
                    <a:pt x="1284480" y="189367"/>
                  </a:cubicBezTo>
                  <a:lnTo>
                    <a:pt x="1284480" y="188542"/>
                  </a:lnTo>
                  <a:cubicBezTo>
                    <a:pt x="1284480" y="110980"/>
                    <a:pt x="1232720" y="68692"/>
                    <a:pt x="1178475" y="68692"/>
                  </a:cubicBezTo>
                  <a:cubicBezTo>
                    <a:pt x="1144106" y="68692"/>
                    <a:pt x="1121953" y="84576"/>
                    <a:pt x="1106011" y="106235"/>
                  </a:cubicBezTo>
                  <a:lnTo>
                    <a:pt x="1106011" y="73230"/>
                  </a:lnTo>
                  <a:lnTo>
                    <a:pt x="1039965" y="73230"/>
                  </a:lnTo>
                  <a:lnTo>
                    <a:pt x="1039965" y="374402"/>
                  </a:lnTo>
                  <a:close/>
                  <a:moveTo>
                    <a:pt x="1218434" y="189573"/>
                  </a:moveTo>
                  <a:cubicBezTo>
                    <a:pt x="1218434" y="228560"/>
                    <a:pt x="1192347" y="253727"/>
                    <a:pt x="1161498" y="253727"/>
                  </a:cubicBezTo>
                  <a:cubicBezTo>
                    <a:pt x="1130649" y="253727"/>
                    <a:pt x="1104976" y="228148"/>
                    <a:pt x="1104976" y="189573"/>
                  </a:cubicBezTo>
                  <a:lnTo>
                    <a:pt x="1104976" y="188748"/>
                  </a:lnTo>
                  <a:cubicBezTo>
                    <a:pt x="1104976" y="150173"/>
                    <a:pt x="1130649" y="124801"/>
                    <a:pt x="1161498" y="124801"/>
                  </a:cubicBezTo>
                  <a:cubicBezTo>
                    <a:pt x="1192347" y="124801"/>
                    <a:pt x="1218434" y="150379"/>
                    <a:pt x="1218434" y="188748"/>
                  </a:cubicBezTo>
                  <a:lnTo>
                    <a:pt x="1218434" y="189573"/>
                  </a:lnTo>
                  <a:moveTo>
                    <a:pt x="1311602" y="374402"/>
                  </a:moveTo>
                  <a:lnTo>
                    <a:pt x="1377648" y="374402"/>
                  </a:lnTo>
                  <a:lnTo>
                    <a:pt x="1377648" y="274767"/>
                  </a:lnTo>
                  <a:cubicBezTo>
                    <a:pt x="1393176" y="293333"/>
                    <a:pt x="1414915" y="309423"/>
                    <a:pt x="1450319" y="309423"/>
                  </a:cubicBezTo>
                  <a:cubicBezTo>
                    <a:pt x="1505392" y="309423"/>
                    <a:pt x="1556324" y="266929"/>
                    <a:pt x="1556324" y="189367"/>
                  </a:cubicBezTo>
                  <a:lnTo>
                    <a:pt x="1556324" y="188542"/>
                  </a:lnTo>
                  <a:cubicBezTo>
                    <a:pt x="1556324" y="110980"/>
                    <a:pt x="1504564" y="68692"/>
                    <a:pt x="1450319" y="68692"/>
                  </a:cubicBezTo>
                  <a:cubicBezTo>
                    <a:pt x="1415951" y="68692"/>
                    <a:pt x="1393797" y="84576"/>
                    <a:pt x="1377648" y="106235"/>
                  </a:cubicBezTo>
                  <a:lnTo>
                    <a:pt x="1377648" y="73230"/>
                  </a:lnTo>
                  <a:lnTo>
                    <a:pt x="1311602" y="73230"/>
                  </a:lnTo>
                  <a:lnTo>
                    <a:pt x="1311602" y="374402"/>
                  </a:lnTo>
                  <a:close/>
                  <a:moveTo>
                    <a:pt x="1490071" y="189573"/>
                  </a:moveTo>
                  <a:cubicBezTo>
                    <a:pt x="1490071" y="228560"/>
                    <a:pt x="1463984" y="253727"/>
                    <a:pt x="1433135" y="253727"/>
                  </a:cubicBezTo>
                  <a:cubicBezTo>
                    <a:pt x="1402286" y="253727"/>
                    <a:pt x="1376613" y="228148"/>
                    <a:pt x="1376613" y="189573"/>
                  </a:cubicBezTo>
                  <a:lnTo>
                    <a:pt x="1376613" y="188748"/>
                  </a:lnTo>
                  <a:cubicBezTo>
                    <a:pt x="1376613" y="150173"/>
                    <a:pt x="1402286" y="124801"/>
                    <a:pt x="1433135" y="124801"/>
                  </a:cubicBezTo>
                  <a:cubicBezTo>
                    <a:pt x="1463984" y="124801"/>
                    <a:pt x="1490071" y="150379"/>
                    <a:pt x="1490071" y="188748"/>
                  </a:cubicBezTo>
                  <a:lnTo>
                    <a:pt x="1490071" y="189573"/>
                  </a:lnTo>
                  <a:moveTo>
                    <a:pt x="709321" y="305297"/>
                  </a:moveTo>
                  <a:lnTo>
                    <a:pt x="777437" y="305297"/>
                  </a:lnTo>
                  <a:lnTo>
                    <a:pt x="805181" y="237224"/>
                  </a:lnTo>
                  <a:lnTo>
                    <a:pt x="925678" y="237224"/>
                  </a:lnTo>
                  <a:lnTo>
                    <a:pt x="953629" y="305297"/>
                  </a:lnTo>
                  <a:lnTo>
                    <a:pt x="1023402" y="305297"/>
                  </a:lnTo>
                  <a:lnTo>
                    <a:pt x="896486" y="0"/>
                  </a:lnTo>
                  <a:lnTo>
                    <a:pt x="836237" y="0"/>
                  </a:lnTo>
                  <a:lnTo>
                    <a:pt x="709321" y="305297"/>
                  </a:lnTo>
                  <a:close/>
                  <a:moveTo>
                    <a:pt x="825057" y="178434"/>
                  </a:moveTo>
                  <a:lnTo>
                    <a:pt x="865430" y="80037"/>
                  </a:lnTo>
                  <a:lnTo>
                    <a:pt x="906010" y="178434"/>
                  </a:lnTo>
                  <a:lnTo>
                    <a:pt x="825057" y="178434"/>
                  </a:lnTo>
                  <a:close/>
                </a:path>
              </a:pathLst>
            </a:custGeom>
            <a:grpFill/>
            <a:ln w="2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3033540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B17008B-562E-A64A-B136-E9A58C30E0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697480"/>
            <a:ext cx="6864094" cy="1472184"/>
          </a:xfrm>
        </p:spPr>
        <p:txBody>
          <a:bodyPr anchor="ctr"/>
          <a:lstStyle>
            <a:lvl1pPr marL="0" indent="0" algn="l">
              <a:lnSpc>
                <a:spcPct val="70000"/>
              </a:lnSpc>
              <a:buNone/>
              <a:defRPr sz="12000" b="0" cap="all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grpSp>
        <p:nvGrpSpPr>
          <p:cNvPr id="4" name="Graphic 4">
            <a:extLst>
              <a:ext uri="{FF2B5EF4-FFF2-40B4-BE49-F238E27FC236}">
                <a16:creationId xmlns:a16="http://schemas.microsoft.com/office/drawing/2014/main" id="{402612D9-11F1-AC2D-5E1F-3CF4929221AF}"/>
              </a:ext>
            </a:extLst>
          </p:cNvPr>
          <p:cNvGrpSpPr/>
          <p:nvPr userDrawn="1"/>
        </p:nvGrpSpPr>
        <p:grpSpPr>
          <a:xfrm>
            <a:off x="9652243" y="6097692"/>
            <a:ext cx="2087175" cy="374401"/>
            <a:chOff x="468205" y="5926941"/>
            <a:chExt cx="2087175" cy="374401"/>
          </a:xfrm>
          <a:solidFill>
            <a:schemeClr val="bg1"/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4498E26-E1EC-9B72-1754-5AFBB243C073}"/>
                </a:ext>
              </a:extLst>
            </p:cNvPr>
            <p:cNvSpPr/>
            <p:nvPr/>
          </p:nvSpPr>
          <p:spPr>
            <a:xfrm>
              <a:off x="468205" y="5926941"/>
              <a:ext cx="367704" cy="305297"/>
            </a:xfrm>
            <a:custGeom>
              <a:avLst/>
              <a:gdLst>
                <a:gd name="connsiteX0" fmla="*/ 0 w 367704"/>
                <a:gd name="connsiteY0" fmla="*/ 0 h 305297"/>
                <a:gd name="connsiteX1" fmla="*/ 0 w 367704"/>
                <a:gd name="connsiteY1" fmla="*/ 305297 h 305297"/>
                <a:gd name="connsiteX2" fmla="*/ 143065 w 367704"/>
                <a:gd name="connsiteY2" fmla="*/ 305297 h 305297"/>
                <a:gd name="connsiteX3" fmla="*/ 143065 w 367704"/>
                <a:gd name="connsiteY3" fmla="*/ 122119 h 305297"/>
                <a:gd name="connsiteX4" fmla="*/ 224639 w 367704"/>
                <a:gd name="connsiteY4" fmla="*/ 122119 h 305297"/>
                <a:gd name="connsiteX5" fmla="*/ 224639 w 367704"/>
                <a:gd name="connsiteY5" fmla="*/ 305297 h 305297"/>
                <a:gd name="connsiteX6" fmla="*/ 367704 w 367704"/>
                <a:gd name="connsiteY6" fmla="*/ 305297 h 305297"/>
                <a:gd name="connsiteX7" fmla="*/ 367704 w 367704"/>
                <a:gd name="connsiteY7" fmla="*/ 0 h 30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704" h="305297">
                  <a:moveTo>
                    <a:pt x="0" y="0"/>
                  </a:moveTo>
                  <a:lnTo>
                    <a:pt x="0" y="305297"/>
                  </a:lnTo>
                  <a:lnTo>
                    <a:pt x="143065" y="305297"/>
                  </a:lnTo>
                  <a:lnTo>
                    <a:pt x="143065" y="122119"/>
                  </a:lnTo>
                  <a:lnTo>
                    <a:pt x="224639" y="122119"/>
                  </a:lnTo>
                  <a:lnTo>
                    <a:pt x="224639" y="305297"/>
                  </a:lnTo>
                  <a:lnTo>
                    <a:pt x="367704" y="305297"/>
                  </a:lnTo>
                  <a:lnTo>
                    <a:pt x="367704" y="0"/>
                  </a:lnTo>
                  <a:close/>
                </a:path>
              </a:pathLst>
            </a:custGeom>
            <a:solidFill>
              <a:schemeClr val="accent5"/>
            </a:solidFill>
            <a:ln w="2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F98CFD4-5571-B393-5B20-F7F01E67496D}"/>
                </a:ext>
              </a:extLst>
            </p:cNvPr>
            <p:cNvSpPr/>
            <p:nvPr/>
          </p:nvSpPr>
          <p:spPr>
            <a:xfrm>
              <a:off x="999057" y="5926941"/>
              <a:ext cx="1556323" cy="374401"/>
            </a:xfrm>
            <a:custGeom>
              <a:avLst/>
              <a:gdLst>
                <a:gd name="connsiteX0" fmla="*/ 207 w 1556323"/>
                <a:gd name="connsiteY0" fmla="*/ 0 h 374401"/>
                <a:gd name="connsiteX1" fmla="*/ 61905 w 1556323"/>
                <a:gd name="connsiteY1" fmla="*/ 0 h 374401"/>
                <a:gd name="connsiteX2" fmla="*/ 204349 w 1556323"/>
                <a:gd name="connsiteY2" fmla="*/ 188748 h 374401"/>
                <a:gd name="connsiteX3" fmla="*/ 204349 w 1556323"/>
                <a:gd name="connsiteY3" fmla="*/ 0 h 374401"/>
                <a:gd name="connsiteX4" fmla="*/ 270395 w 1556323"/>
                <a:gd name="connsiteY4" fmla="*/ 0 h 374401"/>
                <a:gd name="connsiteX5" fmla="*/ 270395 w 1556323"/>
                <a:gd name="connsiteY5" fmla="*/ 305297 h 374401"/>
                <a:gd name="connsiteX6" fmla="*/ 213459 w 1556323"/>
                <a:gd name="connsiteY6" fmla="*/ 305297 h 374401"/>
                <a:gd name="connsiteX7" fmla="*/ 66046 w 1556323"/>
                <a:gd name="connsiteY7" fmla="*/ 112630 h 374401"/>
                <a:gd name="connsiteX8" fmla="*/ 66046 w 1556323"/>
                <a:gd name="connsiteY8" fmla="*/ 305297 h 374401"/>
                <a:gd name="connsiteX9" fmla="*/ 0 w 1556323"/>
                <a:gd name="connsiteY9" fmla="*/ 305297 h 374401"/>
                <a:gd name="connsiteX10" fmla="*/ 207 w 1556323"/>
                <a:gd name="connsiteY10" fmla="*/ 0 h 374401"/>
                <a:gd name="connsiteX11" fmla="*/ 207 w 1556323"/>
                <a:gd name="connsiteY11" fmla="*/ 0 h 374401"/>
                <a:gd name="connsiteX12" fmla="*/ 302693 w 1556323"/>
                <a:gd name="connsiteY12" fmla="*/ 190398 h 374401"/>
                <a:gd name="connsiteX13" fmla="*/ 424433 w 1556323"/>
                <a:gd name="connsiteY13" fmla="*/ 310248 h 374401"/>
                <a:gd name="connsiteX14" fmla="*/ 519465 w 1556323"/>
                <a:gd name="connsiteY14" fmla="*/ 266929 h 374401"/>
                <a:gd name="connsiteX15" fmla="*/ 481576 w 1556323"/>
                <a:gd name="connsiteY15" fmla="*/ 233717 h 374401"/>
                <a:gd name="connsiteX16" fmla="*/ 425054 w 1556323"/>
                <a:gd name="connsiteY16" fmla="*/ 257646 h 374401"/>
                <a:gd name="connsiteX17" fmla="*/ 368118 w 1556323"/>
                <a:gd name="connsiteY17" fmla="*/ 212264 h 374401"/>
                <a:gd name="connsiteX18" fmla="*/ 530231 w 1556323"/>
                <a:gd name="connsiteY18" fmla="*/ 212264 h 374401"/>
                <a:gd name="connsiteX19" fmla="*/ 531059 w 1556323"/>
                <a:gd name="connsiteY19" fmla="*/ 194936 h 374401"/>
                <a:gd name="connsiteX20" fmla="*/ 417808 w 1556323"/>
                <a:gd name="connsiteY20" fmla="*/ 68898 h 374401"/>
                <a:gd name="connsiteX21" fmla="*/ 302693 w 1556323"/>
                <a:gd name="connsiteY21" fmla="*/ 189573 h 374401"/>
                <a:gd name="connsiteX22" fmla="*/ 302693 w 1556323"/>
                <a:gd name="connsiteY22" fmla="*/ 190398 h 374401"/>
                <a:gd name="connsiteX23" fmla="*/ 367290 w 1556323"/>
                <a:gd name="connsiteY23" fmla="*/ 171008 h 374401"/>
                <a:gd name="connsiteX24" fmla="*/ 417808 w 1556323"/>
                <a:gd name="connsiteY24" fmla="*/ 121706 h 374401"/>
                <a:gd name="connsiteX25" fmla="*/ 466877 w 1556323"/>
                <a:gd name="connsiteY25" fmla="*/ 171008 h 374401"/>
                <a:gd name="connsiteX26" fmla="*/ 367290 w 1556323"/>
                <a:gd name="connsiteY26" fmla="*/ 171008 h 374401"/>
                <a:gd name="connsiteX27" fmla="*/ 572467 w 1556323"/>
                <a:gd name="connsiteY27" fmla="*/ 239287 h 374401"/>
                <a:gd name="connsiteX28" fmla="*/ 640169 w 1556323"/>
                <a:gd name="connsiteY28" fmla="*/ 309010 h 374401"/>
                <a:gd name="connsiteX29" fmla="*/ 692344 w 1556323"/>
                <a:gd name="connsiteY29" fmla="*/ 295602 h 374401"/>
                <a:gd name="connsiteX30" fmla="*/ 692344 w 1556323"/>
                <a:gd name="connsiteY30" fmla="*/ 242794 h 374401"/>
                <a:gd name="connsiteX31" fmla="*/ 659631 w 1556323"/>
                <a:gd name="connsiteY31" fmla="*/ 251045 h 374401"/>
                <a:gd name="connsiteX32" fmla="*/ 638306 w 1556323"/>
                <a:gd name="connsiteY32" fmla="*/ 228560 h 374401"/>
                <a:gd name="connsiteX33" fmla="*/ 638306 w 1556323"/>
                <a:gd name="connsiteY33" fmla="*/ 129339 h 374401"/>
                <a:gd name="connsiteX34" fmla="*/ 693172 w 1556323"/>
                <a:gd name="connsiteY34" fmla="*/ 129339 h 374401"/>
                <a:gd name="connsiteX35" fmla="*/ 693172 w 1556323"/>
                <a:gd name="connsiteY35" fmla="*/ 73230 h 374401"/>
                <a:gd name="connsiteX36" fmla="*/ 638306 w 1556323"/>
                <a:gd name="connsiteY36" fmla="*/ 73230 h 374401"/>
                <a:gd name="connsiteX37" fmla="*/ 638306 w 1556323"/>
                <a:gd name="connsiteY37" fmla="*/ 13821 h 374401"/>
                <a:gd name="connsiteX38" fmla="*/ 572260 w 1556323"/>
                <a:gd name="connsiteY38" fmla="*/ 13821 h 374401"/>
                <a:gd name="connsiteX39" fmla="*/ 572260 w 1556323"/>
                <a:gd name="connsiteY39" fmla="*/ 73024 h 374401"/>
                <a:gd name="connsiteX40" fmla="*/ 544517 w 1556323"/>
                <a:gd name="connsiteY40" fmla="*/ 73024 h 374401"/>
                <a:gd name="connsiteX41" fmla="*/ 544517 w 1556323"/>
                <a:gd name="connsiteY41" fmla="*/ 129339 h 374401"/>
                <a:gd name="connsiteX42" fmla="*/ 572260 w 1556323"/>
                <a:gd name="connsiteY42" fmla="*/ 129339 h 374401"/>
                <a:gd name="connsiteX43" fmla="*/ 572467 w 1556323"/>
                <a:gd name="connsiteY43" fmla="*/ 239287 h 374401"/>
                <a:gd name="connsiteX44" fmla="*/ 1039965 w 1556323"/>
                <a:gd name="connsiteY44" fmla="*/ 374402 h 374401"/>
                <a:gd name="connsiteX45" fmla="*/ 1106011 w 1556323"/>
                <a:gd name="connsiteY45" fmla="*/ 374402 h 374401"/>
                <a:gd name="connsiteX46" fmla="*/ 1106011 w 1556323"/>
                <a:gd name="connsiteY46" fmla="*/ 274767 h 374401"/>
                <a:gd name="connsiteX47" fmla="*/ 1178475 w 1556323"/>
                <a:gd name="connsiteY47" fmla="*/ 309423 h 374401"/>
                <a:gd name="connsiteX48" fmla="*/ 1284480 w 1556323"/>
                <a:gd name="connsiteY48" fmla="*/ 189367 h 374401"/>
                <a:gd name="connsiteX49" fmla="*/ 1284480 w 1556323"/>
                <a:gd name="connsiteY49" fmla="*/ 188542 h 374401"/>
                <a:gd name="connsiteX50" fmla="*/ 1178475 w 1556323"/>
                <a:gd name="connsiteY50" fmla="*/ 68692 h 374401"/>
                <a:gd name="connsiteX51" fmla="*/ 1106011 w 1556323"/>
                <a:gd name="connsiteY51" fmla="*/ 106235 h 374401"/>
                <a:gd name="connsiteX52" fmla="*/ 1106011 w 1556323"/>
                <a:gd name="connsiteY52" fmla="*/ 73230 h 374401"/>
                <a:gd name="connsiteX53" fmla="*/ 1039965 w 1556323"/>
                <a:gd name="connsiteY53" fmla="*/ 73230 h 374401"/>
                <a:gd name="connsiteX54" fmla="*/ 1039965 w 1556323"/>
                <a:gd name="connsiteY54" fmla="*/ 374402 h 374401"/>
                <a:gd name="connsiteX55" fmla="*/ 1218434 w 1556323"/>
                <a:gd name="connsiteY55" fmla="*/ 189573 h 374401"/>
                <a:gd name="connsiteX56" fmla="*/ 1161498 w 1556323"/>
                <a:gd name="connsiteY56" fmla="*/ 253727 h 374401"/>
                <a:gd name="connsiteX57" fmla="*/ 1104976 w 1556323"/>
                <a:gd name="connsiteY57" fmla="*/ 189573 h 374401"/>
                <a:gd name="connsiteX58" fmla="*/ 1104976 w 1556323"/>
                <a:gd name="connsiteY58" fmla="*/ 188748 h 374401"/>
                <a:gd name="connsiteX59" fmla="*/ 1161498 w 1556323"/>
                <a:gd name="connsiteY59" fmla="*/ 124801 h 374401"/>
                <a:gd name="connsiteX60" fmla="*/ 1218434 w 1556323"/>
                <a:gd name="connsiteY60" fmla="*/ 188748 h 374401"/>
                <a:gd name="connsiteX61" fmla="*/ 1218434 w 1556323"/>
                <a:gd name="connsiteY61" fmla="*/ 189573 h 374401"/>
                <a:gd name="connsiteX62" fmla="*/ 1311602 w 1556323"/>
                <a:gd name="connsiteY62" fmla="*/ 374402 h 374401"/>
                <a:gd name="connsiteX63" fmla="*/ 1377648 w 1556323"/>
                <a:gd name="connsiteY63" fmla="*/ 374402 h 374401"/>
                <a:gd name="connsiteX64" fmla="*/ 1377648 w 1556323"/>
                <a:gd name="connsiteY64" fmla="*/ 274767 h 374401"/>
                <a:gd name="connsiteX65" fmla="*/ 1450319 w 1556323"/>
                <a:gd name="connsiteY65" fmla="*/ 309423 h 374401"/>
                <a:gd name="connsiteX66" fmla="*/ 1556324 w 1556323"/>
                <a:gd name="connsiteY66" fmla="*/ 189367 h 374401"/>
                <a:gd name="connsiteX67" fmla="*/ 1556324 w 1556323"/>
                <a:gd name="connsiteY67" fmla="*/ 188542 h 374401"/>
                <a:gd name="connsiteX68" fmla="*/ 1450319 w 1556323"/>
                <a:gd name="connsiteY68" fmla="*/ 68692 h 374401"/>
                <a:gd name="connsiteX69" fmla="*/ 1377648 w 1556323"/>
                <a:gd name="connsiteY69" fmla="*/ 106235 h 374401"/>
                <a:gd name="connsiteX70" fmla="*/ 1377648 w 1556323"/>
                <a:gd name="connsiteY70" fmla="*/ 73230 h 374401"/>
                <a:gd name="connsiteX71" fmla="*/ 1311602 w 1556323"/>
                <a:gd name="connsiteY71" fmla="*/ 73230 h 374401"/>
                <a:gd name="connsiteX72" fmla="*/ 1311602 w 1556323"/>
                <a:gd name="connsiteY72" fmla="*/ 374402 h 374401"/>
                <a:gd name="connsiteX73" fmla="*/ 1490071 w 1556323"/>
                <a:gd name="connsiteY73" fmla="*/ 189573 h 374401"/>
                <a:gd name="connsiteX74" fmla="*/ 1433135 w 1556323"/>
                <a:gd name="connsiteY74" fmla="*/ 253727 h 374401"/>
                <a:gd name="connsiteX75" fmla="*/ 1376613 w 1556323"/>
                <a:gd name="connsiteY75" fmla="*/ 189573 h 374401"/>
                <a:gd name="connsiteX76" fmla="*/ 1376613 w 1556323"/>
                <a:gd name="connsiteY76" fmla="*/ 188748 h 374401"/>
                <a:gd name="connsiteX77" fmla="*/ 1433135 w 1556323"/>
                <a:gd name="connsiteY77" fmla="*/ 124801 h 374401"/>
                <a:gd name="connsiteX78" fmla="*/ 1490071 w 1556323"/>
                <a:gd name="connsiteY78" fmla="*/ 188748 h 374401"/>
                <a:gd name="connsiteX79" fmla="*/ 1490071 w 1556323"/>
                <a:gd name="connsiteY79" fmla="*/ 189573 h 374401"/>
                <a:gd name="connsiteX80" fmla="*/ 709321 w 1556323"/>
                <a:gd name="connsiteY80" fmla="*/ 305297 h 374401"/>
                <a:gd name="connsiteX81" fmla="*/ 777437 w 1556323"/>
                <a:gd name="connsiteY81" fmla="*/ 305297 h 374401"/>
                <a:gd name="connsiteX82" fmla="*/ 805181 w 1556323"/>
                <a:gd name="connsiteY82" fmla="*/ 237224 h 374401"/>
                <a:gd name="connsiteX83" fmla="*/ 925678 w 1556323"/>
                <a:gd name="connsiteY83" fmla="*/ 237224 h 374401"/>
                <a:gd name="connsiteX84" fmla="*/ 953629 w 1556323"/>
                <a:gd name="connsiteY84" fmla="*/ 305297 h 374401"/>
                <a:gd name="connsiteX85" fmla="*/ 1023402 w 1556323"/>
                <a:gd name="connsiteY85" fmla="*/ 305297 h 374401"/>
                <a:gd name="connsiteX86" fmla="*/ 896486 w 1556323"/>
                <a:gd name="connsiteY86" fmla="*/ 0 h 374401"/>
                <a:gd name="connsiteX87" fmla="*/ 836237 w 1556323"/>
                <a:gd name="connsiteY87" fmla="*/ 0 h 374401"/>
                <a:gd name="connsiteX88" fmla="*/ 709321 w 1556323"/>
                <a:gd name="connsiteY88" fmla="*/ 305297 h 374401"/>
                <a:gd name="connsiteX89" fmla="*/ 825057 w 1556323"/>
                <a:gd name="connsiteY89" fmla="*/ 178434 h 374401"/>
                <a:gd name="connsiteX90" fmla="*/ 865430 w 1556323"/>
                <a:gd name="connsiteY90" fmla="*/ 80037 h 374401"/>
                <a:gd name="connsiteX91" fmla="*/ 906010 w 1556323"/>
                <a:gd name="connsiteY91" fmla="*/ 178434 h 374401"/>
                <a:gd name="connsiteX92" fmla="*/ 825057 w 1556323"/>
                <a:gd name="connsiteY92" fmla="*/ 178434 h 37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556323" h="374401">
                  <a:moveTo>
                    <a:pt x="207" y="0"/>
                  </a:moveTo>
                  <a:lnTo>
                    <a:pt x="61905" y="0"/>
                  </a:lnTo>
                  <a:lnTo>
                    <a:pt x="204349" y="188748"/>
                  </a:lnTo>
                  <a:lnTo>
                    <a:pt x="204349" y="0"/>
                  </a:lnTo>
                  <a:lnTo>
                    <a:pt x="270395" y="0"/>
                  </a:lnTo>
                  <a:lnTo>
                    <a:pt x="270395" y="305297"/>
                  </a:lnTo>
                  <a:lnTo>
                    <a:pt x="213459" y="305297"/>
                  </a:lnTo>
                  <a:lnTo>
                    <a:pt x="66046" y="112630"/>
                  </a:lnTo>
                  <a:lnTo>
                    <a:pt x="66046" y="305297"/>
                  </a:lnTo>
                  <a:lnTo>
                    <a:pt x="0" y="305297"/>
                  </a:lnTo>
                  <a:lnTo>
                    <a:pt x="207" y="0"/>
                  </a:lnTo>
                  <a:lnTo>
                    <a:pt x="207" y="0"/>
                  </a:lnTo>
                  <a:close/>
                  <a:moveTo>
                    <a:pt x="302693" y="190398"/>
                  </a:moveTo>
                  <a:cubicBezTo>
                    <a:pt x="302693" y="261359"/>
                    <a:pt x="354454" y="310248"/>
                    <a:pt x="424433" y="310248"/>
                  </a:cubicBezTo>
                  <a:cubicBezTo>
                    <a:pt x="466462" y="310248"/>
                    <a:pt x="497726" y="293745"/>
                    <a:pt x="519465" y="266929"/>
                  </a:cubicBezTo>
                  <a:lnTo>
                    <a:pt x="481576" y="233717"/>
                  </a:lnTo>
                  <a:cubicBezTo>
                    <a:pt x="463357" y="250632"/>
                    <a:pt x="447208" y="257646"/>
                    <a:pt x="425054" y="257646"/>
                  </a:cubicBezTo>
                  <a:cubicBezTo>
                    <a:pt x="395448" y="257646"/>
                    <a:pt x="374743" y="241969"/>
                    <a:pt x="368118" y="212264"/>
                  </a:cubicBezTo>
                  <a:lnTo>
                    <a:pt x="530231" y="212264"/>
                  </a:lnTo>
                  <a:cubicBezTo>
                    <a:pt x="530645" y="206282"/>
                    <a:pt x="531059" y="200093"/>
                    <a:pt x="531059" y="194936"/>
                  </a:cubicBezTo>
                  <a:cubicBezTo>
                    <a:pt x="531059" y="129132"/>
                    <a:pt x="495448" y="68898"/>
                    <a:pt x="417808" y="68898"/>
                  </a:cubicBezTo>
                  <a:cubicBezTo>
                    <a:pt x="350106" y="68898"/>
                    <a:pt x="302693" y="123357"/>
                    <a:pt x="302693" y="189573"/>
                  </a:cubicBezTo>
                  <a:lnTo>
                    <a:pt x="302693" y="190398"/>
                  </a:lnTo>
                  <a:moveTo>
                    <a:pt x="367290" y="171008"/>
                  </a:moveTo>
                  <a:cubicBezTo>
                    <a:pt x="372466" y="141097"/>
                    <a:pt x="390272" y="121706"/>
                    <a:pt x="417808" y="121706"/>
                  </a:cubicBezTo>
                  <a:cubicBezTo>
                    <a:pt x="445551" y="121706"/>
                    <a:pt x="462943" y="141509"/>
                    <a:pt x="466877" y="171008"/>
                  </a:cubicBezTo>
                  <a:lnTo>
                    <a:pt x="367290" y="171008"/>
                  </a:lnTo>
                  <a:close/>
                  <a:moveTo>
                    <a:pt x="572467" y="239287"/>
                  </a:moveTo>
                  <a:cubicBezTo>
                    <a:pt x="572467" y="292920"/>
                    <a:pt x="599797" y="309010"/>
                    <a:pt x="640169" y="309010"/>
                  </a:cubicBezTo>
                  <a:cubicBezTo>
                    <a:pt x="662323" y="309010"/>
                    <a:pt x="678472" y="303853"/>
                    <a:pt x="692344" y="295602"/>
                  </a:cubicBezTo>
                  <a:lnTo>
                    <a:pt x="692344" y="242794"/>
                  </a:lnTo>
                  <a:cubicBezTo>
                    <a:pt x="682820" y="248157"/>
                    <a:pt x="671847" y="251045"/>
                    <a:pt x="659631" y="251045"/>
                  </a:cubicBezTo>
                  <a:cubicBezTo>
                    <a:pt x="644931" y="251045"/>
                    <a:pt x="638306" y="243619"/>
                    <a:pt x="638306" y="228560"/>
                  </a:cubicBezTo>
                  <a:lnTo>
                    <a:pt x="638306" y="129339"/>
                  </a:lnTo>
                  <a:lnTo>
                    <a:pt x="693172" y="129339"/>
                  </a:lnTo>
                  <a:lnTo>
                    <a:pt x="693172" y="73230"/>
                  </a:lnTo>
                  <a:lnTo>
                    <a:pt x="638306" y="73230"/>
                  </a:lnTo>
                  <a:lnTo>
                    <a:pt x="638306" y="13821"/>
                  </a:lnTo>
                  <a:lnTo>
                    <a:pt x="572260" y="13821"/>
                  </a:lnTo>
                  <a:lnTo>
                    <a:pt x="572260" y="73024"/>
                  </a:lnTo>
                  <a:lnTo>
                    <a:pt x="544517" y="73024"/>
                  </a:lnTo>
                  <a:lnTo>
                    <a:pt x="544517" y="129339"/>
                  </a:lnTo>
                  <a:lnTo>
                    <a:pt x="572260" y="129339"/>
                  </a:lnTo>
                  <a:lnTo>
                    <a:pt x="572467" y="239287"/>
                  </a:lnTo>
                  <a:moveTo>
                    <a:pt x="1039965" y="374402"/>
                  </a:moveTo>
                  <a:lnTo>
                    <a:pt x="1106011" y="374402"/>
                  </a:lnTo>
                  <a:lnTo>
                    <a:pt x="1106011" y="274767"/>
                  </a:lnTo>
                  <a:cubicBezTo>
                    <a:pt x="1121746" y="293333"/>
                    <a:pt x="1143485" y="309423"/>
                    <a:pt x="1178475" y="309423"/>
                  </a:cubicBezTo>
                  <a:cubicBezTo>
                    <a:pt x="1233755" y="309423"/>
                    <a:pt x="1284480" y="266929"/>
                    <a:pt x="1284480" y="189367"/>
                  </a:cubicBezTo>
                  <a:lnTo>
                    <a:pt x="1284480" y="188542"/>
                  </a:lnTo>
                  <a:cubicBezTo>
                    <a:pt x="1284480" y="110980"/>
                    <a:pt x="1232720" y="68692"/>
                    <a:pt x="1178475" y="68692"/>
                  </a:cubicBezTo>
                  <a:cubicBezTo>
                    <a:pt x="1144106" y="68692"/>
                    <a:pt x="1121953" y="84576"/>
                    <a:pt x="1106011" y="106235"/>
                  </a:cubicBezTo>
                  <a:lnTo>
                    <a:pt x="1106011" y="73230"/>
                  </a:lnTo>
                  <a:lnTo>
                    <a:pt x="1039965" y="73230"/>
                  </a:lnTo>
                  <a:lnTo>
                    <a:pt x="1039965" y="374402"/>
                  </a:lnTo>
                  <a:close/>
                  <a:moveTo>
                    <a:pt x="1218434" y="189573"/>
                  </a:moveTo>
                  <a:cubicBezTo>
                    <a:pt x="1218434" y="228560"/>
                    <a:pt x="1192347" y="253727"/>
                    <a:pt x="1161498" y="253727"/>
                  </a:cubicBezTo>
                  <a:cubicBezTo>
                    <a:pt x="1130649" y="253727"/>
                    <a:pt x="1104976" y="228148"/>
                    <a:pt x="1104976" y="189573"/>
                  </a:cubicBezTo>
                  <a:lnTo>
                    <a:pt x="1104976" y="188748"/>
                  </a:lnTo>
                  <a:cubicBezTo>
                    <a:pt x="1104976" y="150173"/>
                    <a:pt x="1130649" y="124801"/>
                    <a:pt x="1161498" y="124801"/>
                  </a:cubicBezTo>
                  <a:cubicBezTo>
                    <a:pt x="1192347" y="124801"/>
                    <a:pt x="1218434" y="150379"/>
                    <a:pt x="1218434" y="188748"/>
                  </a:cubicBezTo>
                  <a:lnTo>
                    <a:pt x="1218434" y="189573"/>
                  </a:lnTo>
                  <a:moveTo>
                    <a:pt x="1311602" y="374402"/>
                  </a:moveTo>
                  <a:lnTo>
                    <a:pt x="1377648" y="374402"/>
                  </a:lnTo>
                  <a:lnTo>
                    <a:pt x="1377648" y="274767"/>
                  </a:lnTo>
                  <a:cubicBezTo>
                    <a:pt x="1393176" y="293333"/>
                    <a:pt x="1414915" y="309423"/>
                    <a:pt x="1450319" y="309423"/>
                  </a:cubicBezTo>
                  <a:cubicBezTo>
                    <a:pt x="1505392" y="309423"/>
                    <a:pt x="1556324" y="266929"/>
                    <a:pt x="1556324" y="189367"/>
                  </a:cubicBezTo>
                  <a:lnTo>
                    <a:pt x="1556324" y="188542"/>
                  </a:lnTo>
                  <a:cubicBezTo>
                    <a:pt x="1556324" y="110980"/>
                    <a:pt x="1504564" y="68692"/>
                    <a:pt x="1450319" y="68692"/>
                  </a:cubicBezTo>
                  <a:cubicBezTo>
                    <a:pt x="1415951" y="68692"/>
                    <a:pt x="1393797" y="84576"/>
                    <a:pt x="1377648" y="106235"/>
                  </a:cubicBezTo>
                  <a:lnTo>
                    <a:pt x="1377648" y="73230"/>
                  </a:lnTo>
                  <a:lnTo>
                    <a:pt x="1311602" y="73230"/>
                  </a:lnTo>
                  <a:lnTo>
                    <a:pt x="1311602" y="374402"/>
                  </a:lnTo>
                  <a:close/>
                  <a:moveTo>
                    <a:pt x="1490071" y="189573"/>
                  </a:moveTo>
                  <a:cubicBezTo>
                    <a:pt x="1490071" y="228560"/>
                    <a:pt x="1463984" y="253727"/>
                    <a:pt x="1433135" y="253727"/>
                  </a:cubicBezTo>
                  <a:cubicBezTo>
                    <a:pt x="1402286" y="253727"/>
                    <a:pt x="1376613" y="228148"/>
                    <a:pt x="1376613" y="189573"/>
                  </a:cubicBezTo>
                  <a:lnTo>
                    <a:pt x="1376613" y="188748"/>
                  </a:lnTo>
                  <a:cubicBezTo>
                    <a:pt x="1376613" y="150173"/>
                    <a:pt x="1402286" y="124801"/>
                    <a:pt x="1433135" y="124801"/>
                  </a:cubicBezTo>
                  <a:cubicBezTo>
                    <a:pt x="1463984" y="124801"/>
                    <a:pt x="1490071" y="150379"/>
                    <a:pt x="1490071" y="188748"/>
                  </a:cubicBezTo>
                  <a:lnTo>
                    <a:pt x="1490071" y="189573"/>
                  </a:lnTo>
                  <a:moveTo>
                    <a:pt x="709321" y="305297"/>
                  </a:moveTo>
                  <a:lnTo>
                    <a:pt x="777437" y="305297"/>
                  </a:lnTo>
                  <a:lnTo>
                    <a:pt x="805181" y="237224"/>
                  </a:lnTo>
                  <a:lnTo>
                    <a:pt x="925678" y="237224"/>
                  </a:lnTo>
                  <a:lnTo>
                    <a:pt x="953629" y="305297"/>
                  </a:lnTo>
                  <a:lnTo>
                    <a:pt x="1023402" y="305297"/>
                  </a:lnTo>
                  <a:lnTo>
                    <a:pt x="896486" y="0"/>
                  </a:lnTo>
                  <a:lnTo>
                    <a:pt x="836237" y="0"/>
                  </a:lnTo>
                  <a:lnTo>
                    <a:pt x="709321" y="305297"/>
                  </a:lnTo>
                  <a:close/>
                  <a:moveTo>
                    <a:pt x="825057" y="178434"/>
                  </a:moveTo>
                  <a:lnTo>
                    <a:pt x="865430" y="80037"/>
                  </a:lnTo>
                  <a:lnTo>
                    <a:pt x="906010" y="178434"/>
                  </a:lnTo>
                  <a:lnTo>
                    <a:pt x="825057" y="178434"/>
                  </a:lnTo>
                  <a:close/>
                </a:path>
              </a:pathLst>
            </a:custGeom>
            <a:grpFill/>
            <a:ln w="2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87AA56A-2D9E-F64B-A45A-F08B5B850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155200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47176508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B17008B-562E-A64A-B136-E9A58C30E0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697480"/>
            <a:ext cx="6864094" cy="1472184"/>
          </a:xfrm>
        </p:spPr>
        <p:txBody>
          <a:bodyPr anchor="ctr"/>
          <a:lstStyle>
            <a:lvl1pPr marL="0" indent="0" algn="l">
              <a:lnSpc>
                <a:spcPct val="70000"/>
              </a:lnSpc>
              <a:buNone/>
              <a:defRPr sz="12000" b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grpSp>
        <p:nvGrpSpPr>
          <p:cNvPr id="4" name="Graphic 4">
            <a:extLst>
              <a:ext uri="{FF2B5EF4-FFF2-40B4-BE49-F238E27FC236}">
                <a16:creationId xmlns:a16="http://schemas.microsoft.com/office/drawing/2014/main" id="{1C6362CE-8415-8F12-D06C-4C8ACE467EF9}"/>
              </a:ext>
            </a:extLst>
          </p:cNvPr>
          <p:cNvGrpSpPr/>
          <p:nvPr userDrawn="1"/>
        </p:nvGrpSpPr>
        <p:grpSpPr>
          <a:xfrm>
            <a:off x="9652243" y="6097692"/>
            <a:ext cx="2087175" cy="374401"/>
            <a:chOff x="468205" y="5926941"/>
            <a:chExt cx="2087175" cy="374401"/>
          </a:xfrm>
          <a:solidFill>
            <a:schemeClr val="bg1"/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78EA9C0-0754-49CF-7BF3-D3E748B262B6}"/>
                </a:ext>
              </a:extLst>
            </p:cNvPr>
            <p:cNvSpPr/>
            <p:nvPr/>
          </p:nvSpPr>
          <p:spPr>
            <a:xfrm>
              <a:off x="468205" y="5926941"/>
              <a:ext cx="367704" cy="305297"/>
            </a:xfrm>
            <a:custGeom>
              <a:avLst/>
              <a:gdLst>
                <a:gd name="connsiteX0" fmla="*/ 0 w 367704"/>
                <a:gd name="connsiteY0" fmla="*/ 0 h 305297"/>
                <a:gd name="connsiteX1" fmla="*/ 0 w 367704"/>
                <a:gd name="connsiteY1" fmla="*/ 305297 h 305297"/>
                <a:gd name="connsiteX2" fmla="*/ 143065 w 367704"/>
                <a:gd name="connsiteY2" fmla="*/ 305297 h 305297"/>
                <a:gd name="connsiteX3" fmla="*/ 143065 w 367704"/>
                <a:gd name="connsiteY3" fmla="*/ 122119 h 305297"/>
                <a:gd name="connsiteX4" fmla="*/ 224639 w 367704"/>
                <a:gd name="connsiteY4" fmla="*/ 122119 h 305297"/>
                <a:gd name="connsiteX5" fmla="*/ 224639 w 367704"/>
                <a:gd name="connsiteY5" fmla="*/ 305297 h 305297"/>
                <a:gd name="connsiteX6" fmla="*/ 367704 w 367704"/>
                <a:gd name="connsiteY6" fmla="*/ 305297 h 305297"/>
                <a:gd name="connsiteX7" fmla="*/ 367704 w 367704"/>
                <a:gd name="connsiteY7" fmla="*/ 0 h 30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704" h="305297">
                  <a:moveTo>
                    <a:pt x="0" y="0"/>
                  </a:moveTo>
                  <a:lnTo>
                    <a:pt x="0" y="305297"/>
                  </a:lnTo>
                  <a:lnTo>
                    <a:pt x="143065" y="305297"/>
                  </a:lnTo>
                  <a:lnTo>
                    <a:pt x="143065" y="122119"/>
                  </a:lnTo>
                  <a:lnTo>
                    <a:pt x="224639" y="122119"/>
                  </a:lnTo>
                  <a:lnTo>
                    <a:pt x="224639" y="305297"/>
                  </a:lnTo>
                  <a:lnTo>
                    <a:pt x="367704" y="305297"/>
                  </a:lnTo>
                  <a:lnTo>
                    <a:pt x="367704" y="0"/>
                  </a:lnTo>
                  <a:close/>
                </a:path>
              </a:pathLst>
            </a:custGeom>
            <a:solidFill>
              <a:schemeClr val="accent3"/>
            </a:solidFill>
            <a:ln w="2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B434906-79D5-50D4-9F4B-392C4F83F715}"/>
                </a:ext>
              </a:extLst>
            </p:cNvPr>
            <p:cNvSpPr/>
            <p:nvPr/>
          </p:nvSpPr>
          <p:spPr>
            <a:xfrm>
              <a:off x="999057" y="5926941"/>
              <a:ext cx="1556323" cy="374401"/>
            </a:xfrm>
            <a:custGeom>
              <a:avLst/>
              <a:gdLst>
                <a:gd name="connsiteX0" fmla="*/ 207 w 1556323"/>
                <a:gd name="connsiteY0" fmla="*/ 0 h 374401"/>
                <a:gd name="connsiteX1" fmla="*/ 61905 w 1556323"/>
                <a:gd name="connsiteY1" fmla="*/ 0 h 374401"/>
                <a:gd name="connsiteX2" fmla="*/ 204349 w 1556323"/>
                <a:gd name="connsiteY2" fmla="*/ 188748 h 374401"/>
                <a:gd name="connsiteX3" fmla="*/ 204349 w 1556323"/>
                <a:gd name="connsiteY3" fmla="*/ 0 h 374401"/>
                <a:gd name="connsiteX4" fmla="*/ 270395 w 1556323"/>
                <a:gd name="connsiteY4" fmla="*/ 0 h 374401"/>
                <a:gd name="connsiteX5" fmla="*/ 270395 w 1556323"/>
                <a:gd name="connsiteY5" fmla="*/ 305297 h 374401"/>
                <a:gd name="connsiteX6" fmla="*/ 213459 w 1556323"/>
                <a:gd name="connsiteY6" fmla="*/ 305297 h 374401"/>
                <a:gd name="connsiteX7" fmla="*/ 66046 w 1556323"/>
                <a:gd name="connsiteY7" fmla="*/ 112630 h 374401"/>
                <a:gd name="connsiteX8" fmla="*/ 66046 w 1556323"/>
                <a:gd name="connsiteY8" fmla="*/ 305297 h 374401"/>
                <a:gd name="connsiteX9" fmla="*/ 0 w 1556323"/>
                <a:gd name="connsiteY9" fmla="*/ 305297 h 374401"/>
                <a:gd name="connsiteX10" fmla="*/ 207 w 1556323"/>
                <a:gd name="connsiteY10" fmla="*/ 0 h 374401"/>
                <a:gd name="connsiteX11" fmla="*/ 207 w 1556323"/>
                <a:gd name="connsiteY11" fmla="*/ 0 h 374401"/>
                <a:gd name="connsiteX12" fmla="*/ 302693 w 1556323"/>
                <a:gd name="connsiteY12" fmla="*/ 190398 h 374401"/>
                <a:gd name="connsiteX13" fmla="*/ 424433 w 1556323"/>
                <a:gd name="connsiteY13" fmla="*/ 310248 h 374401"/>
                <a:gd name="connsiteX14" fmla="*/ 519465 w 1556323"/>
                <a:gd name="connsiteY14" fmla="*/ 266929 h 374401"/>
                <a:gd name="connsiteX15" fmla="*/ 481576 w 1556323"/>
                <a:gd name="connsiteY15" fmla="*/ 233717 h 374401"/>
                <a:gd name="connsiteX16" fmla="*/ 425054 w 1556323"/>
                <a:gd name="connsiteY16" fmla="*/ 257646 h 374401"/>
                <a:gd name="connsiteX17" fmla="*/ 368118 w 1556323"/>
                <a:gd name="connsiteY17" fmla="*/ 212264 h 374401"/>
                <a:gd name="connsiteX18" fmla="*/ 530231 w 1556323"/>
                <a:gd name="connsiteY18" fmla="*/ 212264 h 374401"/>
                <a:gd name="connsiteX19" fmla="*/ 531059 w 1556323"/>
                <a:gd name="connsiteY19" fmla="*/ 194936 h 374401"/>
                <a:gd name="connsiteX20" fmla="*/ 417808 w 1556323"/>
                <a:gd name="connsiteY20" fmla="*/ 68898 h 374401"/>
                <a:gd name="connsiteX21" fmla="*/ 302693 w 1556323"/>
                <a:gd name="connsiteY21" fmla="*/ 189573 h 374401"/>
                <a:gd name="connsiteX22" fmla="*/ 302693 w 1556323"/>
                <a:gd name="connsiteY22" fmla="*/ 190398 h 374401"/>
                <a:gd name="connsiteX23" fmla="*/ 367290 w 1556323"/>
                <a:gd name="connsiteY23" fmla="*/ 171008 h 374401"/>
                <a:gd name="connsiteX24" fmla="*/ 417808 w 1556323"/>
                <a:gd name="connsiteY24" fmla="*/ 121706 h 374401"/>
                <a:gd name="connsiteX25" fmla="*/ 466877 w 1556323"/>
                <a:gd name="connsiteY25" fmla="*/ 171008 h 374401"/>
                <a:gd name="connsiteX26" fmla="*/ 367290 w 1556323"/>
                <a:gd name="connsiteY26" fmla="*/ 171008 h 374401"/>
                <a:gd name="connsiteX27" fmla="*/ 572467 w 1556323"/>
                <a:gd name="connsiteY27" fmla="*/ 239287 h 374401"/>
                <a:gd name="connsiteX28" fmla="*/ 640169 w 1556323"/>
                <a:gd name="connsiteY28" fmla="*/ 309010 h 374401"/>
                <a:gd name="connsiteX29" fmla="*/ 692344 w 1556323"/>
                <a:gd name="connsiteY29" fmla="*/ 295602 h 374401"/>
                <a:gd name="connsiteX30" fmla="*/ 692344 w 1556323"/>
                <a:gd name="connsiteY30" fmla="*/ 242794 h 374401"/>
                <a:gd name="connsiteX31" fmla="*/ 659631 w 1556323"/>
                <a:gd name="connsiteY31" fmla="*/ 251045 h 374401"/>
                <a:gd name="connsiteX32" fmla="*/ 638306 w 1556323"/>
                <a:gd name="connsiteY32" fmla="*/ 228560 h 374401"/>
                <a:gd name="connsiteX33" fmla="*/ 638306 w 1556323"/>
                <a:gd name="connsiteY33" fmla="*/ 129339 h 374401"/>
                <a:gd name="connsiteX34" fmla="*/ 693172 w 1556323"/>
                <a:gd name="connsiteY34" fmla="*/ 129339 h 374401"/>
                <a:gd name="connsiteX35" fmla="*/ 693172 w 1556323"/>
                <a:gd name="connsiteY35" fmla="*/ 73230 h 374401"/>
                <a:gd name="connsiteX36" fmla="*/ 638306 w 1556323"/>
                <a:gd name="connsiteY36" fmla="*/ 73230 h 374401"/>
                <a:gd name="connsiteX37" fmla="*/ 638306 w 1556323"/>
                <a:gd name="connsiteY37" fmla="*/ 13821 h 374401"/>
                <a:gd name="connsiteX38" fmla="*/ 572260 w 1556323"/>
                <a:gd name="connsiteY38" fmla="*/ 13821 h 374401"/>
                <a:gd name="connsiteX39" fmla="*/ 572260 w 1556323"/>
                <a:gd name="connsiteY39" fmla="*/ 73024 h 374401"/>
                <a:gd name="connsiteX40" fmla="*/ 544517 w 1556323"/>
                <a:gd name="connsiteY40" fmla="*/ 73024 h 374401"/>
                <a:gd name="connsiteX41" fmla="*/ 544517 w 1556323"/>
                <a:gd name="connsiteY41" fmla="*/ 129339 h 374401"/>
                <a:gd name="connsiteX42" fmla="*/ 572260 w 1556323"/>
                <a:gd name="connsiteY42" fmla="*/ 129339 h 374401"/>
                <a:gd name="connsiteX43" fmla="*/ 572467 w 1556323"/>
                <a:gd name="connsiteY43" fmla="*/ 239287 h 374401"/>
                <a:gd name="connsiteX44" fmla="*/ 1039965 w 1556323"/>
                <a:gd name="connsiteY44" fmla="*/ 374402 h 374401"/>
                <a:gd name="connsiteX45" fmla="*/ 1106011 w 1556323"/>
                <a:gd name="connsiteY45" fmla="*/ 374402 h 374401"/>
                <a:gd name="connsiteX46" fmla="*/ 1106011 w 1556323"/>
                <a:gd name="connsiteY46" fmla="*/ 274767 h 374401"/>
                <a:gd name="connsiteX47" fmla="*/ 1178475 w 1556323"/>
                <a:gd name="connsiteY47" fmla="*/ 309423 h 374401"/>
                <a:gd name="connsiteX48" fmla="*/ 1284480 w 1556323"/>
                <a:gd name="connsiteY48" fmla="*/ 189367 h 374401"/>
                <a:gd name="connsiteX49" fmla="*/ 1284480 w 1556323"/>
                <a:gd name="connsiteY49" fmla="*/ 188542 h 374401"/>
                <a:gd name="connsiteX50" fmla="*/ 1178475 w 1556323"/>
                <a:gd name="connsiteY50" fmla="*/ 68692 h 374401"/>
                <a:gd name="connsiteX51" fmla="*/ 1106011 w 1556323"/>
                <a:gd name="connsiteY51" fmla="*/ 106235 h 374401"/>
                <a:gd name="connsiteX52" fmla="*/ 1106011 w 1556323"/>
                <a:gd name="connsiteY52" fmla="*/ 73230 h 374401"/>
                <a:gd name="connsiteX53" fmla="*/ 1039965 w 1556323"/>
                <a:gd name="connsiteY53" fmla="*/ 73230 h 374401"/>
                <a:gd name="connsiteX54" fmla="*/ 1039965 w 1556323"/>
                <a:gd name="connsiteY54" fmla="*/ 374402 h 374401"/>
                <a:gd name="connsiteX55" fmla="*/ 1218434 w 1556323"/>
                <a:gd name="connsiteY55" fmla="*/ 189573 h 374401"/>
                <a:gd name="connsiteX56" fmla="*/ 1161498 w 1556323"/>
                <a:gd name="connsiteY56" fmla="*/ 253727 h 374401"/>
                <a:gd name="connsiteX57" fmla="*/ 1104976 w 1556323"/>
                <a:gd name="connsiteY57" fmla="*/ 189573 h 374401"/>
                <a:gd name="connsiteX58" fmla="*/ 1104976 w 1556323"/>
                <a:gd name="connsiteY58" fmla="*/ 188748 h 374401"/>
                <a:gd name="connsiteX59" fmla="*/ 1161498 w 1556323"/>
                <a:gd name="connsiteY59" fmla="*/ 124801 h 374401"/>
                <a:gd name="connsiteX60" fmla="*/ 1218434 w 1556323"/>
                <a:gd name="connsiteY60" fmla="*/ 188748 h 374401"/>
                <a:gd name="connsiteX61" fmla="*/ 1218434 w 1556323"/>
                <a:gd name="connsiteY61" fmla="*/ 189573 h 374401"/>
                <a:gd name="connsiteX62" fmla="*/ 1311602 w 1556323"/>
                <a:gd name="connsiteY62" fmla="*/ 374402 h 374401"/>
                <a:gd name="connsiteX63" fmla="*/ 1377648 w 1556323"/>
                <a:gd name="connsiteY63" fmla="*/ 374402 h 374401"/>
                <a:gd name="connsiteX64" fmla="*/ 1377648 w 1556323"/>
                <a:gd name="connsiteY64" fmla="*/ 274767 h 374401"/>
                <a:gd name="connsiteX65" fmla="*/ 1450319 w 1556323"/>
                <a:gd name="connsiteY65" fmla="*/ 309423 h 374401"/>
                <a:gd name="connsiteX66" fmla="*/ 1556324 w 1556323"/>
                <a:gd name="connsiteY66" fmla="*/ 189367 h 374401"/>
                <a:gd name="connsiteX67" fmla="*/ 1556324 w 1556323"/>
                <a:gd name="connsiteY67" fmla="*/ 188542 h 374401"/>
                <a:gd name="connsiteX68" fmla="*/ 1450319 w 1556323"/>
                <a:gd name="connsiteY68" fmla="*/ 68692 h 374401"/>
                <a:gd name="connsiteX69" fmla="*/ 1377648 w 1556323"/>
                <a:gd name="connsiteY69" fmla="*/ 106235 h 374401"/>
                <a:gd name="connsiteX70" fmla="*/ 1377648 w 1556323"/>
                <a:gd name="connsiteY70" fmla="*/ 73230 h 374401"/>
                <a:gd name="connsiteX71" fmla="*/ 1311602 w 1556323"/>
                <a:gd name="connsiteY71" fmla="*/ 73230 h 374401"/>
                <a:gd name="connsiteX72" fmla="*/ 1311602 w 1556323"/>
                <a:gd name="connsiteY72" fmla="*/ 374402 h 374401"/>
                <a:gd name="connsiteX73" fmla="*/ 1490071 w 1556323"/>
                <a:gd name="connsiteY73" fmla="*/ 189573 h 374401"/>
                <a:gd name="connsiteX74" fmla="*/ 1433135 w 1556323"/>
                <a:gd name="connsiteY74" fmla="*/ 253727 h 374401"/>
                <a:gd name="connsiteX75" fmla="*/ 1376613 w 1556323"/>
                <a:gd name="connsiteY75" fmla="*/ 189573 h 374401"/>
                <a:gd name="connsiteX76" fmla="*/ 1376613 w 1556323"/>
                <a:gd name="connsiteY76" fmla="*/ 188748 h 374401"/>
                <a:gd name="connsiteX77" fmla="*/ 1433135 w 1556323"/>
                <a:gd name="connsiteY77" fmla="*/ 124801 h 374401"/>
                <a:gd name="connsiteX78" fmla="*/ 1490071 w 1556323"/>
                <a:gd name="connsiteY78" fmla="*/ 188748 h 374401"/>
                <a:gd name="connsiteX79" fmla="*/ 1490071 w 1556323"/>
                <a:gd name="connsiteY79" fmla="*/ 189573 h 374401"/>
                <a:gd name="connsiteX80" fmla="*/ 709321 w 1556323"/>
                <a:gd name="connsiteY80" fmla="*/ 305297 h 374401"/>
                <a:gd name="connsiteX81" fmla="*/ 777437 w 1556323"/>
                <a:gd name="connsiteY81" fmla="*/ 305297 h 374401"/>
                <a:gd name="connsiteX82" fmla="*/ 805181 w 1556323"/>
                <a:gd name="connsiteY82" fmla="*/ 237224 h 374401"/>
                <a:gd name="connsiteX83" fmla="*/ 925678 w 1556323"/>
                <a:gd name="connsiteY83" fmla="*/ 237224 h 374401"/>
                <a:gd name="connsiteX84" fmla="*/ 953629 w 1556323"/>
                <a:gd name="connsiteY84" fmla="*/ 305297 h 374401"/>
                <a:gd name="connsiteX85" fmla="*/ 1023402 w 1556323"/>
                <a:gd name="connsiteY85" fmla="*/ 305297 h 374401"/>
                <a:gd name="connsiteX86" fmla="*/ 896486 w 1556323"/>
                <a:gd name="connsiteY86" fmla="*/ 0 h 374401"/>
                <a:gd name="connsiteX87" fmla="*/ 836237 w 1556323"/>
                <a:gd name="connsiteY87" fmla="*/ 0 h 374401"/>
                <a:gd name="connsiteX88" fmla="*/ 709321 w 1556323"/>
                <a:gd name="connsiteY88" fmla="*/ 305297 h 374401"/>
                <a:gd name="connsiteX89" fmla="*/ 825057 w 1556323"/>
                <a:gd name="connsiteY89" fmla="*/ 178434 h 374401"/>
                <a:gd name="connsiteX90" fmla="*/ 865430 w 1556323"/>
                <a:gd name="connsiteY90" fmla="*/ 80037 h 374401"/>
                <a:gd name="connsiteX91" fmla="*/ 906010 w 1556323"/>
                <a:gd name="connsiteY91" fmla="*/ 178434 h 374401"/>
                <a:gd name="connsiteX92" fmla="*/ 825057 w 1556323"/>
                <a:gd name="connsiteY92" fmla="*/ 178434 h 37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556323" h="374401">
                  <a:moveTo>
                    <a:pt x="207" y="0"/>
                  </a:moveTo>
                  <a:lnTo>
                    <a:pt x="61905" y="0"/>
                  </a:lnTo>
                  <a:lnTo>
                    <a:pt x="204349" y="188748"/>
                  </a:lnTo>
                  <a:lnTo>
                    <a:pt x="204349" y="0"/>
                  </a:lnTo>
                  <a:lnTo>
                    <a:pt x="270395" y="0"/>
                  </a:lnTo>
                  <a:lnTo>
                    <a:pt x="270395" y="305297"/>
                  </a:lnTo>
                  <a:lnTo>
                    <a:pt x="213459" y="305297"/>
                  </a:lnTo>
                  <a:lnTo>
                    <a:pt x="66046" y="112630"/>
                  </a:lnTo>
                  <a:lnTo>
                    <a:pt x="66046" y="305297"/>
                  </a:lnTo>
                  <a:lnTo>
                    <a:pt x="0" y="305297"/>
                  </a:lnTo>
                  <a:lnTo>
                    <a:pt x="207" y="0"/>
                  </a:lnTo>
                  <a:lnTo>
                    <a:pt x="207" y="0"/>
                  </a:lnTo>
                  <a:close/>
                  <a:moveTo>
                    <a:pt x="302693" y="190398"/>
                  </a:moveTo>
                  <a:cubicBezTo>
                    <a:pt x="302693" y="261359"/>
                    <a:pt x="354454" y="310248"/>
                    <a:pt x="424433" y="310248"/>
                  </a:cubicBezTo>
                  <a:cubicBezTo>
                    <a:pt x="466462" y="310248"/>
                    <a:pt x="497726" y="293745"/>
                    <a:pt x="519465" y="266929"/>
                  </a:cubicBezTo>
                  <a:lnTo>
                    <a:pt x="481576" y="233717"/>
                  </a:lnTo>
                  <a:cubicBezTo>
                    <a:pt x="463357" y="250632"/>
                    <a:pt x="447208" y="257646"/>
                    <a:pt x="425054" y="257646"/>
                  </a:cubicBezTo>
                  <a:cubicBezTo>
                    <a:pt x="395448" y="257646"/>
                    <a:pt x="374743" y="241969"/>
                    <a:pt x="368118" y="212264"/>
                  </a:cubicBezTo>
                  <a:lnTo>
                    <a:pt x="530231" y="212264"/>
                  </a:lnTo>
                  <a:cubicBezTo>
                    <a:pt x="530645" y="206282"/>
                    <a:pt x="531059" y="200093"/>
                    <a:pt x="531059" y="194936"/>
                  </a:cubicBezTo>
                  <a:cubicBezTo>
                    <a:pt x="531059" y="129132"/>
                    <a:pt x="495448" y="68898"/>
                    <a:pt x="417808" y="68898"/>
                  </a:cubicBezTo>
                  <a:cubicBezTo>
                    <a:pt x="350106" y="68898"/>
                    <a:pt x="302693" y="123357"/>
                    <a:pt x="302693" y="189573"/>
                  </a:cubicBezTo>
                  <a:lnTo>
                    <a:pt x="302693" y="190398"/>
                  </a:lnTo>
                  <a:moveTo>
                    <a:pt x="367290" y="171008"/>
                  </a:moveTo>
                  <a:cubicBezTo>
                    <a:pt x="372466" y="141097"/>
                    <a:pt x="390272" y="121706"/>
                    <a:pt x="417808" y="121706"/>
                  </a:cubicBezTo>
                  <a:cubicBezTo>
                    <a:pt x="445551" y="121706"/>
                    <a:pt x="462943" y="141509"/>
                    <a:pt x="466877" y="171008"/>
                  </a:cubicBezTo>
                  <a:lnTo>
                    <a:pt x="367290" y="171008"/>
                  </a:lnTo>
                  <a:close/>
                  <a:moveTo>
                    <a:pt x="572467" y="239287"/>
                  </a:moveTo>
                  <a:cubicBezTo>
                    <a:pt x="572467" y="292920"/>
                    <a:pt x="599797" y="309010"/>
                    <a:pt x="640169" y="309010"/>
                  </a:cubicBezTo>
                  <a:cubicBezTo>
                    <a:pt x="662323" y="309010"/>
                    <a:pt x="678472" y="303853"/>
                    <a:pt x="692344" y="295602"/>
                  </a:cubicBezTo>
                  <a:lnTo>
                    <a:pt x="692344" y="242794"/>
                  </a:lnTo>
                  <a:cubicBezTo>
                    <a:pt x="682820" y="248157"/>
                    <a:pt x="671847" y="251045"/>
                    <a:pt x="659631" y="251045"/>
                  </a:cubicBezTo>
                  <a:cubicBezTo>
                    <a:pt x="644931" y="251045"/>
                    <a:pt x="638306" y="243619"/>
                    <a:pt x="638306" y="228560"/>
                  </a:cubicBezTo>
                  <a:lnTo>
                    <a:pt x="638306" y="129339"/>
                  </a:lnTo>
                  <a:lnTo>
                    <a:pt x="693172" y="129339"/>
                  </a:lnTo>
                  <a:lnTo>
                    <a:pt x="693172" y="73230"/>
                  </a:lnTo>
                  <a:lnTo>
                    <a:pt x="638306" y="73230"/>
                  </a:lnTo>
                  <a:lnTo>
                    <a:pt x="638306" y="13821"/>
                  </a:lnTo>
                  <a:lnTo>
                    <a:pt x="572260" y="13821"/>
                  </a:lnTo>
                  <a:lnTo>
                    <a:pt x="572260" y="73024"/>
                  </a:lnTo>
                  <a:lnTo>
                    <a:pt x="544517" y="73024"/>
                  </a:lnTo>
                  <a:lnTo>
                    <a:pt x="544517" y="129339"/>
                  </a:lnTo>
                  <a:lnTo>
                    <a:pt x="572260" y="129339"/>
                  </a:lnTo>
                  <a:lnTo>
                    <a:pt x="572467" y="239287"/>
                  </a:lnTo>
                  <a:moveTo>
                    <a:pt x="1039965" y="374402"/>
                  </a:moveTo>
                  <a:lnTo>
                    <a:pt x="1106011" y="374402"/>
                  </a:lnTo>
                  <a:lnTo>
                    <a:pt x="1106011" y="274767"/>
                  </a:lnTo>
                  <a:cubicBezTo>
                    <a:pt x="1121746" y="293333"/>
                    <a:pt x="1143485" y="309423"/>
                    <a:pt x="1178475" y="309423"/>
                  </a:cubicBezTo>
                  <a:cubicBezTo>
                    <a:pt x="1233755" y="309423"/>
                    <a:pt x="1284480" y="266929"/>
                    <a:pt x="1284480" y="189367"/>
                  </a:cubicBezTo>
                  <a:lnTo>
                    <a:pt x="1284480" y="188542"/>
                  </a:lnTo>
                  <a:cubicBezTo>
                    <a:pt x="1284480" y="110980"/>
                    <a:pt x="1232720" y="68692"/>
                    <a:pt x="1178475" y="68692"/>
                  </a:cubicBezTo>
                  <a:cubicBezTo>
                    <a:pt x="1144106" y="68692"/>
                    <a:pt x="1121953" y="84576"/>
                    <a:pt x="1106011" y="106235"/>
                  </a:cubicBezTo>
                  <a:lnTo>
                    <a:pt x="1106011" y="73230"/>
                  </a:lnTo>
                  <a:lnTo>
                    <a:pt x="1039965" y="73230"/>
                  </a:lnTo>
                  <a:lnTo>
                    <a:pt x="1039965" y="374402"/>
                  </a:lnTo>
                  <a:close/>
                  <a:moveTo>
                    <a:pt x="1218434" y="189573"/>
                  </a:moveTo>
                  <a:cubicBezTo>
                    <a:pt x="1218434" y="228560"/>
                    <a:pt x="1192347" y="253727"/>
                    <a:pt x="1161498" y="253727"/>
                  </a:cubicBezTo>
                  <a:cubicBezTo>
                    <a:pt x="1130649" y="253727"/>
                    <a:pt x="1104976" y="228148"/>
                    <a:pt x="1104976" y="189573"/>
                  </a:cubicBezTo>
                  <a:lnTo>
                    <a:pt x="1104976" y="188748"/>
                  </a:lnTo>
                  <a:cubicBezTo>
                    <a:pt x="1104976" y="150173"/>
                    <a:pt x="1130649" y="124801"/>
                    <a:pt x="1161498" y="124801"/>
                  </a:cubicBezTo>
                  <a:cubicBezTo>
                    <a:pt x="1192347" y="124801"/>
                    <a:pt x="1218434" y="150379"/>
                    <a:pt x="1218434" y="188748"/>
                  </a:cubicBezTo>
                  <a:lnTo>
                    <a:pt x="1218434" y="189573"/>
                  </a:lnTo>
                  <a:moveTo>
                    <a:pt x="1311602" y="374402"/>
                  </a:moveTo>
                  <a:lnTo>
                    <a:pt x="1377648" y="374402"/>
                  </a:lnTo>
                  <a:lnTo>
                    <a:pt x="1377648" y="274767"/>
                  </a:lnTo>
                  <a:cubicBezTo>
                    <a:pt x="1393176" y="293333"/>
                    <a:pt x="1414915" y="309423"/>
                    <a:pt x="1450319" y="309423"/>
                  </a:cubicBezTo>
                  <a:cubicBezTo>
                    <a:pt x="1505392" y="309423"/>
                    <a:pt x="1556324" y="266929"/>
                    <a:pt x="1556324" y="189367"/>
                  </a:cubicBezTo>
                  <a:lnTo>
                    <a:pt x="1556324" y="188542"/>
                  </a:lnTo>
                  <a:cubicBezTo>
                    <a:pt x="1556324" y="110980"/>
                    <a:pt x="1504564" y="68692"/>
                    <a:pt x="1450319" y="68692"/>
                  </a:cubicBezTo>
                  <a:cubicBezTo>
                    <a:pt x="1415951" y="68692"/>
                    <a:pt x="1393797" y="84576"/>
                    <a:pt x="1377648" y="106235"/>
                  </a:cubicBezTo>
                  <a:lnTo>
                    <a:pt x="1377648" y="73230"/>
                  </a:lnTo>
                  <a:lnTo>
                    <a:pt x="1311602" y="73230"/>
                  </a:lnTo>
                  <a:lnTo>
                    <a:pt x="1311602" y="374402"/>
                  </a:lnTo>
                  <a:close/>
                  <a:moveTo>
                    <a:pt x="1490071" y="189573"/>
                  </a:moveTo>
                  <a:cubicBezTo>
                    <a:pt x="1490071" y="228560"/>
                    <a:pt x="1463984" y="253727"/>
                    <a:pt x="1433135" y="253727"/>
                  </a:cubicBezTo>
                  <a:cubicBezTo>
                    <a:pt x="1402286" y="253727"/>
                    <a:pt x="1376613" y="228148"/>
                    <a:pt x="1376613" y="189573"/>
                  </a:cubicBezTo>
                  <a:lnTo>
                    <a:pt x="1376613" y="188748"/>
                  </a:lnTo>
                  <a:cubicBezTo>
                    <a:pt x="1376613" y="150173"/>
                    <a:pt x="1402286" y="124801"/>
                    <a:pt x="1433135" y="124801"/>
                  </a:cubicBezTo>
                  <a:cubicBezTo>
                    <a:pt x="1463984" y="124801"/>
                    <a:pt x="1490071" y="150379"/>
                    <a:pt x="1490071" y="188748"/>
                  </a:cubicBezTo>
                  <a:lnTo>
                    <a:pt x="1490071" y="189573"/>
                  </a:lnTo>
                  <a:moveTo>
                    <a:pt x="709321" y="305297"/>
                  </a:moveTo>
                  <a:lnTo>
                    <a:pt x="777437" y="305297"/>
                  </a:lnTo>
                  <a:lnTo>
                    <a:pt x="805181" y="237224"/>
                  </a:lnTo>
                  <a:lnTo>
                    <a:pt x="925678" y="237224"/>
                  </a:lnTo>
                  <a:lnTo>
                    <a:pt x="953629" y="305297"/>
                  </a:lnTo>
                  <a:lnTo>
                    <a:pt x="1023402" y="305297"/>
                  </a:lnTo>
                  <a:lnTo>
                    <a:pt x="896486" y="0"/>
                  </a:lnTo>
                  <a:lnTo>
                    <a:pt x="836237" y="0"/>
                  </a:lnTo>
                  <a:lnTo>
                    <a:pt x="709321" y="305297"/>
                  </a:lnTo>
                  <a:close/>
                  <a:moveTo>
                    <a:pt x="825057" y="178434"/>
                  </a:moveTo>
                  <a:lnTo>
                    <a:pt x="865430" y="80037"/>
                  </a:lnTo>
                  <a:lnTo>
                    <a:pt x="906010" y="178434"/>
                  </a:lnTo>
                  <a:lnTo>
                    <a:pt x="825057" y="178434"/>
                  </a:lnTo>
                  <a:close/>
                </a:path>
              </a:pathLst>
            </a:custGeom>
            <a:grpFill/>
            <a:ln w="2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87AA56A-2D9E-F64B-A45A-F08B5B850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155200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54682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B17008B-562E-A64A-B136-E9A58C30E0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697480"/>
            <a:ext cx="6864094" cy="1472184"/>
          </a:xfrm>
        </p:spPr>
        <p:txBody>
          <a:bodyPr anchor="ctr"/>
          <a:lstStyle>
            <a:lvl1pPr marL="0" indent="0" algn="l">
              <a:lnSpc>
                <a:spcPct val="70000"/>
              </a:lnSpc>
              <a:buNone/>
              <a:defRPr sz="12000" b="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grpSp>
        <p:nvGrpSpPr>
          <p:cNvPr id="4" name="Graphic 4">
            <a:extLst>
              <a:ext uri="{FF2B5EF4-FFF2-40B4-BE49-F238E27FC236}">
                <a16:creationId xmlns:a16="http://schemas.microsoft.com/office/drawing/2014/main" id="{1C6362CE-8415-8F12-D06C-4C8ACE467EF9}"/>
              </a:ext>
            </a:extLst>
          </p:cNvPr>
          <p:cNvGrpSpPr/>
          <p:nvPr userDrawn="1"/>
        </p:nvGrpSpPr>
        <p:grpSpPr>
          <a:xfrm>
            <a:off x="9652243" y="6097692"/>
            <a:ext cx="2087175" cy="374401"/>
            <a:chOff x="468205" y="5926941"/>
            <a:chExt cx="2087175" cy="374401"/>
          </a:xfrm>
          <a:solidFill>
            <a:schemeClr val="bg1"/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78EA9C0-0754-49CF-7BF3-D3E748B262B6}"/>
                </a:ext>
              </a:extLst>
            </p:cNvPr>
            <p:cNvSpPr/>
            <p:nvPr/>
          </p:nvSpPr>
          <p:spPr>
            <a:xfrm>
              <a:off x="468205" y="5926941"/>
              <a:ext cx="367704" cy="305297"/>
            </a:xfrm>
            <a:custGeom>
              <a:avLst/>
              <a:gdLst>
                <a:gd name="connsiteX0" fmla="*/ 0 w 367704"/>
                <a:gd name="connsiteY0" fmla="*/ 0 h 305297"/>
                <a:gd name="connsiteX1" fmla="*/ 0 w 367704"/>
                <a:gd name="connsiteY1" fmla="*/ 305297 h 305297"/>
                <a:gd name="connsiteX2" fmla="*/ 143065 w 367704"/>
                <a:gd name="connsiteY2" fmla="*/ 305297 h 305297"/>
                <a:gd name="connsiteX3" fmla="*/ 143065 w 367704"/>
                <a:gd name="connsiteY3" fmla="*/ 122119 h 305297"/>
                <a:gd name="connsiteX4" fmla="*/ 224639 w 367704"/>
                <a:gd name="connsiteY4" fmla="*/ 122119 h 305297"/>
                <a:gd name="connsiteX5" fmla="*/ 224639 w 367704"/>
                <a:gd name="connsiteY5" fmla="*/ 305297 h 305297"/>
                <a:gd name="connsiteX6" fmla="*/ 367704 w 367704"/>
                <a:gd name="connsiteY6" fmla="*/ 305297 h 305297"/>
                <a:gd name="connsiteX7" fmla="*/ 367704 w 367704"/>
                <a:gd name="connsiteY7" fmla="*/ 0 h 30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704" h="305297">
                  <a:moveTo>
                    <a:pt x="0" y="0"/>
                  </a:moveTo>
                  <a:lnTo>
                    <a:pt x="0" y="305297"/>
                  </a:lnTo>
                  <a:lnTo>
                    <a:pt x="143065" y="305297"/>
                  </a:lnTo>
                  <a:lnTo>
                    <a:pt x="143065" y="122119"/>
                  </a:lnTo>
                  <a:lnTo>
                    <a:pt x="224639" y="122119"/>
                  </a:lnTo>
                  <a:lnTo>
                    <a:pt x="224639" y="305297"/>
                  </a:lnTo>
                  <a:lnTo>
                    <a:pt x="367704" y="305297"/>
                  </a:lnTo>
                  <a:lnTo>
                    <a:pt x="367704" y="0"/>
                  </a:lnTo>
                  <a:close/>
                </a:path>
              </a:pathLst>
            </a:custGeom>
            <a:solidFill>
              <a:schemeClr val="accent3"/>
            </a:solidFill>
            <a:ln w="2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B434906-79D5-50D4-9F4B-392C4F83F715}"/>
                </a:ext>
              </a:extLst>
            </p:cNvPr>
            <p:cNvSpPr/>
            <p:nvPr/>
          </p:nvSpPr>
          <p:spPr>
            <a:xfrm>
              <a:off x="999057" y="5926941"/>
              <a:ext cx="1556323" cy="374401"/>
            </a:xfrm>
            <a:custGeom>
              <a:avLst/>
              <a:gdLst>
                <a:gd name="connsiteX0" fmla="*/ 207 w 1556323"/>
                <a:gd name="connsiteY0" fmla="*/ 0 h 374401"/>
                <a:gd name="connsiteX1" fmla="*/ 61905 w 1556323"/>
                <a:gd name="connsiteY1" fmla="*/ 0 h 374401"/>
                <a:gd name="connsiteX2" fmla="*/ 204349 w 1556323"/>
                <a:gd name="connsiteY2" fmla="*/ 188748 h 374401"/>
                <a:gd name="connsiteX3" fmla="*/ 204349 w 1556323"/>
                <a:gd name="connsiteY3" fmla="*/ 0 h 374401"/>
                <a:gd name="connsiteX4" fmla="*/ 270395 w 1556323"/>
                <a:gd name="connsiteY4" fmla="*/ 0 h 374401"/>
                <a:gd name="connsiteX5" fmla="*/ 270395 w 1556323"/>
                <a:gd name="connsiteY5" fmla="*/ 305297 h 374401"/>
                <a:gd name="connsiteX6" fmla="*/ 213459 w 1556323"/>
                <a:gd name="connsiteY6" fmla="*/ 305297 h 374401"/>
                <a:gd name="connsiteX7" fmla="*/ 66046 w 1556323"/>
                <a:gd name="connsiteY7" fmla="*/ 112630 h 374401"/>
                <a:gd name="connsiteX8" fmla="*/ 66046 w 1556323"/>
                <a:gd name="connsiteY8" fmla="*/ 305297 h 374401"/>
                <a:gd name="connsiteX9" fmla="*/ 0 w 1556323"/>
                <a:gd name="connsiteY9" fmla="*/ 305297 h 374401"/>
                <a:gd name="connsiteX10" fmla="*/ 207 w 1556323"/>
                <a:gd name="connsiteY10" fmla="*/ 0 h 374401"/>
                <a:gd name="connsiteX11" fmla="*/ 207 w 1556323"/>
                <a:gd name="connsiteY11" fmla="*/ 0 h 374401"/>
                <a:gd name="connsiteX12" fmla="*/ 302693 w 1556323"/>
                <a:gd name="connsiteY12" fmla="*/ 190398 h 374401"/>
                <a:gd name="connsiteX13" fmla="*/ 424433 w 1556323"/>
                <a:gd name="connsiteY13" fmla="*/ 310248 h 374401"/>
                <a:gd name="connsiteX14" fmla="*/ 519465 w 1556323"/>
                <a:gd name="connsiteY14" fmla="*/ 266929 h 374401"/>
                <a:gd name="connsiteX15" fmla="*/ 481576 w 1556323"/>
                <a:gd name="connsiteY15" fmla="*/ 233717 h 374401"/>
                <a:gd name="connsiteX16" fmla="*/ 425054 w 1556323"/>
                <a:gd name="connsiteY16" fmla="*/ 257646 h 374401"/>
                <a:gd name="connsiteX17" fmla="*/ 368118 w 1556323"/>
                <a:gd name="connsiteY17" fmla="*/ 212264 h 374401"/>
                <a:gd name="connsiteX18" fmla="*/ 530231 w 1556323"/>
                <a:gd name="connsiteY18" fmla="*/ 212264 h 374401"/>
                <a:gd name="connsiteX19" fmla="*/ 531059 w 1556323"/>
                <a:gd name="connsiteY19" fmla="*/ 194936 h 374401"/>
                <a:gd name="connsiteX20" fmla="*/ 417808 w 1556323"/>
                <a:gd name="connsiteY20" fmla="*/ 68898 h 374401"/>
                <a:gd name="connsiteX21" fmla="*/ 302693 w 1556323"/>
                <a:gd name="connsiteY21" fmla="*/ 189573 h 374401"/>
                <a:gd name="connsiteX22" fmla="*/ 302693 w 1556323"/>
                <a:gd name="connsiteY22" fmla="*/ 190398 h 374401"/>
                <a:gd name="connsiteX23" fmla="*/ 367290 w 1556323"/>
                <a:gd name="connsiteY23" fmla="*/ 171008 h 374401"/>
                <a:gd name="connsiteX24" fmla="*/ 417808 w 1556323"/>
                <a:gd name="connsiteY24" fmla="*/ 121706 h 374401"/>
                <a:gd name="connsiteX25" fmla="*/ 466877 w 1556323"/>
                <a:gd name="connsiteY25" fmla="*/ 171008 h 374401"/>
                <a:gd name="connsiteX26" fmla="*/ 367290 w 1556323"/>
                <a:gd name="connsiteY26" fmla="*/ 171008 h 374401"/>
                <a:gd name="connsiteX27" fmla="*/ 572467 w 1556323"/>
                <a:gd name="connsiteY27" fmla="*/ 239287 h 374401"/>
                <a:gd name="connsiteX28" fmla="*/ 640169 w 1556323"/>
                <a:gd name="connsiteY28" fmla="*/ 309010 h 374401"/>
                <a:gd name="connsiteX29" fmla="*/ 692344 w 1556323"/>
                <a:gd name="connsiteY29" fmla="*/ 295602 h 374401"/>
                <a:gd name="connsiteX30" fmla="*/ 692344 w 1556323"/>
                <a:gd name="connsiteY30" fmla="*/ 242794 h 374401"/>
                <a:gd name="connsiteX31" fmla="*/ 659631 w 1556323"/>
                <a:gd name="connsiteY31" fmla="*/ 251045 h 374401"/>
                <a:gd name="connsiteX32" fmla="*/ 638306 w 1556323"/>
                <a:gd name="connsiteY32" fmla="*/ 228560 h 374401"/>
                <a:gd name="connsiteX33" fmla="*/ 638306 w 1556323"/>
                <a:gd name="connsiteY33" fmla="*/ 129339 h 374401"/>
                <a:gd name="connsiteX34" fmla="*/ 693172 w 1556323"/>
                <a:gd name="connsiteY34" fmla="*/ 129339 h 374401"/>
                <a:gd name="connsiteX35" fmla="*/ 693172 w 1556323"/>
                <a:gd name="connsiteY35" fmla="*/ 73230 h 374401"/>
                <a:gd name="connsiteX36" fmla="*/ 638306 w 1556323"/>
                <a:gd name="connsiteY36" fmla="*/ 73230 h 374401"/>
                <a:gd name="connsiteX37" fmla="*/ 638306 w 1556323"/>
                <a:gd name="connsiteY37" fmla="*/ 13821 h 374401"/>
                <a:gd name="connsiteX38" fmla="*/ 572260 w 1556323"/>
                <a:gd name="connsiteY38" fmla="*/ 13821 h 374401"/>
                <a:gd name="connsiteX39" fmla="*/ 572260 w 1556323"/>
                <a:gd name="connsiteY39" fmla="*/ 73024 h 374401"/>
                <a:gd name="connsiteX40" fmla="*/ 544517 w 1556323"/>
                <a:gd name="connsiteY40" fmla="*/ 73024 h 374401"/>
                <a:gd name="connsiteX41" fmla="*/ 544517 w 1556323"/>
                <a:gd name="connsiteY41" fmla="*/ 129339 h 374401"/>
                <a:gd name="connsiteX42" fmla="*/ 572260 w 1556323"/>
                <a:gd name="connsiteY42" fmla="*/ 129339 h 374401"/>
                <a:gd name="connsiteX43" fmla="*/ 572467 w 1556323"/>
                <a:gd name="connsiteY43" fmla="*/ 239287 h 374401"/>
                <a:gd name="connsiteX44" fmla="*/ 1039965 w 1556323"/>
                <a:gd name="connsiteY44" fmla="*/ 374402 h 374401"/>
                <a:gd name="connsiteX45" fmla="*/ 1106011 w 1556323"/>
                <a:gd name="connsiteY45" fmla="*/ 374402 h 374401"/>
                <a:gd name="connsiteX46" fmla="*/ 1106011 w 1556323"/>
                <a:gd name="connsiteY46" fmla="*/ 274767 h 374401"/>
                <a:gd name="connsiteX47" fmla="*/ 1178475 w 1556323"/>
                <a:gd name="connsiteY47" fmla="*/ 309423 h 374401"/>
                <a:gd name="connsiteX48" fmla="*/ 1284480 w 1556323"/>
                <a:gd name="connsiteY48" fmla="*/ 189367 h 374401"/>
                <a:gd name="connsiteX49" fmla="*/ 1284480 w 1556323"/>
                <a:gd name="connsiteY49" fmla="*/ 188542 h 374401"/>
                <a:gd name="connsiteX50" fmla="*/ 1178475 w 1556323"/>
                <a:gd name="connsiteY50" fmla="*/ 68692 h 374401"/>
                <a:gd name="connsiteX51" fmla="*/ 1106011 w 1556323"/>
                <a:gd name="connsiteY51" fmla="*/ 106235 h 374401"/>
                <a:gd name="connsiteX52" fmla="*/ 1106011 w 1556323"/>
                <a:gd name="connsiteY52" fmla="*/ 73230 h 374401"/>
                <a:gd name="connsiteX53" fmla="*/ 1039965 w 1556323"/>
                <a:gd name="connsiteY53" fmla="*/ 73230 h 374401"/>
                <a:gd name="connsiteX54" fmla="*/ 1039965 w 1556323"/>
                <a:gd name="connsiteY54" fmla="*/ 374402 h 374401"/>
                <a:gd name="connsiteX55" fmla="*/ 1218434 w 1556323"/>
                <a:gd name="connsiteY55" fmla="*/ 189573 h 374401"/>
                <a:gd name="connsiteX56" fmla="*/ 1161498 w 1556323"/>
                <a:gd name="connsiteY56" fmla="*/ 253727 h 374401"/>
                <a:gd name="connsiteX57" fmla="*/ 1104976 w 1556323"/>
                <a:gd name="connsiteY57" fmla="*/ 189573 h 374401"/>
                <a:gd name="connsiteX58" fmla="*/ 1104976 w 1556323"/>
                <a:gd name="connsiteY58" fmla="*/ 188748 h 374401"/>
                <a:gd name="connsiteX59" fmla="*/ 1161498 w 1556323"/>
                <a:gd name="connsiteY59" fmla="*/ 124801 h 374401"/>
                <a:gd name="connsiteX60" fmla="*/ 1218434 w 1556323"/>
                <a:gd name="connsiteY60" fmla="*/ 188748 h 374401"/>
                <a:gd name="connsiteX61" fmla="*/ 1218434 w 1556323"/>
                <a:gd name="connsiteY61" fmla="*/ 189573 h 374401"/>
                <a:gd name="connsiteX62" fmla="*/ 1311602 w 1556323"/>
                <a:gd name="connsiteY62" fmla="*/ 374402 h 374401"/>
                <a:gd name="connsiteX63" fmla="*/ 1377648 w 1556323"/>
                <a:gd name="connsiteY63" fmla="*/ 374402 h 374401"/>
                <a:gd name="connsiteX64" fmla="*/ 1377648 w 1556323"/>
                <a:gd name="connsiteY64" fmla="*/ 274767 h 374401"/>
                <a:gd name="connsiteX65" fmla="*/ 1450319 w 1556323"/>
                <a:gd name="connsiteY65" fmla="*/ 309423 h 374401"/>
                <a:gd name="connsiteX66" fmla="*/ 1556324 w 1556323"/>
                <a:gd name="connsiteY66" fmla="*/ 189367 h 374401"/>
                <a:gd name="connsiteX67" fmla="*/ 1556324 w 1556323"/>
                <a:gd name="connsiteY67" fmla="*/ 188542 h 374401"/>
                <a:gd name="connsiteX68" fmla="*/ 1450319 w 1556323"/>
                <a:gd name="connsiteY68" fmla="*/ 68692 h 374401"/>
                <a:gd name="connsiteX69" fmla="*/ 1377648 w 1556323"/>
                <a:gd name="connsiteY69" fmla="*/ 106235 h 374401"/>
                <a:gd name="connsiteX70" fmla="*/ 1377648 w 1556323"/>
                <a:gd name="connsiteY70" fmla="*/ 73230 h 374401"/>
                <a:gd name="connsiteX71" fmla="*/ 1311602 w 1556323"/>
                <a:gd name="connsiteY71" fmla="*/ 73230 h 374401"/>
                <a:gd name="connsiteX72" fmla="*/ 1311602 w 1556323"/>
                <a:gd name="connsiteY72" fmla="*/ 374402 h 374401"/>
                <a:gd name="connsiteX73" fmla="*/ 1490071 w 1556323"/>
                <a:gd name="connsiteY73" fmla="*/ 189573 h 374401"/>
                <a:gd name="connsiteX74" fmla="*/ 1433135 w 1556323"/>
                <a:gd name="connsiteY74" fmla="*/ 253727 h 374401"/>
                <a:gd name="connsiteX75" fmla="*/ 1376613 w 1556323"/>
                <a:gd name="connsiteY75" fmla="*/ 189573 h 374401"/>
                <a:gd name="connsiteX76" fmla="*/ 1376613 w 1556323"/>
                <a:gd name="connsiteY76" fmla="*/ 188748 h 374401"/>
                <a:gd name="connsiteX77" fmla="*/ 1433135 w 1556323"/>
                <a:gd name="connsiteY77" fmla="*/ 124801 h 374401"/>
                <a:gd name="connsiteX78" fmla="*/ 1490071 w 1556323"/>
                <a:gd name="connsiteY78" fmla="*/ 188748 h 374401"/>
                <a:gd name="connsiteX79" fmla="*/ 1490071 w 1556323"/>
                <a:gd name="connsiteY79" fmla="*/ 189573 h 374401"/>
                <a:gd name="connsiteX80" fmla="*/ 709321 w 1556323"/>
                <a:gd name="connsiteY80" fmla="*/ 305297 h 374401"/>
                <a:gd name="connsiteX81" fmla="*/ 777437 w 1556323"/>
                <a:gd name="connsiteY81" fmla="*/ 305297 h 374401"/>
                <a:gd name="connsiteX82" fmla="*/ 805181 w 1556323"/>
                <a:gd name="connsiteY82" fmla="*/ 237224 h 374401"/>
                <a:gd name="connsiteX83" fmla="*/ 925678 w 1556323"/>
                <a:gd name="connsiteY83" fmla="*/ 237224 h 374401"/>
                <a:gd name="connsiteX84" fmla="*/ 953629 w 1556323"/>
                <a:gd name="connsiteY84" fmla="*/ 305297 h 374401"/>
                <a:gd name="connsiteX85" fmla="*/ 1023402 w 1556323"/>
                <a:gd name="connsiteY85" fmla="*/ 305297 h 374401"/>
                <a:gd name="connsiteX86" fmla="*/ 896486 w 1556323"/>
                <a:gd name="connsiteY86" fmla="*/ 0 h 374401"/>
                <a:gd name="connsiteX87" fmla="*/ 836237 w 1556323"/>
                <a:gd name="connsiteY87" fmla="*/ 0 h 374401"/>
                <a:gd name="connsiteX88" fmla="*/ 709321 w 1556323"/>
                <a:gd name="connsiteY88" fmla="*/ 305297 h 374401"/>
                <a:gd name="connsiteX89" fmla="*/ 825057 w 1556323"/>
                <a:gd name="connsiteY89" fmla="*/ 178434 h 374401"/>
                <a:gd name="connsiteX90" fmla="*/ 865430 w 1556323"/>
                <a:gd name="connsiteY90" fmla="*/ 80037 h 374401"/>
                <a:gd name="connsiteX91" fmla="*/ 906010 w 1556323"/>
                <a:gd name="connsiteY91" fmla="*/ 178434 h 374401"/>
                <a:gd name="connsiteX92" fmla="*/ 825057 w 1556323"/>
                <a:gd name="connsiteY92" fmla="*/ 178434 h 37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556323" h="374401">
                  <a:moveTo>
                    <a:pt x="207" y="0"/>
                  </a:moveTo>
                  <a:lnTo>
                    <a:pt x="61905" y="0"/>
                  </a:lnTo>
                  <a:lnTo>
                    <a:pt x="204349" y="188748"/>
                  </a:lnTo>
                  <a:lnTo>
                    <a:pt x="204349" y="0"/>
                  </a:lnTo>
                  <a:lnTo>
                    <a:pt x="270395" y="0"/>
                  </a:lnTo>
                  <a:lnTo>
                    <a:pt x="270395" y="305297"/>
                  </a:lnTo>
                  <a:lnTo>
                    <a:pt x="213459" y="305297"/>
                  </a:lnTo>
                  <a:lnTo>
                    <a:pt x="66046" y="112630"/>
                  </a:lnTo>
                  <a:lnTo>
                    <a:pt x="66046" y="305297"/>
                  </a:lnTo>
                  <a:lnTo>
                    <a:pt x="0" y="305297"/>
                  </a:lnTo>
                  <a:lnTo>
                    <a:pt x="207" y="0"/>
                  </a:lnTo>
                  <a:lnTo>
                    <a:pt x="207" y="0"/>
                  </a:lnTo>
                  <a:close/>
                  <a:moveTo>
                    <a:pt x="302693" y="190398"/>
                  </a:moveTo>
                  <a:cubicBezTo>
                    <a:pt x="302693" y="261359"/>
                    <a:pt x="354454" y="310248"/>
                    <a:pt x="424433" y="310248"/>
                  </a:cubicBezTo>
                  <a:cubicBezTo>
                    <a:pt x="466462" y="310248"/>
                    <a:pt x="497726" y="293745"/>
                    <a:pt x="519465" y="266929"/>
                  </a:cubicBezTo>
                  <a:lnTo>
                    <a:pt x="481576" y="233717"/>
                  </a:lnTo>
                  <a:cubicBezTo>
                    <a:pt x="463357" y="250632"/>
                    <a:pt x="447208" y="257646"/>
                    <a:pt x="425054" y="257646"/>
                  </a:cubicBezTo>
                  <a:cubicBezTo>
                    <a:pt x="395448" y="257646"/>
                    <a:pt x="374743" y="241969"/>
                    <a:pt x="368118" y="212264"/>
                  </a:cubicBezTo>
                  <a:lnTo>
                    <a:pt x="530231" y="212264"/>
                  </a:lnTo>
                  <a:cubicBezTo>
                    <a:pt x="530645" y="206282"/>
                    <a:pt x="531059" y="200093"/>
                    <a:pt x="531059" y="194936"/>
                  </a:cubicBezTo>
                  <a:cubicBezTo>
                    <a:pt x="531059" y="129132"/>
                    <a:pt x="495448" y="68898"/>
                    <a:pt x="417808" y="68898"/>
                  </a:cubicBezTo>
                  <a:cubicBezTo>
                    <a:pt x="350106" y="68898"/>
                    <a:pt x="302693" y="123357"/>
                    <a:pt x="302693" y="189573"/>
                  </a:cubicBezTo>
                  <a:lnTo>
                    <a:pt x="302693" y="190398"/>
                  </a:lnTo>
                  <a:moveTo>
                    <a:pt x="367290" y="171008"/>
                  </a:moveTo>
                  <a:cubicBezTo>
                    <a:pt x="372466" y="141097"/>
                    <a:pt x="390272" y="121706"/>
                    <a:pt x="417808" y="121706"/>
                  </a:cubicBezTo>
                  <a:cubicBezTo>
                    <a:pt x="445551" y="121706"/>
                    <a:pt x="462943" y="141509"/>
                    <a:pt x="466877" y="171008"/>
                  </a:cubicBezTo>
                  <a:lnTo>
                    <a:pt x="367290" y="171008"/>
                  </a:lnTo>
                  <a:close/>
                  <a:moveTo>
                    <a:pt x="572467" y="239287"/>
                  </a:moveTo>
                  <a:cubicBezTo>
                    <a:pt x="572467" y="292920"/>
                    <a:pt x="599797" y="309010"/>
                    <a:pt x="640169" y="309010"/>
                  </a:cubicBezTo>
                  <a:cubicBezTo>
                    <a:pt x="662323" y="309010"/>
                    <a:pt x="678472" y="303853"/>
                    <a:pt x="692344" y="295602"/>
                  </a:cubicBezTo>
                  <a:lnTo>
                    <a:pt x="692344" y="242794"/>
                  </a:lnTo>
                  <a:cubicBezTo>
                    <a:pt x="682820" y="248157"/>
                    <a:pt x="671847" y="251045"/>
                    <a:pt x="659631" y="251045"/>
                  </a:cubicBezTo>
                  <a:cubicBezTo>
                    <a:pt x="644931" y="251045"/>
                    <a:pt x="638306" y="243619"/>
                    <a:pt x="638306" y="228560"/>
                  </a:cubicBezTo>
                  <a:lnTo>
                    <a:pt x="638306" y="129339"/>
                  </a:lnTo>
                  <a:lnTo>
                    <a:pt x="693172" y="129339"/>
                  </a:lnTo>
                  <a:lnTo>
                    <a:pt x="693172" y="73230"/>
                  </a:lnTo>
                  <a:lnTo>
                    <a:pt x="638306" y="73230"/>
                  </a:lnTo>
                  <a:lnTo>
                    <a:pt x="638306" y="13821"/>
                  </a:lnTo>
                  <a:lnTo>
                    <a:pt x="572260" y="13821"/>
                  </a:lnTo>
                  <a:lnTo>
                    <a:pt x="572260" y="73024"/>
                  </a:lnTo>
                  <a:lnTo>
                    <a:pt x="544517" y="73024"/>
                  </a:lnTo>
                  <a:lnTo>
                    <a:pt x="544517" y="129339"/>
                  </a:lnTo>
                  <a:lnTo>
                    <a:pt x="572260" y="129339"/>
                  </a:lnTo>
                  <a:lnTo>
                    <a:pt x="572467" y="239287"/>
                  </a:lnTo>
                  <a:moveTo>
                    <a:pt x="1039965" y="374402"/>
                  </a:moveTo>
                  <a:lnTo>
                    <a:pt x="1106011" y="374402"/>
                  </a:lnTo>
                  <a:lnTo>
                    <a:pt x="1106011" y="274767"/>
                  </a:lnTo>
                  <a:cubicBezTo>
                    <a:pt x="1121746" y="293333"/>
                    <a:pt x="1143485" y="309423"/>
                    <a:pt x="1178475" y="309423"/>
                  </a:cubicBezTo>
                  <a:cubicBezTo>
                    <a:pt x="1233755" y="309423"/>
                    <a:pt x="1284480" y="266929"/>
                    <a:pt x="1284480" y="189367"/>
                  </a:cubicBezTo>
                  <a:lnTo>
                    <a:pt x="1284480" y="188542"/>
                  </a:lnTo>
                  <a:cubicBezTo>
                    <a:pt x="1284480" y="110980"/>
                    <a:pt x="1232720" y="68692"/>
                    <a:pt x="1178475" y="68692"/>
                  </a:cubicBezTo>
                  <a:cubicBezTo>
                    <a:pt x="1144106" y="68692"/>
                    <a:pt x="1121953" y="84576"/>
                    <a:pt x="1106011" y="106235"/>
                  </a:cubicBezTo>
                  <a:lnTo>
                    <a:pt x="1106011" y="73230"/>
                  </a:lnTo>
                  <a:lnTo>
                    <a:pt x="1039965" y="73230"/>
                  </a:lnTo>
                  <a:lnTo>
                    <a:pt x="1039965" y="374402"/>
                  </a:lnTo>
                  <a:close/>
                  <a:moveTo>
                    <a:pt x="1218434" y="189573"/>
                  </a:moveTo>
                  <a:cubicBezTo>
                    <a:pt x="1218434" y="228560"/>
                    <a:pt x="1192347" y="253727"/>
                    <a:pt x="1161498" y="253727"/>
                  </a:cubicBezTo>
                  <a:cubicBezTo>
                    <a:pt x="1130649" y="253727"/>
                    <a:pt x="1104976" y="228148"/>
                    <a:pt x="1104976" y="189573"/>
                  </a:cubicBezTo>
                  <a:lnTo>
                    <a:pt x="1104976" y="188748"/>
                  </a:lnTo>
                  <a:cubicBezTo>
                    <a:pt x="1104976" y="150173"/>
                    <a:pt x="1130649" y="124801"/>
                    <a:pt x="1161498" y="124801"/>
                  </a:cubicBezTo>
                  <a:cubicBezTo>
                    <a:pt x="1192347" y="124801"/>
                    <a:pt x="1218434" y="150379"/>
                    <a:pt x="1218434" y="188748"/>
                  </a:cubicBezTo>
                  <a:lnTo>
                    <a:pt x="1218434" y="189573"/>
                  </a:lnTo>
                  <a:moveTo>
                    <a:pt x="1311602" y="374402"/>
                  </a:moveTo>
                  <a:lnTo>
                    <a:pt x="1377648" y="374402"/>
                  </a:lnTo>
                  <a:lnTo>
                    <a:pt x="1377648" y="274767"/>
                  </a:lnTo>
                  <a:cubicBezTo>
                    <a:pt x="1393176" y="293333"/>
                    <a:pt x="1414915" y="309423"/>
                    <a:pt x="1450319" y="309423"/>
                  </a:cubicBezTo>
                  <a:cubicBezTo>
                    <a:pt x="1505392" y="309423"/>
                    <a:pt x="1556324" y="266929"/>
                    <a:pt x="1556324" y="189367"/>
                  </a:cubicBezTo>
                  <a:lnTo>
                    <a:pt x="1556324" y="188542"/>
                  </a:lnTo>
                  <a:cubicBezTo>
                    <a:pt x="1556324" y="110980"/>
                    <a:pt x="1504564" y="68692"/>
                    <a:pt x="1450319" y="68692"/>
                  </a:cubicBezTo>
                  <a:cubicBezTo>
                    <a:pt x="1415951" y="68692"/>
                    <a:pt x="1393797" y="84576"/>
                    <a:pt x="1377648" y="106235"/>
                  </a:cubicBezTo>
                  <a:lnTo>
                    <a:pt x="1377648" y="73230"/>
                  </a:lnTo>
                  <a:lnTo>
                    <a:pt x="1311602" y="73230"/>
                  </a:lnTo>
                  <a:lnTo>
                    <a:pt x="1311602" y="374402"/>
                  </a:lnTo>
                  <a:close/>
                  <a:moveTo>
                    <a:pt x="1490071" y="189573"/>
                  </a:moveTo>
                  <a:cubicBezTo>
                    <a:pt x="1490071" y="228560"/>
                    <a:pt x="1463984" y="253727"/>
                    <a:pt x="1433135" y="253727"/>
                  </a:cubicBezTo>
                  <a:cubicBezTo>
                    <a:pt x="1402286" y="253727"/>
                    <a:pt x="1376613" y="228148"/>
                    <a:pt x="1376613" y="189573"/>
                  </a:cubicBezTo>
                  <a:lnTo>
                    <a:pt x="1376613" y="188748"/>
                  </a:lnTo>
                  <a:cubicBezTo>
                    <a:pt x="1376613" y="150173"/>
                    <a:pt x="1402286" y="124801"/>
                    <a:pt x="1433135" y="124801"/>
                  </a:cubicBezTo>
                  <a:cubicBezTo>
                    <a:pt x="1463984" y="124801"/>
                    <a:pt x="1490071" y="150379"/>
                    <a:pt x="1490071" y="188748"/>
                  </a:cubicBezTo>
                  <a:lnTo>
                    <a:pt x="1490071" y="189573"/>
                  </a:lnTo>
                  <a:moveTo>
                    <a:pt x="709321" y="305297"/>
                  </a:moveTo>
                  <a:lnTo>
                    <a:pt x="777437" y="305297"/>
                  </a:lnTo>
                  <a:lnTo>
                    <a:pt x="805181" y="237224"/>
                  </a:lnTo>
                  <a:lnTo>
                    <a:pt x="925678" y="237224"/>
                  </a:lnTo>
                  <a:lnTo>
                    <a:pt x="953629" y="305297"/>
                  </a:lnTo>
                  <a:lnTo>
                    <a:pt x="1023402" y="305297"/>
                  </a:lnTo>
                  <a:lnTo>
                    <a:pt x="896486" y="0"/>
                  </a:lnTo>
                  <a:lnTo>
                    <a:pt x="836237" y="0"/>
                  </a:lnTo>
                  <a:lnTo>
                    <a:pt x="709321" y="305297"/>
                  </a:lnTo>
                  <a:close/>
                  <a:moveTo>
                    <a:pt x="825057" y="178434"/>
                  </a:moveTo>
                  <a:lnTo>
                    <a:pt x="865430" y="80037"/>
                  </a:lnTo>
                  <a:lnTo>
                    <a:pt x="906010" y="178434"/>
                  </a:lnTo>
                  <a:lnTo>
                    <a:pt x="825057" y="178434"/>
                  </a:lnTo>
                  <a:close/>
                </a:path>
              </a:pathLst>
            </a:custGeom>
            <a:grpFill/>
            <a:ln w="2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87AA56A-2D9E-F64B-A45A-F08B5B850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155200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13094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369" y="236359"/>
            <a:ext cx="11432249" cy="904795"/>
          </a:xfrm>
        </p:spPr>
        <p:txBody>
          <a:bodyPr wrap="square" lIns="91521">
            <a:noAutofit/>
          </a:bodyPr>
          <a:lstStyle>
            <a:lvl1pPr>
              <a:defRPr sz="23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68226" y="1733553"/>
            <a:ext cx="11432977" cy="4479925"/>
          </a:xfrm>
        </p:spPr>
        <p:txBody>
          <a:bodyPr wrap="square" lIns="9152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9" y="1106419"/>
            <a:ext cx="11397445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2" b="0">
                <a:solidFill>
                  <a:schemeClr val="accent1"/>
                </a:solidFill>
              </a:defRPr>
            </a:lvl1pPr>
            <a:lvl2pPr marL="356498" indent="0">
              <a:buNone/>
              <a:defRPr sz="1558" b="1"/>
            </a:lvl2pPr>
            <a:lvl3pPr marL="712995" indent="0">
              <a:buNone/>
              <a:defRPr sz="1480" b="1"/>
            </a:lvl3pPr>
            <a:lvl4pPr marL="1069491" indent="0">
              <a:buNone/>
              <a:defRPr sz="1247" b="1"/>
            </a:lvl4pPr>
            <a:lvl5pPr marL="1425989" indent="0">
              <a:buNone/>
              <a:defRPr sz="1247" b="1"/>
            </a:lvl5pPr>
            <a:lvl6pPr marL="1782487" indent="0">
              <a:buNone/>
              <a:defRPr sz="1247" b="1"/>
            </a:lvl6pPr>
            <a:lvl7pPr marL="2138984" indent="0">
              <a:buNone/>
              <a:defRPr sz="1247" b="1"/>
            </a:lvl7pPr>
            <a:lvl8pPr marL="2495481" indent="0">
              <a:buNone/>
              <a:defRPr sz="1247" b="1"/>
            </a:lvl8pPr>
            <a:lvl9pPr marL="2851978" indent="0">
              <a:buNone/>
              <a:defRPr sz="1247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94489" y="6238647"/>
            <a:ext cx="10377699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23" baseline="0">
                <a:solidFill>
                  <a:schemeClr val="bg2"/>
                </a:solidFill>
              </a:defRPr>
            </a:lvl1pPr>
            <a:lvl2pPr marL="178249" indent="0">
              <a:buFontTx/>
              <a:buNone/>
              <a:defRPr sz="623">
                <a:solidFill>
                  <a:schemeClr val="bg2"/>
                </a:solidFill>
              </a:defRPr>
            </a:lvl2pPr>
            <a:lvl3pPr marL="356498" indent="0">
              <a:buFontTx/>
              <a:buNone/>
              <a:defRPr sz="623">
                <a:solidFill>
                  <a:schemeClr val="bg2"/>
                </a:solidFill>
              </a:defRPr>
            </a:lvl3pPr>
            <a:lvl4pPr marL="534746" indent="0">
              <a:buFontTx/>
              <a:buNone/>
              <a:defRPr sz="623">
                <a:solidFill>
                  <a:schemeClr val="bg2"/>
                </a:solidFill>
              </a:defRPr>
            </a:lvl4pPr>
            <a:lvl5pPr>
              <a:buFontTx/>
              <a:buNone/>
              <a:defRPr sz="62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source information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8931" y="6472735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545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2015 NetApp, Inc. All rights reserved. 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1" y="6462575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18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40914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</p:spPr>
        <p:txBody>
          <a:bodyPr lIns="91521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9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263030" y="1733425"/>
            <a:ext cx="5716489" cy="2091765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0" name="Content Placeholder 3"/>
          <p:cNvSpPr>
            <a:spLocks noGrp="1"/>
          </p:cNvSpPr>
          <p:nvPr>
            <p:ph sz="quarter" idx="14"/>
          </p:nvPr>
        </p:nvSpPr>
        <p:spPr>
          <a:xfrm>
            <a:off x="6208180" y="1733552"/>
            <a:ext cx="5716489" cy="2091704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" name="Content Placeholder 39"/>
          <p:cNvSpPr>
            <a:spLocks noGrp="1"/>
          </p:cNvSpPr>
          <p:nvPr>
            <p:ph sz="quarter" idx="20"/>
          </p:nvPr>
        </p:nvSpPr>
        <p:spPr bwMode="gray">
          <a:xfrm>
            <a:off x="263030" y="4062939"/>
            <a:ext cx="5716489" cy="2091765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2" name="Content Placeholder 3"/>
          <p:cNvSpPr>
            <a:spLocks noGrp="1"/>
          </p:cNvSpPr>
          <p:nvPr>
            <p:ph sz="quarter" idx="21"/>
          </p:nvPr>
        </p:nvSpPr>
        <p:spPr>
          <a:xfrm>
            <a:off x="6208180" y="4063067"/>
            <a:ext cx="5716489" cy="2091704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7" y="1106419"/>
            <a:ext cx="11652491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64293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242261" y="1733550"/>
            <a:ext cx="5682407" cy="2235708"/>
          </a:xfrm>
        </p:spPr>
        <p:txBody>
          <a:bodyPr lIns="91521" tIns="45761" rIns="91521" bIns="45761" anchor="b">
            <a:no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6242260" y="4006793"/>
            <a:ext cx="5682408" cy="492443"/>
          </a:xfrm>
        </p:spPr>
        <p:txBody>
          <a:bodyPr lIns="91521" tIns="45761" rIns="91521" bIns="45761" anchor="t">
            <a:noAutofit/>
          </a:bodyPr>
          <a:lstStyle>
            <a:lvl1pPr marL="0" indent="0">
              <a:buNone/>
              <a:defRPr sz="2600" cap="none" baseline="0">
                <a:solidFill>
                  <a:schemeClr val="accent1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64564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 bwMode="gray">
          <a:xfrm>
            <a:off x="374750" y="1733425"/>
            <a:ext cx="5571050" cy="2091765"/>
          </a:xfrm>
          <a:prstGeom prst="rect">
            <a:avLst/>
          </a:prstGeom>
          <a:solidFill>
            <a:schemeClr val="bg2">
              <a:alpha val="20000"/>
            </a:schemeClr>
          </a:solidFill>
          <a:ln w="12700">
            <a:gradFill flip="none" rotWithShape="1">
              <a:gsLst>
                <a:gs pos="100000">
                  <a:schemeClr val="bg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521" tIns="45761" rIns="91521" bIns="45761" rtlCol="0" anchor="ctr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84BD00"/>
              </a:buClr>
              <a:buFont typeface="Wingdings" pitchFamily="2" charset="2"/>
              <a:buNone/>
            </a:pPr>
            <a:endParaRPr lang="en-US" sz="1500">
              <a:solidFill>
                <a:srgbClr val="000000"/>
              </a:solidFill>
            </a:endParaRPr>
          </a:p>
        </p:txBody>
      </p:sp>
      <p:sp>
        <p:nvSpPr>
          <p:cNvPr id="72" name="Rectangle 71"/>
          <p:cNvSpPr/>
          <p:nvPr userDrawn="1"/>
        </p:nvSpPr>
        <p:spPr bwMode="gray">
          <a:xfrm>
            <a:off x="374750" y="4121711"/>
            <a:ext cx="5571050" cy="2091764"/>
          </a:xfrm>
          <a:prstGeom prst="rect">
            <a:avLst/>
          </a:prstGeom>
          <a:solidFill>
            <a:schemeClr val="bg2">
              <a:alpha val="20000"/>
            </a:schemeClr>
          </a:solidFill>
          <a:ln w="12700">
            <a:gradFill flip="none" rotWithShape="1">
              <a:gsLst>
                <a:gs pos="100000">
                  <a:schemeClr val="bg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521" tIns="45761" rIns="91521" bIns="45761" rtlCol="0" anchor="ctr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84BD00"/>
              </a:buClr>
              <a:buFont typeface="Wingdings" pitchFamily="2" charset="2"/>
              <a:buNone/>
            </a:pPr>
            <a:endParaRPr lang="en-US" sz="150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</p:spPr>
        <p:txBody>
          <a:bodyPr wrap="square" lIns="91521" tIns="45761" rIns="91521" bIns="45761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4" name="Content Placeholder 3"/>
          <p:cNvSpPr>
            <a:spLocks noGrp="1"/>
          </p:cNvSpPr>
          <p:nvPr>
            <p:ph sz="quarter" idx="14"/>
          </p:nvPr>
        </p:nvSpPr>
        <p:spPr>
          <a:xfrm>
            <a:off x="6208181" y="1733552"/>
            <a:ext cx="5720108" cy="4479925"/>
          </a:xfrm>
        </p:spPr>
        <p:txBody>
          <a:bodyPr wrap="square" lIns="91521" tIns="45761" rIns="91521" bIns="45761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170014" indent="-170014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 marL="346383" indent="-176370">
              <a:buFont typeface="Wingdings" panose="05000000000000000000" pitchFamily="2" charset="2"/>
              <a:buChar char="§"/>
              <a:defRPr/>
            </a:lvl3pPr>
            <a:lvl4pPr marL="575187" indent="-228804">
              <a:buFont typeface="Wingdings" panose="05000000000000000000" pitchFamily="2" charset="2"/>
              <a:buChar char="§"/>
              <a:defRPr/>
            </a:lvl4pPr>
            <a:lvl5pPr marL="803991" indent="-228804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3" name="Content Placeholder 39"/>
          <p:cNvSpPr>
            <a:spLocks noGrp="1"/>
          </p:cNvSpPr>
          <p:nvPr>
            <p:ph sz="quarter" idx="20"/>
          </p:nvPr>
        </p:nvSpPr>
        <p:spPr bwMode="gray">
          <a:xfrm>
            <a:off x="493654" y="1852295"/>
            <a:ext cx="3355452" cy="1854020"/>
          </a:xfrm>
        </p:spPr>
        <p:txBody>
          <a:bodyPr wrap="square" lIns="91521" tIns="45761" rIns="91521" bIns="45761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</a:defRPr>
            </a:lvl1pPr>
            <a:lvl2pPr marL="170014" indent="-170014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2pPr>
            <a:lvl3pPr marL="346383" indent="-176370">
              <a:buFont typeface="Wingdings" panose="05000000000000000000" pitchFamily="2" charset="2"/>
              <a:buChar char="§"/>
              <a:defRPr sz="1200"/>
            </a:lvl3pPr>
            <a:lvl4pPr marL="516398" indent="-170014">
              <a:buFont typeface="Wingdings" panose="05000000000000000000" pitchFamily="2" charset="2"/>
              <a:buChar char="§"/>
              <a:defRPr sz="1100"/>
            </a:lvl4pPr>
            <a:lvl5pPr marL="686412" indent="-170014">
              <a:buFont typeface="Wingdings" panose="05000000000000000000" pitchFamily="2" charset="2"/>
              <a:buChar char="§"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971057" y="1852295"/>
            <a:ext cx="1855840" cy="185535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521" tIns="45761" rIns="91521" bIns="45761" rtlCol="0" anchor="ctr">
            <a:noAutofit/>
          </a:bodyPr>
          <a:lstStyle/>
          <a:p>
            <a:pPr algn="ctr">
              <a:lnSpc>
                <a:spcPct val="85000"/>
              </a:lnSpc>
            </a:pPr>
            <a:endParaRPr lang="en-US" sz="150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4092057" y="1970500"/>
            <a:ext cx="1615938" cy="1617613"/>
          </a:xfrm>
        </p:spPr>
        <p:txBody>
          <a:bodyPr wrap="square" lIns="91521" tIns="45761" rIns="91521" bIns="45761">
            <a:noAutofit/>
          </a:bodyPr>
          <a:lstStyle>
            <a:lvl1pPr marL="0" indent="0" algn="ctr">
              <a:lnSpc>
                <a:spcPct val="85000"/>
              </a:lnSpc>
              <a:buFontTx/>
              <a:buNone/>
              <a:defRPr sz="11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INSERT LOGO, OR USE PLACEHOLDER TO ALIGN LOGO.</a:t>
            </a:r>
          </a:p>
        </p:txBody>
      </p:sp>
      <p:sp>
        <p:nvSpPr>
          <p:cNvPr id="92" name="Content Placeholder 39"/>
          <p:cNvSpPr>
            <a:spLocks noGrp="1"/>
          </p:cNvSpPr>
          <p:nvPr>
            <p:ph sz="quarter" idx="23"/>
          </p:nvPr>
        </p:nvSpPr>
        <p:spPr bwMode="gray">
          <a:xfrm>
            <a:off x="493652" y="4240583"/>
            <a:ext cx="5333244" cy="1854020"/>
          </a:xfrm>
        </p:spPr>
        <p:txBody>
          <a:bodyPr wrap="square" lIns="91521" tIns="45761" rIns="91521" bIns="45761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</a:defRPr>
            </a:lvl1pPr>
            <a:lvl2pPr marL="170014" indent="-170014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2pPr>
            <a:lvl3pPr marL="346383" indent="-176370">
              <a:buFont typeface="Wingdings" panose="05000000000000000000" pitchFamily="2" charset="2"/>
              <a:buChar char="§"/>
              <a:defRPr sz="1200"/>
            </a:lvl3pPr>
            <a:lvl4pPr marL="516398" indent="-170014">
              <a:buFont typeface="Wingdings" panose="05000000000000000000" pitchFamily="2" charset="2"/>
              <a:buChar char="§"/>
              <a:defRPr sz="1100"/>
            </a:lvl4pPr>
            <a:lvl5pPr marL="686412" indent="-170014">
              <a:buFont typeface="Wingdings" panose="05000000000000000000" pitchFamily="2" charset="2"/>
              <a:buChar char="§"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7" y="1106419"/>
            <a:ext cx="11652491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015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gray">
          <a:xfrm>
            <a:off x="1276683" y="193676"/>
            <a:ext cx="9612608" cy="4701053"/>
          </a:xfrm>
        </p:spPr>
        <p:txBody>
          <a:bodyPr wrap="square" lIns="91521" tIns="45761" rIns="91521" bIns="45761">
            <a:noAutofit/>
          </a:bodyPr>
          <a:lstStyle>
            <a:lvl1pPr marL="117579" indent="-117579">
              <a:lnSpc>
                <a:spcPct val="120000"/>
              </a:lnSpc>
              <a:defRPr sz="26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1276683" y="5174130"/>
            <a:ext cx="9612608" cy="321628"/>
          </a:xfrm>
        </p:spPr>
        <p:txBody>
          <a:bodyPr wrap="square" lIns="91521" tIns="45761" rIns="91521" bIns="45761" anchor="t">
            <a:noAutofit/>
          </a:bodyPr>
          <a:lstStyle>
            <a:lvl1pPr marL="0" indent="0" algn="l">
              <a:buNone/>
              <a:defRPr sz="2000" b="1" cap="none" baseline="0">
                <a:solidFill>
                  <a:schemeClr val="accent1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1500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</p:spPr>
        <p:txBody>
          <a:bodyPr lIns="91521" tIns="45761" rIns="91521" bIns="45761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7" y="1106419"/>
            <a:ext cx="11652491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25723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18956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edia Placeholder 2"/>
          <p:cNvSpPr>
            <a:spLocks noGrp="1"/>
          </p:cNvSpPr>
          <p:nvPr>
            <p:ph type="media" sz="quarter" idx="19" hasCustomPrompt="1"/>
          </p:nvPr>
        </p:nvSpPr>
        <p:spPr>
          <a:xfrm>
            <a:off x="1622849" y="566740"/>
            <a:ext cx="8946306" cy="5030787"/>
          </a:xfrm>
        </p:spPr>
        <p:txBody>
          <a:bodyPr lIns="91521" tIns="45761" rIns="91521" bIns="45761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Insert video here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717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" y="859"/>
            <a:ext cx="12192126" cy="6856285"/>
          </a:xfrm>
          <a:prstGeom prst="rect">
            <a:avLst/>
          </a:prstGeom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65498" y="2696057"/>
            <a:ext cx="5076242" cy="1470025"/>
          </a:xfrm>
        </p:spPr>
        <p:txBody>
          <a:bodyPr anchor="b"/>
          <a:lstStyle>
            <a:lvl1pPr marL="0" indent="0">
              <a:buNone/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16864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</p:spPr>
        <p:txBody>
          <a:bodyPr lIns="91521" tIns="45761" rIns="91521" bIns="45761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7" y="1106419"/>
            <a:ext cx="11652491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94489" y="6238647"/>
            <a:ext cx="10377699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804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08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12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979" y="6495179"/>
            <a:ext cx="1044444" cy="190484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</a:t>
            </a:r>
            <a:r>
              <a:rPr lang="en-US">
                <a:solidFill>
                  <a:srgbClr val="9EA2A2"/>
                </a:solidFill>
              </a:rPr>
              <a:t>NetApp</a:t>
            </a:r>
            <a:r>
              <a:rPr lang="en-US"/>
              <a:t> Confidential – Limited Use </a:t>
            </a:r>
          </a:p>
        </p:txBody>
      </p:sp>
    </p:spTree>
    <p:extLst>
      <p:ext uri="{BB962C8B-B14F-4D97-AF65-F5344CB8AC3E}">
        <p14:creationId xmlns:p14="http://schemas.microsoft.com/office/powerpoint/2010/main" val="1682784277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9C54-229E-034C-AEAE-E1F7A81C0CF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8D8-7F44-1B44-A751-03BDDD1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88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369" y="236358"/>
            <a:ext cx="11432249" cy="904795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68226" y="1733552"/>
            <a:ext cx="11432977" cy="447992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8" y="1106419"/>
            <a:ext cx="11397445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94489" y="6238647"/>
            <a:ext cx="10377699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804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08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12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8930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NetApp Confidential – Limited Use 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63" y="6523004"/>
            <a:ext cx="1033541" cy="18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98995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CEF220FE-DA55-8B45-9E64-56AC6E1FC151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12432-226F-724B-9538-00CC6F26F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417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63031" y="1733552"/>
            <a:ext cx="11661637" cy="447992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7" y="1106419"/>
            <a:ext cx="11652491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94489" y="6238647"/>
            <a:ext cx="10377699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804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08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12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979" y="6495179"/>
            <a:ext cx="1044444" cy="190484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348067958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Segue">
    <p:bg>
      <p:bgPr>
        <a:pattFill prst="wdUpDiag">
          <a:fgClr>
            <a:srgbClr val="2999FF"/>
          </a:fgClr>
          <a:bgClr>
            <a:srgbClr val="0186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84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521" tIns="45761" rIns="91521" bIns="45761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84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521" tIns="45761" rIns="91521" bIns="45761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97834" y="2470908"/>
            <a:ext cx="11432977" cy="1470025"/>
          </a:xfrm>
        </p:spPr>
        <p:txBody>
          <a:bodyPr wrap="square" lIns="91521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auto">
          <a:xfrm>
            <a:off x="297837" y="4209299"/>
            <a:ext cx="11432977" cy="928189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200" b="0">
                <a:solidFill>
                  <a:schemeClr val="bg1"/>
                </a:solidFill>
              </a:defRPr>
            </a:lvl1pPr>
            <a:lvl2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2pPr>
            <a:lvl3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3pPr>
            <a:lvl4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4pPr>
            <a:lvl5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2" y="3"/>
            <a:ext cx="12192000" cy="6863861"/>
            <a:chOff x="0" y="0"/>
            <a:chExt cx="9144000" cy="6863861"/>
          </a:xfrm>
        </p:grpSpPr>
        <p:sp>
          <p:nvSpPr>
            <p:cNvPr id="24" name="Rectangle 23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Rectangle 27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8930" y="6472736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2020 NetApp, Inc. All rights reserved. NetApp Confidential – Limited Use 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1" y="6462576"/>
            <a:ext cx="448653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 descr="netapp-4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1846" y="6275742"/>
            <a:ext cx="1317079" cy="5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95131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Withou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1" y="1192214"/>
            <a:ext cx="12192000" cy="48641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899" tIns="60949" rIns="121899" bIns="60949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898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" y="1325563"/>
            <a:ext cx="12192000" cy="48879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899" tIns="60949" rIns="121899" bIns="60949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898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463550" y="6445715"/>
            <a:ext cx="11265408" cy="107487"/>
            <a:chOff x="347662" y="6160730"/>
            <a:chExt cx="8449056" cy="107486"/>
          </a:xfrm>
        </p:grpSpPr>
        <p:sp>
          <p:nvSpPr>
            <p:cNvPr id="10" name="Freeform 5"/>
            <p:cNvSpPr>
              <a:spLocks/>
            </p:cNvSpPr>
            <p:nvPr userDrawn="1"/>
          </p:nvSpPr>
          <p:spPr bwMode="gray">
            <a:xfrm>
              <a:off x="347662" y="6160730"/>
              <a:ext cx="8449056" cy="107486"/>
            </a:xfrm>
            <a:custGeom>
              <a:avLst/>
              <a:gdLst>
                <a:gd name="T0" fmla="*/ 116 w 3930"/>
                <a:gd name="T1" fmla="*/ 4 h 50"/>
                <a:gd name="T2" fmla="*/ 258 w 3930"/>
                <a:gd name="T3" fmla="*/ 2 h 50"/>
                <a:gd name="T4" fmla="*/ 376 w 3930"/>
                <a:gd name="T5" fmla="*/ 2 h 50"/>
                <a:gd name="T6" fmla="*/ 494 w 3930"/>
                <a:gd name="T7" fmla="*/ 6 h 50"/>
                <a:gd name="T8" fmla="*/ 628 w 3930"/>
                <a:gd name="T9" fmla="*/ 8 h 50"/>
                <a:gd name="T10" fmla="*/ 774 w 3930"/>
                <a:gd name="T11" fmla="*/ 6 h 50"/>
                <a:gd name="T12" fmla="*/ 894 w 3930"/>
                <a:gd name="T13" fmla="*/ 4 h 50"/>
                <a:gd name="T14" fmla="*/ 1038 w 3930"/>
                <a:gd name="T15" fmla="*/ 4 h 50"/>
                <a:gd name="T16" fmla="*/ 1196 w 3930"/>
                <a:gd name="T17" fmla="*/ 2 h 50"/>
                <a:gd name="T18" fmla="*/ 1326 w 3930"/>
                <a:gd name="T19" fmla="*/ 4 h 50"/>
                <a:gd name="T20" fmla="*/ 1428 w 3930"/>
                <a:gd name="T21" fmla="*/ 4 h 50"/>
                <a:gd name="T22" fmla="*/ 1568 w 3930"/>
                <a:gd name="T23" fmla="*/ 6 h 50"/>
                <a:gd name="T24" fmla="*/ 1710 w 3930"/>
                <a:gd name="T25" fmla="*/ 6 h 50"/>
                <a:gd name="T26" fmla="*/ 1826 w 3930"/>
                <a:gd name="T27" fmla="*/ 8 h 50"/>
                <a:gd name="T28" fmla="*/ 1950 w 3930"/>
                <a:gd name="T29" fmla="*/ 4 h 50"/>
                <a:gd name="T30" fmla="*/ 2106 w 3930"/>
                <a:gd name="T31" fmla="*/ 4 h 50"/>
                <a:gd name="T32" fmla="*/ 2234 w 3930"/>
                <a:gd name="T33" fmla="*/ 2 h 50"/>
                <a:gd name="T34" fmla="*/ 2354 w 3930"/>
                <a:gd name="T35" fmla="*/ 2 h 50"/>
                <a:gd name="T36" fmla="*/ 2498 w 3930"/>
                <a:gd name="T37" fmla="*/ 6 h 50"/>
                <a:gd name="T38" fmla="*/ 2580 w 3930"/>
                <a:gd name="T39" fmla="*/ 4 h 50"/>
                <a:gd name="T40" fmla="*/ 2684 w 3930"/>
                <a:gd name="T41" fmla="*/ 4 h 50"/>
                <a:gd name="T42" fmla="*/ 2830 w 3930"/>
                <a:gd name="T43" fmla="*/ 4 h 50"/>
                <a:gd name="T44" fmla="*/ 2932 w 3930"/>
                <a:gd name="T45" fmla="*/ 6 h 50"/>
                <a:gd name="T46" fmla="*/ 3058 w 3930"/>
                <a:gd name="T47" fmla="*/ 6 h 50"/>
                <a:gd name="T48" fmla="*/ 3176 w 3930"/>
                <a:gd name="T49" fmla="*/ 10 h 50"/>
                <a:gd name="T50" fmla="*/ 3262 w 3930"/>
                <a:gd name="T51" fmla="*/ 14 h 50"/>
                <a:gd name="T52" fmla="*/ 3340 w 3930"/>
                <a:gd name="T53" fmla="*/ 12 h 50"/>
                <a:gd name="T54" fmla="*/ 3456 w 3930"/>
                <a:gd name="T55" fmla="*/ 18 h 50"/>
                <a:gd name="T56" fmla="*/ 3592 w 3930"/>
                <a:gd name="T57" fmla="*/ 16 h 50"/>
                <a:gd name="T58" fmla="*/ 3648 w 3930"/>
                <a:gd name="T59" fmla="*/ 16 h 50"/>
                <a:gd name="T60" fmla="*/ 3784 w 3930"/>
                <a:gd name="T61" fmla="*/ 20 h 50"/>
                <a:gd name="T62" fmla="*/ 3846 w 3930"/>
                <a:gd name="T63" fmla="*/ 24 h 50"/>
                <a:gd name="T64" fmla="*/ 3874 w 3930"/>
                <a:gd name="T65" fmla="*/ 36 h 50"/>
                <a:gd name="T66" fmla="*/ 3782 w 3930"/>
                <a:gd name="T67" fmla="*/ 42 h 50"/>
                <a:gd name="T68" fmla="*/ 3676 w 3930"/>
                <a:gd name="T69" fmla="*/ 46 h 50"/>
                <a:gd name="T70" fmla="*/ 3570 w 3930"/>
                <a:gd name="T71" fmla="*/ 48 h 50"/>
                <a:gd name="T72" fmla="*/ 3518 w 3930"/>
                <a:gd name="T73" fmla="*/ 48 h 50"/>
                <a:gd name="T74" fmla="*/ 3396 w 3930"/>
                <a:gd name="T75" fmla="*/ 48 h 50"/>
                <a:gd name="T76" fmla="*/ 3304 w 3930"/>
                <a:gd name="T77" fmla="*/ 48 h 50"/>
                <a:gd name="T78" fmla="*/ 3152 w 3930"/>
                <a:gd name="T79" fmla="*/ 40 h 50"/>
                <a:gd name="T80" fmla="*/ 3042 w 3930"/>
                <a:gd name="T81" fmla="*/ 42 h 50"/>
                <a:gd name="T82" fmla="*/ 2898 w 3930"/>
                <a:gd name="T83" fmla="*/ 36 h 50"/>
                <a:gd name="T84" fmla="*/ 2814 w 3930"/>
                <a:gd name="T85" fmla="*/ 38 h 50"/>
                <a:gd name="T86" fmla="*/ 2692 w 3930"/>
                <a:gd name="T87" fmla="*/ 36 h 50"/>
                <a:gd name="T88" fmla="*/ 2588 w 3930"/>
                <a:gd name="T89" fmla="*/ 34 h 50"/>
                <a:gd name="T90" fmla="*/ 2466 w 3930"/>
                <a:gd name="T91" fmla="*/ 38 h 50"/>
                <a:gd name="T92" fmla="*/ 2356 w 3930"/>
                <a:gd name="T93" fmla="*/ 36 h 50"/>
                <a:gd name="T94" fmla="*/ 2212 w 3930"/>
                <a:gd name="T95" fmla="*/ 40 h 50"/>
                <a:gd name="T96" fmla="*/ 2040 w 3930"/>
                <a:gd name="T97" fmla="*/ 40 h 50"/>
                <a:gd name="T98" fmla="*/ 1922 w 3930"/>
                <a:gd name="T99" fmla="*/ 40 h 50"/>
                <a:gd name="T100" fmla="*/ 1804 w 3930"/>
                <a:gd name="T101" fmla="*/ 42 h 50"/>
                <a:gd name="T102" fmla="*/ 1642 w 3930"/>
                <a:gd name="T103" fmla="*/ 44 h 50"/>
                <a:gd name="T104" fmla="*/ 1492 w 3930"/>
                <a:gd name="T105" fmla="*/ 46 h 50"/>
                <a:gd name="T106" fmla="*/ 1354 w 3930"/>
                <a:gd name="T107" fmla="*/ 44 h 50"/>
                <a:gd name="T108" fmla="*/ 1180 w 3930"/>
                <a:gd name="T109" fmla="*/ 44 h 50"/>
                <a:gd name="T110" fmla="*/ 1052 w 3930"/>
                <a:gd name="T111" fmla="*/ 46 h 50"/>
                <a:gd name="T112" fmla="*/ 936 w 3930"/>
                <a:gd name="T113" fmla="*/ 44 h 50"/>
                <a:gd name="T114" fmla="*/ 790 w 3930"/>
                <a:gd name="T115" fmla="*/ 40 h 50"/>
                <a:gd name="T116" fmla="*/ 636 w 3930"/>
                <a:gd name="T117" fmla="*/ 42 h 50"/>
                <a:gd name="T118" fmla="*/ 494 w 3930"/>
                <a:gd name="T119" fmla="*/ 46 h 50"/>
                <a:gd name="T120" fmla="*/ 362 w 3930"/>
                <a:gd name="T121" fmla="*/ 42 h 50"/>
                <a:gd name="T122" fmla="*/ 222 w 3930"/>
                <a:gd name="T123" fmla="*/ 40 h 50"/>
                <a:gd name="T124" fmla="*/ 70 w 3930"/>
                <a:gd name="T125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30" h="50">
                  <a:moveTo>
                    <a:pt x="2" y="14"/>
                  </a:moveTo>
                  <a:lnTo>
                    <a:pt x="2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70" y="2"/>
                  </a:lnTo>
                  <a:lnTo>
                    <a:pt x="70" y="2"/>
                  </a:lnTo>
                  <a:lnTo>
                    <a:pt x="72" y="2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80" y="4"/>
                  </a:lnTo>
                  <a:lnTo>
                    <a:pt x="80" y="4"/>
                  </a:lnTo>
                  <a:lnTo>
                    <a:pt x="82" y="2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86" y="2"/>
                  </a:lnTo>
                  <a:lnTo>
                    <a:pt x="86" y="2"/>
                  </a:lnTo>
                  <a:lnTo>
                    <a:pt x="90" y="4"/>
                  </a:lnTo>
                  <a:lnTo>
                    <a:pt x="90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4" y="4"/>
                  </a:lnTo>
                  <a:lnTo>
                    <a:pt x="94" y="4"/>
                  </a:lnTo>
                  <a:lnTo>
                    <a:pt x="98" y="2"/>
                  </a:lnTo>
                  <a:lnTo>
                    <a:pt x="98" y="2"/>
                  </a:lnTo>
                  <a:lnTo>
                    <a:pt x="102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110" y="4"/>
                  </a:lnTo>
                  <a:lnTo>
                    <a:pt x="112" y="6"/>
                  </a:lnTo>
                  <a:lnTo>
                    <a:pt x="112" y="6"/>
                  </a:lnTo>
                  <a:lnTo>
                    <a:pt x="116" y="4"/>
                  </a:lnTo>
                  <a:lnTo>
                    <a:pt x="116" y="4"/>
                  </a:lnTo>
                  <a:lnTo>
                    <a:pt x="120" y="4"/>
                  </a:lnTo>
                  <a:lnTo>
                    <a:pt x="120" y="4"/>
                  </a:lnTo>
                  <a:lnTo>
                    <a:pt x="124" y="4"/>
                  </a:lnTo>
                  <a:lnTo>
                    <a:pt x="124" y="4"/>
                  </a:lnTo>
                  <a:lnTo>
                    <a:pt x="128" y="4"/>
                  </a:lnTo>
                  <a:lnTo>
                    <a:pt x="134" y="4"/>
                  </a:lnTo>
                  <a:lnTo>
                    <a:pt x="134" y="4"/>
                  </a:lnTo>
                  <a:lnTo>
                    <a:pt x="136" y="4"/>
                  </a:lnTo>
                  <a:lnTo>
                    <a:pt x="136" y="4"/>
                  </a:lnTo>
                  <a:lnTo>
                    <a:pt x="138" y="2"/>
                  </a:lnTo>
                  <a:lnTo>
                    <a:pt x="138" y="2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8" y="2"/>
                  </a:lnTo>
                  <a:lnTo>
                    <a:pt x="148" y="2"/>
                  </a:lnTo>
                  <a:lnTo>
                    <a:pt x="150" y="2"/>
                  </a:lnTo>
                  <a:lnTo>
                    <a:pt x="150" y="2"/>
                  </a:lnTo>
                  <a:lnTo>
                    <a:pt x="156" y="4"/>
                  </a:lnTo>
                  <a:lnTo>
                    <a:pt x="156" y="4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4" y="2"/>
                  </a:lnTo>
                  <a:lnTo>
                    <a:pt x="164" y="2"/>
                  </a:lnTo>
                  <a:lnTo>
                    <a:pt x="168" y="2"/>
                  </a:lnTo>
                  <a:lnTo>
                    <a:pt x="174" y="4"/>
                  </a:lnTo>
                  <a:lnTo>
                    <a:pt x="174" y="4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180" y="4"/>
                  </a:lnTo>
                  <a:lnTo>
                    <a:pt x="180" y="4"/>
                  </a:lnTo>
                  <a:lnTo>
                    <a:pt x="182" y="2"/>
                  </a:lnTo>
                  <a:lnTo>
                    <a:pt x="182" y="2"/>
                  </a:lnTo>
                  <a:lnTo>
                    <a:pt x="186" y="2"/>
                  </a:lnTo>
                  <a:lnTo>
                    <a:pt x="186" y="2"/>
                  </a:lnTo>
                  <a:lnTo>
                    <a:pt x="188" y="4"/>
                  </a:lnTo>
                  <a:lnTo>
                    <a:pt x="188" y="4"/>
                  </a:lnTo>
                  <a:lnTo>
                    <a:pt x="190" y="2"/>
                  </a:lnTo>
                  <a:lnTo>
                    <a:pt x="190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4" y="2"/>
                  </a:lnTo>
                  <a:lnTo>
                    <a:pt x="194" y="2"/>
                  </a:lnTo>
                  <a:lnTo>
                    <a:pt x="196" y="2"/>
                  </a:lnTo>
                  <a:lnTo>
                    <a:pt x="196" y="2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204" y="4"/>
                  </a:lnTo>
                  <a:lnTo>
                    <a:pt x="204" y="4"/>
                  </a:lnTo>
                  <a:lnTo>
                    <a:pt x="210" y="2"/>
                  </a:lnTo>
                  <a:lnTo>
                    <a:pt x="210" y="2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214" y="2"/>
                  </a:lnTo>
                  <a:lnTo>
                    <a:pt x="214" y="2"/>
                  </a:lnTo>
                  <a:lnTo>
                    <a:pt x="214" y="2"/>
                  </a:lnTo>
                  <a:lnTo>
                    <a:pt x="214" y="2"/>
                  </a:lnTo>
                  <a:lnTo>
                    <a:pt x="214" y="4"/>
                  </a:lnTo>
                  <a:lnTo>
                    <a:pt x="214" y="4"/>
                  </a:lnTo>
                  <a:lnTo>
                    <a:pt x="216" y="4"/>
                  </a:lnTo>
                  <a:lnTo>
                    <a:pt x="216" y="4"/>
                  </a:lnTo>
                  <a:lnTo>
                    <a:pt x="218" y="4"/>
                  </a:lnTo>
                  <a:lnTo>
                    <a:pt x="218" y="4"/>
                  </a:lnTo>
                  <a:lnTo>
                    <a:pt x="224" y="4"/>
                  </a:lnTo>
                  <a:lnTo>
                    <a:pt x="224" y="4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8" y="2"/>
                  </a:lnTo>
                  <a:lnTo>
                    <a:pt x="238" y="2"/>
                  </a:lnTo>
                  <a:lnTo>
                    <a:pt x="244" y="2"/>
                  </a:lnTo>
                  <a:lnTo>
                    <a:pt x="244" y="2"/>
                  </a:lnTo>
                  <a:lnTo>
                    <a:pt x="248" y="2"/>
                  </a:lnTo>
                  <a:lnTo>
                    <a:pt x="248" y="2"/>
                  </a:lnTo>
                  <a:lnTo>
                    <a:pt x="252" y="2"/>
                  </a:lnTo>
                  <a:lnTo>
                    <a:pt x="252" y="2"/>
                  </a:lnTo>
                  <a:lnTo>
                    <a:pt x="256" y="2"/>
                  </a:lnTo>
                  <a:lnTo>
                    <a:pt x="256" y="2"/>
                  </a:lnTo>
                  <a:lnTo>
                    <a:pt x="258" y="2"/>
                  </a:lnTo>
                  <a:lnTo>
                    <a:pt x="258" y="2"/>
                  </a:lnTo>
                  <a:lnTo>
                    <a:pt x="258" y="2"/>
                  </a:lnTo>
                  <a:lnTo>
                    <a:pt x="258" y="2"/>
                  </a:lnTo>
                  <a:lnTo>
                    <a:pt x="258" y="2"/>
                  </a:lnTo>
                  <a:lnTo>
                    <a:pt x="258" y="2"/>
                  </a:lnTo>
                  <a:lnTo>
                    <a:pt x="260" y="2"/>
                  </a:lnTo>
                  <a:lnTo>
                    <a:pt x="260" y="2"/>
                  </a:lnTo>
                  <a:lnTo>
                    <a:pt x="262" y="2"/>
                  </a:lnTo>
                  <a:lnTo>
                    <a:pt x="262" y="2"/>
                  </a:lnTo>
                  <a:lnTo>
                    <a:pt x="268" y="2"/>
                  </a:lnTo>
                  <a:lnTo>
                    <a:pt x="268" y="2"/>
                  </a:lnTo>
                  <a:lnTo>
                    <a:pt x="268" y="2"/>
                  </a:lnTo>
                  <a:lnTo>
                    <a:pt x="268" y="2"/>
                  </a:lnTo>
                  <a:lnTo>
                    <a:pt x="270" y="2"/>
                  </a:lnTo>
                  <a:lnTo>
                    <a:pt x="270" y="2"/>
                  </a:lnTo>
                  <a:lnTo>
                    <a:pt x="276" y="2"/>
                  </a:lnTo>
                  <a:lnTo>
                    <a:pt x="276" y="2"/>
                  </a:lnTo>
                  <a:lnTo>
                    <a:pt x="276" y="2"/>
                  </a:lnTo>
                  <a:lnTo>
                    <a:pt x="276" y="2"/>
                  </a:lnTo>
                  <a:lnTo>
                    <a:pt x="278" y="2"/>
                  </a:lnTo>
                  <a:lnTo>
                    <a:pt x="278" y="2"/>
                  </a:lnTo>
                  <a:lnTo>
                    <a:pt x="280" y="2"/>
                  </a:lnTo>
                  <a:lnTo>
                    <a:pt x="280" y="2"/>
                  </a:lnTo>
                  <a:lnTo>
                    <a:pt x="280" y="4"/>
                  </a:lnTo>
                  <a:lnTo>
                    <a:pt x="280" y="4"/>
                  </a:lnTo>
                  <a:lnTo>
                    <a:pt x="282" y="2"/>
                  </a:lnTo>
                  <a:lnTo>
                    <a:pt x="282" y="2"/>
                  </a:lnTo>
                  <a:lnTo>
                    <a:pt x="288" y="2"/>
                  </a:lnTo>
                  <a:lnTo>
                    <a:pt x="288" y="2"/>
                  </a:lnTo>
                  <a:lnTo>
                    <a:pt x="290" y="2"/>
                  </a:lnTo>
                  <a:lnTo>
                    <a:pt x="290" y="2"/>
                  </a:lnTo>
                  <a:lnTo>
                    <a:pt x="296" y="2"/>
                  </a:lnTo>
                  <a:lnTo>
                    <a:pt x="296" y="2"/>
                  </a:lnTo>
                  <a:lnTo>
                    <a:pt x="298" y="2"/>
                  </a:lnTo>
                  <a:lnTo>
                    <a:pt x="298" y="2"/>
                  </a:lnTo>
                  <a:lnTo>
                    <a:pt x="298" y="2"/>
                  </a:lnTo>
                  <a:lnTo>
                    <a:pt x="298" y="2"/>
                  </a:lnTo>
                  <a:lnTo>
                    <a:pt x="302" y="2"/>
                  </a:lnTo>
                  <a:lnTo>
                    <a:pt x="302" y="2"/>
                  </a:lnTo>
                  <a:lnTo>
                    <a:pt x="306" y="2"/>
                  </a:lnTo>
                  <a:lnTo>
                    <a:pt x="306" y="2"/>
                  </a:lnTo>
                  <a:lnTo>
                    <a:pt x="310" y="2"/>
                  </a:lnTo>
                  <a:lnTo>
                    <a:pt x="312" y="2"/>
                  </a:lnTo>
                  <a:lnTo>
                    <a:pt x="312" y="2"/>
                  </a:lnTo>
                  <a:lnTo>
                    <a:pt x="318" y="2"/>
                  </a:lnTo>
                  <a:lnTo>
                    <a:pt x="322" y="2"/>
                  </a:lnTo>
                  <a:lnTo>
                    <a:pt x="322" y="2"/>
                  </a:lnTo>
                  <a:lnTo>
                    <a:pt x="324" y="4"/>
                  </a:lnTo>
                  <a:lnTo>
                    <a:pt x="324" y="4"/>
                  </a:lnTo>
                  <a:lnTo>
                    <a:pt x="324" y="2"/>
                  </a:lnTo>
                  <a:lnTo>
                    <a:pt x="326" y="2"/>
                  </a:lnTo>
                  <a:lnTo>
                    <a:pt x="326" y="2"/>
                  </a:lnTo>
                  <a:lnTo>
                    <a:pt x="332" y="2"/>
                  </a:lnTo>
                  <a:lnTo>
                    <a:pt x="332" y="2"/>
                  </a:lnTo>
                  <a:lnTo>
                    <a:pt x="336" y="2"/>
                  </a:lnTo>
                  <a:lnTo>
                    <a:pt x="342" y="2"/>
                  </a:lnTo>
                  <a:lnTo>
                    <a:pt x="342" y="2"/>
                  </a:lnTo>
                  <a:lnTo>
                    <a:pt x="344" y="2"/>
                  </a:lnTo>
                  <a:lnTo>
                    <a:pt x="348" y="2"/>
                  </a:lnTo>
                  <a:lnTo>
                    <a:pt x="348" y="2"/>
                  </a:lnTo>
                  <a:lnTo>
                    <a:pt x="352" y="2"/>
                  </a:lnTo>
                  <a:lnTo>
                    <a:pt x="352" y="2"/>
                  </a:lnTo>
                  <a:lnTo>
                    <a:pt x="354" y="2"/>
                  </a:lnTo>
                  <a:lnTo>
                    <a:pt x="354" y="2"/>
                  </a:lnTo>
                  <a:lnTo>
                    <a:pt x="358" y="2"/>
                  </a:lnTo>
                  <a:lnTo>
                    <a:pt x="360" y="2"/>
                  </a:lnTo>
                  <a:lnTo>
                    <a:pt x="360" y="2"/>
                  </a:lnTo>
                  <a:lnTo>
                    <a:pt x="360" y="4"/>
                  </a:lnTo>
                  <a:lnTo>
                    <a:pt x="360" y="6"/>
                  </a:lnTo>
                  <a:lnTo>
                    <a:pt x="360" y="6"/>
                  </a:lnTo>
                  <a:lnTo>
                    <a:pt x="362" y="4"/>
                  </a:lnTo>
                  <a:lnTo>
                    <a:pt x="364" y="2"/>
                  </a:lnTo>
                  <a:lnTo>
                    <a:pt x="364" y="2"/>
                  </a:lnTo>
                  <a:lnTo>
                    <a:pt x="370" y="2"/>
                  </a:lnTo>
                  <a:lnTo>
                    <a:pt x="370" y="2"/>
                  </a:lnTo>
                  <a:lnTo>
                    <a:pt x="370" y="2"/>
                  </a:lnTo>
                  <a:lnTo>
                    <a:pt x="370" y="2"/>
                  </a:lnTo>
                  <a:lnTo>
                    <a:pt x="370" y="2"/>
                  </a:lnTo>
                  <a:lnTo>
                    <a:pt x="370" y="2"/>
                  </a:lnTo>
                  <a:lnTo>
                    <a:pt x="370" y="2"/>
                  </a:lnTo>
                  <a:lnTo>
                    <a:pt x="370" y="2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6" y="2"/>
                  </a:lnTo>
                  <a:lnTo>
                    <a:pt x="376" y="2"/>
                  </a:lnTo>
                  <a:lnTo>
                    <a:pt x="378" y="4"/>
                  </a:lnTo>
                  <a:lnTo>
                    <a:pt x="378" y="4"/>
                  </a:lnTo>
                  <a:lnTo>
                    <a:pt x="384" y="4"/>
                  </a:lnTo>
                  <a:lnTo>
                    <a:pt x="384" y="4"/>
                  </a:lnTo>
                  <a:lnTo>
                    <a:pt x="386" y="4"/>
                  </a:lnTo>
                  <a:lnTo>
                    <a:pt x="386" y="4"/>
                  </a:lnTo>
                  <a:lnTo>
                    <a:pt x="390" y="4"/>
                  </a:lnTo>
                  <a:lnTo>
                    <a:pt x="390" y="4"/>
                  </a:lnTo>
                  <a:lnTo>
                    <a:pt x="392" y="4"/>
                  </a:lnTo>
                  <a:lnTo>
                    <a:pt x="392" y="4"/>
                  </a:lnTo>
                  <a:lnTo>
                    <a:pt x="392" y="4"/>
                  </a:lnTo>
                  <a:lnTo>
                    <a:pt x="392" y="4"/>
                  </a:lnTo>
                  <a:lnTo>
                    <a:pt x="394" y="4"/>
                  </a:lnTo>
                  <a:lnTo>
                    <a:pt x="394" y="4"/>
                  </a:lnTo>
                  <a:lnTo>
                    <a:pt x="394" y="4"/>
                  </a:lnTo>
                  <a:lnTo>
                    <a:pt x="394" y="4"/>
                  </a:lnTo>
                  <a:lnTo>
                    <a:pt x="396" y="6"/>
                  </a:lnTo>
                  <a:lnTo>
                    <a:pt x="396" y="6"/>
                  </a:lnTo>
                  <a:lnTo>
                    <a:pt x="398" y="6"/>
                  </a:lnTo>
                  <a:lnTo>
                    <a:pt x="398" y="6"/>
                  </a:lnTo>
                  <a:lnTo>
                    <a:pt x="398" y="6"/>
                  </a:lnTo>
                  <a:lnTo>
                    <a:pt x="398" y="6"/>
                  </a:lnTo>
                  <a:lnTo>
                    <a:pt x="402" y="4"/>
                  </a:lnTo>
                  <a:lnTo>
                    <a:pt x="402" y="4"/>
                  </a:lnTo>
                  <a:lnTo>
                    <a:pt x="406" y="6"/>
                  </a:lnTo>
                  <a:lnTo>
                    <a:pt x="406" y="6"/>
                  </a:lnTo>
                  <a:lnTo>
                    <a:pt x="408" y="4"/>
                  </a:lnTo>
                  <a:lnTo>
                    <a:pt x="408" y="4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2" y="6"/>
                  </a:lnTo>
                  <a:lnTo>
                    <a:pt x="412" y="4"/>
                  </a:lnTo>
                  <a:lnTo>
                    <a:pt x="412" y="4"/>
                  </a:lnTo>
                  <a:lnTo>
                    <a:pt x="420" y="4"/>
                  </a:lnTo>
                  <a:lnTo>
                    <a:pt x="420" y="4"/>
                  </a:lnTo>
                  <a:lnTo>
                    <a:pt x="424" y="4"/>
                  </a:lnTo>
                  <a:lnTo>
                    <a:pt x="424" y="4"/>
                  </a:lnTo>
                  <a:lnTo>
                    <a:pt x="428" y="6"/>
                  </a:lnTo>
                  <a:lnTo>
                    <a:pt x="428" y="6"/>
                  </a:lnTo>
                  <a:lnTo>
                    <a:pt x="430" y="4"/>
                  </a:lnTo>
                  <a:lnTo>
                    <a:pt x="430" y="4"/>
                  </a:lnTo>
                  <a:lnTo>
                    <a:pt x="432" y="6"/>
                  </a:lnTo>
                  <a:lnTo>
                    <a:pt x="432" y="6"/>
                  </a:lnTo>
                  <a:lnTo>
                    <a:pt x="436" y="4"/>
                  </a:lnTo>
                  <a:lnTo>
                    <a:pt x="436" y="4"/>
                  </a:lnTo>
                  <a:lnTo>
                    <a:pt x="442" y="4"/>
                  </a:lnTo>
                  <a:lnTo>
                    <a:pt x="442" y="4"/>
                  </a:lnTo>
                  <a:lnTo>
                    <a:pt x="446" y="4"/>
                  </a:lnTo>
                  <a:lnTo>
                    <a:pt x="446" y="4"/>
                  </a:lnTo>
                  <a:lnTo>
                    <a:pt x="448" y="4"/>
                  </a:lnTo>
                  <a:lnTo>
                    <a:pt x="448" y="4"/>
                  </a:lnTo>
                  <a:lnTo>
                    <a:pt x="450" y="6"/>
                  </a:lnTo>
                  <a:lnTo>
                    <a:pt x="450" y="6"/>
                  </a:lnTo>
                  <a:lnTo>
                    <a:pt x="452" y="6"/>
                  </a:lnTo>
                  <a:lnTo>
                    <a:pt x="452" y="6"/>
                  </a:lnTo>
                  <a:lnTo>
                    <a:pt x="452" y="6"/>
                  </a:lnTo>
                  <a:lnTo>
                    <a:pt x="452" y="6"/>
                  </a:lnTo>
                  <a:lnTo>
                    <a:pt x="458" y="6"/>
                  </a:lnTo>
                  <a:lnTo>
                    <a:pt x="458" y="6"/>
                  </a:lnTo>
                  <a:lnTo>
                    <a:pt x="458" y="8"/>
                  </a:lnTo>
                  <a:lnTo>
                    <a:pt x="458" y="8"/>
                  </a:lnTo>
                  <a:lnTo>
                    <a:pt x="460" y="6"/>
                  </a:lnTo>
                  <a:lnTo>
                    <a:pt x="460" y="6"/>
                  </a:lnTo>
                  <a:lnTo>
                    <a:pt x="464" y="8"/>
                  </a:lnTo>
                  <a:lnTo>
                    <a:pt x="464" y="8"/>
                  </a:lnTo>
                  <a:lnTo>
                    <a:pt x="468" y="6"/>
                  </a:lnTo>
                  <a:lnTo>
                    <a:pt x="468" y="6"/>
                  </a:lnTo>
                  <a:lnTo>
                    <a:pt x="472" y="6"/>
                  </a:lnTo>
                  <a:lnTo>
                    <a:pt x="472" y="6"/>
                  </a:lnTo>
                  <a:lnTo>
                    <a:pt x="476" y="6"/>
                  </a:lnTo>
                  <a:lnTo>
                    <a:pt x="476" y="6"/>
                  </a:lnTo>
                  <a:lnTo>
                    <a:pt x="478" y="6"/>
                  </a:lnTo>
                  <a:lnTo>
                    <a:pt x="478" y="6"/>
                  </a:lnTo>
                  <a:lnTo>
                    <a:pt x="482" y="6"/>
                  </a:lnTo>
                  <a:lnTo>
                    <a:pt x="482" y="6"/>
                  </a:lnTo>
                  <a:lnTo>
                    <a:pt x="484" y="6"/>
                  </a:lnTo>
                  <a:lnTo>
                    <a:pt x="484" y="6"/>
                  </a:lnTo>
                  <a:lnTo>
                    <a:pt x="490" y="4"/>
                  </a:lnTo>
                  <a:lnTo>
                    <a:pt x="490" y="4"/>
                  </a:lnTo>
                  <a:lnTo>
                    <a:pt x="490" y="6"/>
                  </a:lnTo>
                  <a:lnTo>
                    <a:pt x="490" y="6"/>
                  </a:lnTo>
                  <a:lnTo>
                    <a:pt x="494" y="6"/>
                  </a:lnTo>
                  <a:lnTo>
                    <a:pt x="494" y="6"/>
                  </a:lnTo>
                  <a:lnTo>
                    <a:pt x="498" y="6"/>
                  </a:lnTo>
                  <a:lnTo>
                    <a:pt x="498" y="6"/>
                  </a:lnTo>
                  <a:lnTo>
                    <a:pt x="506" y="6"/>
                  </a:lnTo>
                  <a:lnTo>
                    <a:pt x="516" y="6"/>
                  </a:lnTo>
                  <a:lnTo>
                    <a:pt x="516" y="6"/>
                  </a:lnTo>
                  <a:lnTo>
                    <a:pt x="518" y="6"/>
                  </a:lnTo>
                  <a:lnTo>
                    <a:pt x="518" y="6"/>
                  </a:lnTo>
                  <a:lnTo>
                    <a:pt x="522" y="6"/>
                  </a:lnTo>
                  <a:lnTo>
                    <a:pt x="522" y="6"/>
                  </a:lnTo>
                  <a:lnTo>
                    <a:pt x="522" y="6"/>
                  </a:lnTo>
                  <a:lnTo>
                    <a:pt x="524" y="6"/>
                  </a:lnTo>
                  <a:lnTo>
                    <a:pt x="524" y="6"/>
                  </a:lnTo>
                  <a:lnTo>
                    <a:pt x="526" y="6"/>
                  </a:lnTo>
                  <a:lnTo>
                    <a:pt x="526" y="6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0" y="6"/>
                  </a:lnTo>
                  <a:lnTo>
                    <a:pt x="530" y="6"/>
                  </a:lnTo>
                  <a:lnTo>
                    <a:pt x="532" y="6"/>
                  </a:lnTo>
                  <a:lnTo>
                    <a:pt x="532" y="6"/>
                  </a:lnTo>
                  <a:lnTo>
                    <a:pt x="534" y="6"/>
                  </a:lnTo>
                  <a:lnTo>
                    <a:pt x="534" y="6"/>
                  </a:lnTo>
                  <a:lnTo>
                    <a:pt x="536" y="6"/>
                  </a:lnTo>
                  <a:lnTo>
                    <a:pt x="536" y="6"/>
                  </a:lnTo>
                  <a:lnTo>
                    <a:pt x="540" y="4"/>
                  </a:lnTo>
                  <a:lnTo>
                    <a:pt x="540" y="4"/>
                  </a:lnTo>
                  <a:lnTo>
                    <a:pt x="542" y="4"/>
                  </a:lnTo>
                  <a:lnTo>
                    <a:pt x="542" y="4"/>
                  </a:lnTo>
                  <a:lnTo>
                    <a:pt x="544" y="4"/>
                  </a:lnTo>
                  <a:lnTo>
                    <a:pt x="544" y="4"/>
                  </a:lnTo>
                  <a:lnTo>
                    <a:pt x="548" y="4"/>
                  </a:lnTo>
                  <a:lnTo>
                    <a:pt x="548" y="4"/>
                  </a:lnTo>
                  <a:lnTo>
                    <a:pt x="550" y="4"/>
                  </a:lnTo>
                  <a:lnTo>
                    <a:pt x="550" y="4"/>
                  </a:lnTo>
                  <a:lnTo>
                    <a:pt x="556" y="4"/>
                  </a:lnTo>
                  <a:lnTo>
                    <a:pt x="560" y="4"/>
                  </a:lnTo>
                  <a:lnTo>
                    <a:pt x="560" y="4"/>
                  </a:lnTo>
                  <a:lnTo>
                    <a:pt x="562" y="6"/>
                  </a:lnTo>
                  <a:lnTo>
                    <a:pt x="562" y="6"/>
                  </a:lnTo>
                  <a:lnTo>
                    <a:pt x="568" y="6"/>
                  </a:lnTo>
                  <a:lnTo>
                    <a:pt x="568" y="6"/>
                  </a:lnTo>
                  <a:lnTo>
                    <a:pt x="570" y="4"/>
                  </a:lnTo>
                  <a:lnTo>
                    <a:pt x="570" y="4"/>
                  </a:lnTo>
                  <a:lnTo>
                    <a:pt x="572" y="4"/>
                  </a:lnTo>
                  <a:lnTo>
                    <a:pt x="572" y="4"/>
                  </a:lnTo>
                  <a:lnTo>
                    <a:pt x="574" y="4"/>
                  </a:lnTo>
                  <a:lnTo>
                    <a:pt x="574" y="4"/>
                  </a:lnTo>
                  <a:lnTo>
                    <a:pt x="574" y="4"/>
                  </a:lnTo>
                  <a:lnTo>
                    <a:pt x="578" y="6"/>
                  </a:lnTo>
                  <a:lnTo>
                    <a:pt x="578" y="6"/>
                  </a:lnTo>
                  <a:lnTo>
                    <a:pt x="582" y="6"/>
                  </a:lnTo>
                  <a:lnTo>
                    <a:pt x="582" y="6"/>
                  </a:lnTo>
                  <a:lnTo>
                    <a:pt x="582" y="6"/>
                  </a:lnTo>
                  <a:lnTo>
                    <a:pt x="582" y="6"/>
                  </a:lnTo>
                  <a:lnTo>
                    <a:pt x="582" y="6"/>
                  </a:lnTo>
                  <a:lnTo>
                    <a:pt x="582" y="6"/>
                  </a:lnTo>
                  <a:lnTo>
                    <a:pt x="582" y="6"/>
                  </a:lnTo>
                  <a:lnTo>
                    <a:pt x="582" y="6"/>
                  </a:lnTo>
                  <a:lnTo>
                    <a:pt x="586" y="6"/>
                  </a:lnTo>
                  <a:lnTo>
                    <a:pt x="586" y="6"/>
                  </a:lnTo>
                  <a:lnTo>
                    <a:pt x="590" y="6"/>
                  </a:lnTo>
                  <a:lnTo>
                    <a:pt x="590" y="6"/>
                  </a:lnTo>
                  <a:lnTo>
                    <a:pt x="592" y="4"/>
                  </a:lnTo>
                  <a:lnTo>
                    <a:pt x="592" y="4"/>
                  </a:lnTo>
                  <a:lnTo>
                    <a:pt x="594" y="4"/>
                  </a:lnTo>
                  <a:lnTo>
                    <a:pt x="596" y="6"/>
                  </a:lnTo>
                  <a:lnTo>
                    <a:pt x="596" y="6"/>
                  </a:lnTo>
                  <a:lnTo>
                    <a:pt x="600" y="8"/>
                  </a:lnTo>
                  <a:lnTo>
                    <a:pt x="600" y="8"/>
                  </a:lnTo>
                  <a:lnTo>
                    <a:pt x="602" y="8"/>
                  </a:lnTo>
                  <a:lnTo>
                    <a:pt x="604" y="8"/>
                  </a:lnTo>
                  <a:lnTo>
                    <a:pt x="604" y="8"/>
                  </a:lnTo>
                  <a:lnTo>
                    <a:pt x="606" y="8"/>
                  </a:lnTo>
                  <a:lnTo>
                    <a:pt x="606" y="8"/>
                  </a:lnTo>
                  <a:lnTo>
                    <a:pt x="612" y="8"/>
                  </a:lnTo>
                  <a:lnTo>
                    <a:pt x="612" y="8"/>
                  </a:lnTo>
                  <a:lnTo>
                    <a:pt x="616" y="6"/>
                  </a:lnTo>
                  <a:lnTo>
                    <a:pt x="616" y="6"/>
                  </a:lnTo>
                  <a:lnTo>
                    <a:pt x="618" y="8"/>
                  </a:lnTo>
                  <a:lnTo>
                    <a:pt x="618" y="8"/>
                  </a:lnTo>
                  <a:lnTo>
                    <a:pt x="618" y="8"/>
                  </a:lnTo>
                  <a:lnTo>
                    <a:pt x="620" y="10"/>
                  </a:lnTo>
                  <a:lnTo>
                    <a:pt x="620" y="10"/>
                  </a:lnTo>
                  <a:lnTo>
                    <a:pt x="628" y="8"/>
                  </a:lnTo>
                  <a:lnTo>
                    <a:pt x="628" y="8"/>
                  </a:lnTo>
                  <a:lnTo>
                    <a:pt x="630" y="6"/>
                  </a:lnTo>
                  <a:lnTo>
                    <a:pt x="630" y="6"/>
                  </a:lnTo>
                  <a:lnTo>
                    <a:pt x="634" y="8"/>
                  </a:lnTo>
                  <a:lnTo>
                    <a:pt x="634" y="8"/>
                  </a:lnTo>
                  <a:lnTo>
                    <a:pt x="636" y="6"/>
                  </a:lnTo>
                  <a:lnTo>
                    <a:pt x="636" y="6"/>
                  </a:lnTo>
                  <a:lnTo>
                    <a:pt x="644" y="6"/>
                  </a:lnTo>
                  <a:lnTo>
                    <a:pt x="644" y="6"/>
                  </a:lnTo>
                  <a:lnTo>
                    <a:pt x="646" y="6"/>
                  </a:lnTo>
                  <a:lnTo>
                    <a:pt x="646" y="6"/>
                  </a:lnTo>
                  <a:lnTo>
                    <a:pt x="650" y="4"/>
                  </a:lnTo>
                  <a:lnTo>
                    <a:pt x="650" y="4"/>
                  </a:lnTo>
                  <a:lnTo>
                    <a:pt x="652" y="6"/>
                  </a:lnTo>
                  <a:lnTo>
                    <a:pt x="652" y="6"/>
                  </a:lnTo>
                  <a:lnTo>
                    <a:pt x="658" y="6"/>
                  </a:lnTo>
                  <a:lnTo>
                    <a:pt x="658" y="6"/>
                  </a:lnTo>
                  <a:lnTo>
                    <a:pt x="660" y="6"/>
                  </a:lnTo>
                  <a:lnTo>
                    <a:pt x="660" y="6"/>
                  </a:lnTo>
                  <a:lnTo>
                    <a:pt x="664" y="4"/>
                  </a:lnTo>
                  <a:lnTo>
                    <a:pt x="664" y="4"/>
                  </a:lnTo>
                  <a:lnTo>
                    <a:pt x="664" y="6"/>
                  </a:lnTo>
                  <a:lnTo>
                    <a:pt x="664" y="6"/>
                  </a:lnTo>
                  <a:lnTo>
                    <a:pt x="668" y="6"/>
                  </a:lnTo>
                  <a:lnTo>
                    <a:pt x="668" y="6"/>
                  </a:lnTo>
                  <a:lnTo>
                    <a:pt x="670" y="6"/>
                  </a:lnTo>
                  <a:lnTo>
                    <a:pt x="670" y="6"/>
                  </a:lnTo>
                  <a:lnTo>
                    <a:pt x="674" y="6"/>
                  </a:lnTo>
                  <a:lnTo>
                    <a:pt x="674" y="6"/>
                  </a:lnTo>
                  <a:lnTo>
                    <a:pt x="676" y="6"/>
                  </a:lnTo>
                  <a:lnTo>
                    <a:pt x="678" y="6"/>
                  </a:lnTo>
                  <a:lnTo>
                    <a:pt x="678" y="6"/>
                  </a:lnTo>
                  <a:lnTo>
                    <a:pt x="682" y="4"/>
                  </a:lnTo>
                  <a:lnTo>
                    <a:pt x="682" y="4"/>
                  </a:lnTo>
                  <a:lnTo>
                    <a:pt x="684" y="4"/>
                  </a:lnTo>
                  <a:lnTo>
                    <a:pt x="684" y="4"/>
                  </a:lnTo>
                  <a:lnTo>
                    <a:pt x="686" y="4"/>
                  </a:lnTo>
                  <a:lnTo>
                    <a:pt x="686" y="4"/>
                  </a:lnTo>
                  <a:lnTo>
                    <a:pt x="688" y="4"/>
                  </a:lnTo>
                  <a:lnTo>
                    <a:pt x="688" y="4"/>
                  </a:lnTo>
                  <a:lnTo>
                    <a:pt x="690" y="6"/>
                  </a:lnTo>
                  <a:lnTo>
                    <a:pt x="690" y="6"/>
                  </a:lnTo>
                  <a:lnTo>
                    <a:pt x="692" y="6"/>
                  </a:lnTo>
                  <a:lnTo>
                    <a:pt x="692" y="6"/>
                  </a:lnTo>
                  <a:lnTo>
                    <a:pt x="696" y="6"/>
                  </a:lnTo>
                  <a:lnTo>
                    <a:pt x="696" y="6"/>
                  </a:lnTo>
                  <a:lnTo>
                    <a:pt x="700" y="6"/>
                  </a:lnTo>
                  <a:lnTo>
                    <a:pt x="700" y="6"/>
                  </a:lnTo>
                  <a:lnTo>
                    <a:pt x="706" y="6"/>
                  </a:lnTo>
                  <a:lnTo>
                    <a:pt x="706" y="6"/>
                  </a:lnTo>
                  <a:lnTo>
                    <a:pt x="706" y="8"/>
                  </a:lnTo>
                  <a:lnTo>
                    <a:pt x="706" y="8"/>
                  </a:lnTo>
                  <a:lnTo>
                    <a:pt x="708" y="10"/>
                  </a:lnTo>
                  <a:lnTo>
                    <a:pt x="708" y="10"/>
                  </a:lnTo>
                  <a:lnTo>
                    <a:pt x="712" y="10"/>
                  </a:lnTo>
                  <a:lnTo>
                    <a:pt x="712" y="10"/>
                  </a:lnTo>
                  <a:lnTo>
                    <a:pt x="716" y="8"/>
                  </a:lnTo>
                  <a:lnTo>
                    <a:pt x="716" y="8"/>
                  </a:lnTo>
                  <a:lnTo>
                    <a:pt x="722" y="8"/>
                  </a:lnTo>
                  <a:lnTo>
                    <a:pt x="722" y="8"/>
                  </a:lnTo>
                  <a:lnTo>
                    <a:pt x="728" y="6"/>
                  </a:lnTo>
                  <a:lnTo>
                    <a:pt x="728" y="6"/>
                  </a:lnTo>
                  <a:lnTo>
                    <a:pt x="728" y="6"/>
                  </a:lnTo>
                  <a:lnTo>
                    <a:pt x="728" y="6"/>
                  </a:lnTo>
                  <a:lnTo>
                    <a:pt x="734" y="4"/>
                  </a:lnTo>
                  <a:lnTo>
                    <a:pt x="734" y="4"/>
                  </a:lnTo>
                  <a:lnTo>
                    <a:pt x="746" y="4"/>
                  </a:lnTo>
                  <a:lnTo>
                    <a:pt x="746" y="4"/>
                  </a:lnTo>
                  <a:lnTo>
                    <a:pt x="746" y="6"/>
                  </a:lnTo>
                  <a:lnTo>
                    <a:pt x="746" y="6"/>
                  </a:lnTo>
                  <a:lnTo>
                    <a:pt x="750" y="6"/>
                  </a:lnTo>
                  <a:lnTo>
                    <a:pt x="754" y="6"/>
                  </a:lnTo>
                  <a:lnTo>
                    <a:pt x="754" y="6"/>
                  </a:lnTo>
                  <a:lnTo>
                    <a:pt x="764" y="6"/>
                  </a:lnTo>
                  <a:lnTo>
                    <a:pt x="764" y="6"/>
                  </a:lnTo>
                  <a:lnTo>
                    <a:pt x="766" y="6"/>
                  </a:lnTo>
                  <a:lnTo>
                    <a:pt x="766" y="6"/>
                  </a:lnTo>
                  <a:lnTo>
                    <a:pt x="766" y="6"/>
                  </a:lnTo>
                  <a:lnTo>
                    <a:pt x="770" y="6"/>
                  </a:lnTo>
                  <a:lnTo>
                    <a:pt x="770" y="6"/>
                  </a:lnTo>
                  <a:lnTo>
                    <a:pt x="774" y="6"/>
                  </a:lnTo>
                  <a:lnTo>
                    <a:pt x="774" y="6"/>
                  </a:lnTo>
                  <a:lnTo>
                    <a:pt x="774" y="6"/>
                  </a:lnTo>
                  <a:lnTo>
                    <a:pt x="774" y="6"/>
                  </a:lnTo>
                  <a:lnTo>
                    <a:pt x="776" y="6"/>
                  </a:lnTo>
                  <a:lnTo>
                    <a:pt x="776" y="6"/>
                  </a:lnTo>
                  <a:lnTo>
                    <a:pt x="776" y="6"/>
                  </a:lnTo>
                  <a:lnTo>
                    <a:pt x="776" y="6"/>
                  </a:lnTo>
                  <a:lnTo>
                    <a:pt x="778" y="8"/>
                  </a:lnTo>
                  <a:lnTo>
                    <a:pt x="778" y="8"/>
                  </a:lnTo>
                  <a:lnTo>
                    <a:pt x="780" y="8"/>
                  </a:lnTo>
                  <a:lnTo>
                    <a:pt x="780" y="8"/>
                  </a:lnTo>
                  <a:lnTo>
                    <a:pt x="780" y="6"/>
                  </a:lnTo>
                  <a:lnTo>
                    <a:pt x="780" y="6"/>
                  </a:lnTo>
                  <a:lnTo>
                    <a:pt x="784" y="6"/>
                  </a:lnTo>
                  <a:lnTo>
                    <a:pt x="786" y="6"/>
                  </a:lnTo>
                  <a:lnTo>
                    <a:pt x="786" y="6"/>
                  </a:lnTo>
                  <a:lnTo>
                    <a:pt x="788" y="8"/>
                  </a:lnTo>
                  <a:lnTo>
                    <a:pt x="788" y="8"/>
                  </a:lnTo>
                  <a:lnTo>
                    <a:pt x="790" y="8"/>
                  </a:lnTo>
                  <a:lnTo>
                    <a:pt x="790" y="8"/>
                  </a:lnTo>
                  <a:lnTo>
                    <a:pt x="790" y="6"/>
                  </a:lnTo>
                  <a:lnTo>
                    <a:pt x="790" y="6"/>
                  </a:lnTo>
                  <a:lnTo>
                    <a:pt x="790" y="6"/>
                  </a:lnTo>
                  <a:lnTo>
                    <a:pt x="798" y="6"/>
                  </a:lnTo>
                  <a:lnTo>
                    <a:pt x="798" y="6"/>
                  </a:lnTo>
                  <a:lnTo>
                    <a:pt x="800" y="6"/>
                  </a:lnTo>
                  <a:lnTo>
                    <a:pt x="800" y="6"/>
                  </a:lnTo>
                  <a:lnTo>
                    <a:pt x="806" y="6"/>
                  </a:lnTo>
                  <a:lnTo>
                    <a:pt x="806" y="6"/>
                  </a:lnTo>
                  <a:lnTo>
                    <a:pt x="806" y="6"/>
                  </a:lnTo>
                  <a:lnTo>
                    <a:pt x="806" y="6"/>
                  </a:lnTo>
                  <a:lnTo>
                    <a:pt x="808" y="6"/>
                  </a:lnTo>
                  <a:lnTo>
                    <a:pt x="808" y="6"/>
                  </a:lnTo>
                  <a:lnTo>
                    <a:pt x="810" y="6"/>
                  </a:lnTo>
                  <a:lnTo>
                    <a:pt x="810" y="6"/>
                  </a:lnTo>
                  <a:lnTo>
                    <a:pt x="812" y="4"/>
                  </a:lnTo>
                  <a:lnTo>
                    <a:pt x="812" y="4"/>
                  </a:lnTo>
                  <a:lnTo>
                    <a:pt x="816" y="4"/>
                  </a:lnTo>
                  <a:lnTo>
                    <a:pt x="816" y="4"/>
                  </a:lnTo>
                  <a:lnTo>
                    <a:pt x="818" y="4"/>
                  </a:lnTo>
                  <a:lnTo>
                    <a:pt x="818" y="4"/>
                  </a:lnTo>
                  <a:lnTo>
                    <a:pt x="818" y="4"/>
                  </a:lnTo>
                  <a:lnTo>
                    <a:pt x="818" y="4"/>
                  </a:lnTo>
                  <a:lnTo>
                    <a:pt x="818" y="4"/>
                  </a:lnTo>
                  <a:lnTo>
                    <a:pt x="818" y="4"/>
                  </a:lnTo>
                  <a:lnTo>
                    <a:pt x="818" y="4"/>
                  </a:lnTo>
                  <a:lnTo>
                    <a:pt x="818" y="4"/>
                  </a:lnTo>
                  <a:lnTo>
                    <a:pt x="820" y="4"/>
                  </a:lnTo>
                  <a:lnTo>
                    <a:pt x="820" y="4"/>
                  </a:lnTo>
                  <a:lnTo>
                    <a:pt x="822" y="4"/>
                  </a:lnTo>
                  <a:lnTo>
                    <a:pt x="822" y="4"/>
                  </a:lnTo>
                  <a:lnTo>
                    <a:pt x="826" y="4"/>
                  </a:lnTo>
                  <a:lnTo>
                    <a:pt x="826" y="4"/>
                  </a:lnTo>
                  <a:lnTo>
                    <a:pt x="832" y="4"/>
                  </a:lnTo>
                  <a:lnTo>
                    <a:pt x="832" y="4"/>
                  </a:lnTo>
                  <a:lnTo>
                    <a:pt x="834" y="4"/>
                  </a:lnTo>
                  <a:lnTo>
                    <a:pt x="834" y="4"/>
                  </a:lnTo>
                  <a:lnTo>
                    <a:pt x="838" y="4"/>
                  </a:lnTo>
                  <a:lnTo>
                    <a:pt x="838" y="4"/>
                  </a:lnTo>
                  <a:lnTo>
                    <a:pt x="840" y="4"/>
                  </a:lnTo>
                  <a:lnTo>
                    <a:pt x="840" y="4"/>
                  </a:lnTo>
                  <a:lnTo>
                    <a:pt x="848" y="4"/>
                  </a:lnTo>
                  <a:lnTo>
                    <a:pt x="848" y="4"/>
                  </a:lnTo>
                  <a:lnTo>
                    <a:pt x="850" y="6"/>
                  </a:lnTo>
                  <a:lnTo>
                    <a:pt x="850" y="6"/>
                  </a:lnTo>
                  <a:lnTo>
                    <a:pt x="852" y="6"/>
                  </a:lnTo>
                  <a:lnTo>
                    <a:pt x="852" y="6"/>
                  </a:lnTo>
                  <a:lnTo>
                    <a:pt x="854" y="6"/>
                  </a:lnTo>
                  <a:lnTo>
                    <a:pt x="854" y="6"/>
                  </a:lnTo>
                  <a:lnTo>
                    <a:pt x="856" y="6"/>
                  </a:lnTo>
                  <a:lnTo>
                    <a:pt x="856" y="6"/>
                  </a:lnTo>
                  <a:lnTo>
                    <a:pt x="860" y="6"/>
                  </a:lnTo>
                  <a:lnTo>
                    <a:pt x="860" y="6"/>
                  </a:lnTo>
                  <a:lnTo>
                    <a:pt x="860" y="6"/>
                  </a:lnTo>
                  <a:lnTo>
                    <a:pt x="860" y="6"/>
                  </a:lnTo>
                  <a:lnTo>
                    <a:pt x="860" y="6"/>
                  </a:lnTo>
                  <a:lnTo>
                    <a:pt x="860" y="6"/>
                  </a:lnTo>
                  <a:lnTo>
                    <a:pt x="864" y="4"/>
                  </a:lnTo>
                  <a:lnTo>
                    <a:pt x="864" y="4"/>
                  </a:lnTo>
                  <a:lnTo>
                    <a:pt x="868" y="4"/>
                  </a:lnTo>
                  <a:lnTo>
                    <a:pt x="868" y="4"/>
                  </a:lnTo>
                  <a:lnTo>
                    <a:pt x="874" y="4"/>
                  </a:lnTo>
                  <a:lnTo>
                    <a:pt x="880" y="4"/>
                  </a:lnTo>
                  <a:lnTo>
                    <a:pt x="880" y="4"/>
                  </a:lnTo>
                  <a:lnTo>
                    <a:pt x="888" y="4"/>
                  </a:lnTo>
                  <a:lnTo>
                    <a:pt x="888" y="4"/>
                  </a:lnTo>
                  <a:lnTo>
                    <a:pt x="894" y="4"/>
                  </a:lnTo>
                  <a:lnTo>
                    <a:pt x="894" y="4"/>
                  </a:lnTo>
                  <a:lnTo>
                    <a:pt x="896" y="4"/>
                  </a:lnTo>
                  <a:lnTo>
                    <a:pt x="896" y="4"/>
                  </a:lnTo>
                  <a:lnTo>
                    <a:pt x="912" y="4"/>
                  </a:lnTo>
                  <a:lnTo>
                    <a:pt x="912" y="4"/>
                  </a:lnTo>
                  <a:lnTo>
                    <a:pt x="914" y="6"/>
                  </a:lnTo>
                  <a:lnTo>
                    <a:pt x="914" y="6"/>
                  </a:lnTo>
                  <a:lnTo>
                    <a:pt x="928" y="6"/>
                  </a:lnTo>
                  <a:lnTo>
                    <a:pt x="928" y="6"/>
                  </a:lnTo>
                  <a:lnTo>
                    <a:pt x="930" y="6"/>
                  </a:lnTo>
                  <a:lnTo>
                    <a:pt x="930" y="6"/>
                  </a:lnTo>
                  <a:lnTo>
                    <a:pt x="932" y="4"/>
                  </a:lnTo>
                  <a:lnTo>
                    <a:pt x="932" y="4"/>
                  </a:lnTo>
                  <a:lnTo>
                    <a:pt x="936" y="6"/>
                  </a:lnTo>
                  <a:lnTo>
                    <a:pt x="936" y="6"/>
                  </a:lnTo>
                  <a:lnTo>
                    <a:pt x="942" y="4"/>
                  </a:lnTo>
                  <a:lnTo>
                    <a:pt x="942" y="4"/>
                  </a:lnTo>
                  <a:lnTo>
                    <a:pt x="948" y="4"/>
                  </a:lnTo>
                  <a:lnTo>
                    <a:pt x="948" y="4"/>
                  </a:lnTo>
                  <a:lnTo>
                    <a:pt x="950" y="4"/>
                  </a:lnTo>
                  <a:lnTo>
                    <a:pt x="950" y="4"/>
                  </a:lnTo>
                  <a:lnTo>
                    <a:pt x="950" y="4"/>
                  </a:lnTo>
                  <a:lnTo>
                    <a:pt x="950" y="4"/>
                  </a:lnTo>
                  <a:lnTo>
                    <a:pt x="952" y="4"/>
                  </a:lnTo>
                  <a:lnTo>
                    <a:pt x="952" y="4"/>
                  </a:lnTo>
                  <a:lnTo>
                    <a:pt x="954" y="4"/>
                  </a:lnTo>
                  <a:lnTo>
                    <a:pt x="954" y="4"/>
                  </a:lnTo>
                  <a:lnTo>
                    <a:pt x="956" y="4"/>
                  </a:lnTo>
                  <a:lnTo>
                    <a:pt x="960" y="4"/>
                  </a:lnTo>
                  <a:lnTo>
                    <a:pt x="960" y="4"/>
                  </a:lnTo>
                  <a:lnTo>
                    <a:pt x="962" y="4"/>
                  </a:lnTo>
                  <a:lnTo>
                    <a:pt x="962" y="4"/>
                  </a:lnTo>
                  <a:lnTo>
                    <a:pt x="968" y="4"/>
                  </a:lnTo>
                  <a:lnTo>
                    <a:pt x="968" y="4"/>
                  </a:lnTo>
                  <a:lnTo>
                    <a:pt x="968" y="4"/>
                  </a:lnTo>
                  <a:lnTo>
                    <a:pt x="968" y="2"/>
                  </a:lnTo>
                  <a:lnTo>
                    <a:pt x="968" y="2"/>
                  </a:lnTo>
                  <a:lnTo>
                    <a:pt x="980" y="6"/>
                  </a:lnTo>
                  <a:lnTo>
                    <a:pt x="980" y="6"/>
                  </a:lnTo>
                  <a:lnTo>
                    <a:pt x="984" y="6"/>
                  </a:lnTo>
                  <a:lnTo>
                    <a:pt x="988" y="6"/>
                  </a:lnTo>
                  <a:lnTo>
                    <a:pt x="988" y="6"/>
                  </a:lnTo>
                  <a:lnTo>
                    <a:pt x="990" y="4"/>
                  </a:lnTo>
                  <a:lnTo>
                    <a:pt x="990" y="4"/>
                  </a:lnTo>
                  <a:lnTo>
                    <a:pt x="994" y="4"/>
                  </a:lnTo>
                  <a:lnTo>
                    <a:pt x="994" y="4"/>
                  </a:lnTo>
                  <a:lnTo>
                    <a:pt x="996" y="4"/>
                  </a:lnTo>
                  <a:lnTo>
                    <a:pt x="996" y="4"/>
                  </a:lnTo>
                  <a:lnTo>
                    <a:pt x="998" y="6"/>
                  </a:lnTo>
                  <a:lnTo>
                    <a:pt x="998" y="6"/>
                  </a:lnTo>
                  <a:lnTo>
                    <a:pt x="1000" y="6"/>
                  </a:lnTo>
                  <a:lnTo>
                    <a:pt x="1000" y="6"/>
                  </a:lnTo>
                  <a:lnTo>
                    <a:pt x="1000" y="6"/>
                  </a:lnTo>
                  <a:lnTo>
                    <a:pt x="1000" y="6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4" y="4"/>
                  </a:lnTo>
                  <a:lnTo>
                    <a:pt x="1004" y="4"/>
                  </a:lnTo>
                  <a:lnTo>
                    <a:pt x="1008" y="4"/>
                  </a:lnTo>
                  <a:lnTo>
                    <a:pt x="1008" y="4"/>
                  </a:lnTo>
                  <a:lnTo>
                    <a:pt x="1010" y="4"/>
                  </a:lnTo>
                  <a:lnTo>
                    <a:pt x="1010" y="4"/>
                  </a:lnTo>
                  <a:lnTo>
                    <a:pt x="1014" y="2"/>
                  </a:lnTo>
                  <a:lnTo>
                    <a:pt x="1014" y="2"/>
                  </a:lnTo>
                  <a:lnTo>
                    <a:pt x="1018" y="2"/>
                  </a:lnTo>
                  <a:lnTo>
                    <a:pt x="1018" y="2"/>
                  </a:lnTo>
                  <a:lnTo>
                    <a:pt x="1020" y="2"/>
                  </a:lnTo>
                  <a:lnTo>
                    <a:pt x="1024" y="4"/>
                  </a:lnTo>
                  <a:lnTo>
                    <a:pt x="1024" y="4"/>
                  </a:lnTo>
                  <a:lnTo>
                    <a:pt x="1026" y="2"/>
                  </a:lnTo>
                  <a:lnTo>
                    <a:pt x="1026" y="2"/>
                  </a:lnTo>
                  <a:lnTo>
                    <a:pt x="1030" y="4"/>
                  </a:lnTo>
                  <a:lnTo>
                    <a:pt x="1030" y="4"/>
                  </a:lnTo>
                  <a:lnTo>
                    <a:pt x="1032" y="4"/>
                  </a:lnTo>
                  <a:lnTo>
                    <a:pt x="1032" y="4"/>
                  </a:lnTo>
                  <a:lnTo>
                    <a:pt x="1032" y="4"/>
                  </a:lnTo>
                  <a:lnTo>
                    <a:pt x="1032" y="4"/>
                  </a:lnTo>
                  <a:lnTo>
                    <a:pt x="1034" y="6"/>
                  </a:lnTo>
                  <a:lnTo>
                    <a:pt x="1034" y="6"/>
                  </a:lnTo>
                  <a:lnTo>
                    <a:pt x="1036" y="6"/>
                  </a:lnTo>
                  <a:lnTo>
                    <a:pt x="1036" y="6"/>
                  </a:lnTo>
                  <a:lnTo>
                    <a:pt x="1038" y="6"/>
                  </a:lnTo>
                  <a:lnTo>
                    <a:pt x="1038" y="6"/>
                  </a:lnTo>
                  <a:lnTo>
                    <a:pt x="1038" y="4"/>
                  </a:lnTo>
                  <a:lnTo>
                    <a:pt x="1038" y="4"/>
                  </a:lnTo>
                  <a:lnTo>
                    <a:pt x="1042" y="4"/>
                  </a:lnTo>
                  <a:lnTo>
                    <a:pt x="1042" y="4"/>
                  </a:lnTo>
                  <a:lnTo>
                    <a:pt x="1046" y="2"/>
                  </a:lnTo>
                  <a:lnTo>
                    <a:pt x="1046" y="2"/>
                  </a:lnTo>
                  <a:lnTo>
                    <a:pt x="1058" y="6"/>
                  </a:lnTo>
                  <a:lnTo>
                    <a:pt x="1058" y="6"/>
                  </a:lnTo>
                  <a:lnTo>
                    <a:pt x="1060" y="4"/>
                  </a:lnTo>
                  <a:lnTo>
                    <a:pt x="1060" y="4"/>
                  </a:lnTo>
                  <a:lnTo>
                    <a:pt x="1066" y="4"/>
                  </a:lnTo>
                  <a:lnTo>
                    <a:pt x="1066" y="4"/>
                  </a:lnTo>
                  <a:lnTo>
                    <a:pt x="1068" y="6"/>
                  </a:lnTo>
                  <a:lnTo>
                    <a:pt x="1068" y="6"/>
                  </a:lnTo>
                  <a:lnTo>
                    <a:pt x="1070" y="4"/>
                  </a:lnTo>
                  <a:lnTo>
                    <a:pt x="1070" y="4"/>
                  </a:lnTo>
                  <a:lnTo>
                    <a:pt x="1070" y="4"/>
                  </a:lnTo>
                  <a:lnTo>
                    <a:pt x="1076" y="4"/>
                  </a:lnTo>
                  <a:lnTo>
                    <a:pt x="1080" y="6"/>
                  </a:lnTo>
                  <a:lnTo>
                    <a:pt x="1080" y="6"/>
                  </a:lnTo>
                  <a:lnTo>
                    <a:pt x="1082" y="4"/>
                  </a:lnTo>
                  <a:lnTo>
                    <a:pt x="1082" y="4"/>
                  </a:lnTo>
                  <a:lnTo>
                    <a:pt x="1082" y="4"/>
                  </a:lnTo>
                  <a:lnTo>
                    <a:pt x="1082" y="4"/>
                  </a:lnTo>
                  <a:lnTo>
                    <a:pt x="1088" y="4"/>
                  </a:lnTo>
                  <a:lnTo>
                    <a:pt x="1088" y="4"/>
                  </a:lnTo>
                  <a:lnTo>
                    <a:pt x="1092" y="2"/>
                  </a:lnTo>
                  <a:lnTo>
                    <a:pt x="1092" y="2"/>
                  </a:lnTo>
                  <a:lnTo>
                    <a:pt x="1098" y="2"/>
                  </a:lnTo>
                  <a:lnTo>
                    <a:pt x="1098" y="2"/>
                  </a:lnTo>
                  <a:lnTo>
                    <a:pt x="1102" y="2"/>
                  </a:lnTo>
                  <a:lnTo>
                    <a:pt x="1102" y="2"/>
                  </a:lnTo>
                  <a:lnTo>
                    <a:pt x="1104" y="2"/>
                  </a:lnTo>
                  <a:lnTo>
                    <a:pt x="1104" y="2"/>
                  </a:lnTo>
                  <a:lnTo>
                    <a:pt x="1108" y="2"/>
                  </a:lnTo>
                  <a:lnTo>
                    <a:pt x="1108" y="2"/>
                  </a:lnTo>
                  <a:lnTo>
                    <a:pt x="1112" y="2"/>
                  </a:lnTo>
                  <a:lnTo>
                    <a:pt x="1112" y="2"/>
                  </a:lnTo>
                  <a:lnTo>
                    <a:pt x="1112" y="2"/>
                  </a:lnTo>
                  <a:lnTo>
                    <a:pt x="1112" y="2"/>
                  </a:lnTo>
                  <a:lnTo>
                    <a:pt x="1118" y="0"/>
                  </a:lnTo>
                  <a:lnTo>
                    <a:pt x="1118" y="0"/>
                  </a:lnTo>
                  <a:lnTo>
                    <a:pt x="1122" y="2"/>
                  </a:lnTo>
                  <a:lnTo>
                    <a:pt x="1122" y="2"/>
                  </a:lnTo>
                  <a:lnTo>
                    <a:pt x="1122" y="2"/>
                  </a:lnTo>
                  <a:lnTo>
                    <a:pt x="1122" y="2"/>
                  </a:lnTo>
                  <a:lnTo>
                    <a:pt x="1126" y="2"/>
                  </a:lnTo>
                  <a:lnTo>
                    <a:pt x="1126" y="2"/>
                  </a:lnTo>
                  <a:lnTo>
                    <a:pt x="1126" y="2"/>
                  </a:lnTo>
                  <a:lnTo>
                    <a:pt x="1126" y="2"/>
                  </a:lnTo>
                  <a:lnTo>
                    <a:pt x="1130" y="0"/>
                  </a:lnTo>
                  <a:lnTo>
                    <a:pt x="1130" y="0"/>
                  </a:lnTo>
                  <a:lnTo>
                    <a:pt x="1136" y="0"/>
                  </a:lnTo>
                  <a:lnTo>
                    <a:pt x="1136" y="0"/>
                  </a:lnTo>
                  <a:lnTo>
                    <a:pt x="1140" y="0"/>
                  </a:lnTo>
                  <a:lnTo>
                    <a:pt x="1140" y="0"/>
                  </a:lnTo>
                  <a:lnTo>
                    <a:pt x="1146" y="0"/>
                  </a:lnTo>
                  <a:lnTo>
                    <a:pt x="1146" y="0"/>
                  </a:lnTo>
                  <a:lnTo>
                    <a:pt x="1152" y="0"/>
                  </a:lnTo>
                  <a:lnTo>
                    <a:pt x="1152" y="0"/>
                  </a:lnTo>
                  <a:lnTo>
                    <a:pt x="1156" y="0"/>
                  </a:lnTo>
                  <a:lnTo>
                    <a:pt x="1156" y="0"/>
                  </a:lnTo>
                  <a:lnTo>
                    <a:pt x="1158" y="0"/>
                  </a:lnTo>
                  <a:lnTo>
                    <a:pt x="1158" y="0"/>
                  </a:lnTo>
                  <a:lnTo>
                    <a:pt x="1162" y="0"/>
                  </a:lnTo>
                  <a:lnTo>
                    <a:pt x="1162" y="0"/>
                  </a:lnTo>
                  <a:lnTo>
                    <a:pt x="1166" y="0"/>
                  </a:lnTo>
                  <a:lnTo>
                    <a:pt x="1166" y="0"/>
                  </a:lnTo>
                  <a:lnTo>
                    <a:pt x="1172" y="0"/>
                  </a:lnTo>
                  <a:lnTo>
                    <a:pt x="1172" y="0"/>
                  </a:lnTo>
                  <a:lnTo>
                    <a:pt x="1174" y="0"/>
                  </a:lnTo>
                  <a:lnTo>
                    <a:pt x="1174" y="0"/>
                  </a:lnTo>
                  <a:lnTo>
                    <a:pt x="1178" y="2"/>
                  </a:lnTo>
                  <a:lnTo>
                    <a:pt x="1178" y="2"/>
                  </a:lnTo>
                  <a:lnTo>
                    <a:pt x="1186" y="2"/>
                  </a:lnTo>
                  <a:lnTo>
                    <a:pt x="1186" y="2"/>
                  </a:lnTo>
                  <a:lnTo>
                    <a:pt x="1190" y="2"/>
                  </a:lnTo>
                  <a:lnTo>
                    <a:pt x="1194" y="2"/>
                  </a:lnTo>
                  <a:lnTo>
                    <a:pt x="1194" y="2"/>
                  </a:lnTo>
                  <a:lnTo>
                    <a:pt x="1194" y="2"/>
                  </a:lnTo>
                  <a:lnTo>
                    <a:pt x="1194" y="2"/>
                  </a:lnTo>
                  <a:lnTo>
                    <a:pt x="1196" y="2"/>
                  </a:lnTo>
                  <a:lnTo>
                    <a:pt x="1196" y="2"/>
                  </a:lnTo>
                  <a:lnTo>
                    <a:pt x="1196" y="2"/>
                  </a:lnTo>
                  <a:lnTo>
                    <a:pt x="1196" y="2"/>
                  </a:lnTo>
                  <a:lnTo>
                    <a:pt x="1198" y="2"/>
                  </a:lnTo>
                  <a:lnTo>
                    <a:pt x="1198" y="2"/>
                  </a:lnTo>
                  <a:lnTo>
                    <a:pt x="1200" y="0"/>
                  </a:lnTo>
                  <a:lnTo>
                    <a:pt x="1200" y="0"/>
                  </a:lnTo>
                  <a:lnTo>
                    <a:pt x="1206" y="2"/>
                  </a:lnTo>
                  <a:lnTo>
                    <a:pt x="1206" y="2"/>
                  </a:lnTo>
                  <a:lnTo>
                    <a:pt x="1208" y="2"/>
                  </a:lnTo>
                  <a:lnTo>
                    <a:pt x="1208" y="2"/>
                  </a:lnTo>
                  <a:lnTo>
                    <a:pt x="1210" y="2"/>
                  </a:lnTo>
                  <a:lnTo>
                    <a:pt x="1210" y="2"/>
                  </a:lnTo>
                  <a:lnTo>
                    <a:pt x="1210" y="2"/>
                  </a:lnTo>
                  <a:lnTo>
                    <a:pt x="1210" y="2"/>
                  </a:lnTo>
                  <a:lnTo>
                    <a:pt x="1210" y="2"/>
                  </a:lnTo>
                  <a:lnTo>
                    <a:pt x="1210" y="2"/>
                  </a:lnTo>
                  <a:lnTo>
                    <a:pt x="1212" y="2"/>
                  </a:lnTo>
                  <a:lnTo>
                    <a:pt x="1212" y="2"/>
                  </a:lnTo>
                  <a:lnTo>
                    <a:pt x="1218" y="2"/>
                  </a:lnTo>
                  <a:lnTo>
                    <a:pt x="1218" y="2"/>
                  </a:lnTo>
                  <a:lnTo>
                    <a:pt x="1220" y="0"/>
                  </a:lnTo>
                  <a:lnTo>
                    <a:pt x="1220" y="0"/>
                  </a:lnTo>
                  <a:lnTo>
                    <a:pt x="1222" y="0"/>
                  </a:lnTo>
                  <a:lnTo>
                    <a:pt x="1222" y="0"/>
                  </a:lnTo>
                  <a:lnTo>
                    <a:pt x="1224" y="2"/>
                  </a:lnTo>
                  <a:lnTo>
                    <a:pt x="1224" y="2"/>
                  </a:lnTo>
                  <a:lnTo>
                    <a:pt x="1232" y="2"/>
                  </a:lnTo>
                  <a:lnTo>
                    <a:pt x="1232" y="2"/>
                  </a:lnTo>
                  <a:lnTo>
                    <a:pt x="1234" y="2"/>
                  </a:lnTo>
                  <a:lnTo>
                    <a:pt x="1234" y="2"/>
                  </a:lnTo>
                  <a:lnTo>
                    <a:pt x="1234" y="2"/>
                  </a:lnTo>
                  <a:lnTo>
                    <a:pt x="1234" y="2"/>
                  </a:lnTo>
                  <a:lnTo>
                    <a:pt x="1236" y="2"/>
                  </a:lnTo>
                  <a:lnTo>
                    <a:pt x="1236" y="2"/>
                  </a:lnTo>
                  <a:lnTo>
                    <a:pt x="1240" y="2"/>
                  </a:lnTo>
                  <a:lnTo>
                    <a:pt x="1240" y="2"/>
                  </a:lnTo>
                  <a:lnTo>
                    <a:pt x="1246" y="2"/>
                  </a:lnTo>
                  <a:lnTo>
                    <a:pt x="1246" y="2"/>
                  </a:lnTo>
                  <a:lnTo>
                    <a:pt x="1246" y="2"/>
                  </a:lnTo>
                  <a:lnTo>
                    <a:pt x="1246" y="2"/>
                  </a:lnTo>
                  <a:lnTo>
                    <a:pt x="1246" y="2"/>
                  </a:lnTo>
                  <a:lnTo>
                    <a:pt x="1246" y="2"/>
                  </a:lnTo>
                  <a:lnTo>
                    <a:pt x="1248" y="2"/>
                  </a:lnTo>
                  <a:lnTo>
                    <a:pt x="1248" y="2"/>
                  </a:lnTo>
                  <a:lnTo>
                    <a:pt x="1252" y="4"/>
                  </a:lnTo>
                  <a:lnTo>
                    <a:pt x="1252" y="4"/>
                  </a:lnTo>
                  <a:lnTo>
                    <a:pt x="1254" y="2"/>
                  </a:lnTo>
                  <a:lnTo>
                    <a:pt x="1254" y="2"/>
                  </a:lnTo>
                  <a:lnTo>
                    <a:pt x="1256" y="4"/>
                  </a:lnTo>
                  <a:lnTo>
                    <a:pt x="1256" y="4"/>
                  </a:lnTo>
                  <a:lnTo>
                    <a:pt x="1260" y="4"/>
                  </a:lnTo>
                  <a:lnTo>
                    <a:pt x="1260" y="4"/>
                  </a:lnTo>
                  <a:lnTo>
                    <a:pt x="1260" y="2"/>
                  </a:lnTo>
                  <a:lnTo>
                    <a:pt x="1260" y="2"/>
                  </a:lnTo>
                  <a:lnTo>
                    <a:pt x="1262" y="4"/>
                  </a:lnTo>
                  <a:lnTo>
                    <a:pt x="1262" y="4"/>
                  </a:lnTo>
                  <a:lnTo>
                    <a:pt x="1266" y="2"/>
                  </a:lnTo>
                  <a:lnTo>
                    <a:pt x="1266" y="2"/>
                  </a:lnTo>
                  <a:lnTo>
                    <a:pt x="1268" y="6"/>
                  </a:lnTo>
                  <a:lnTo>
                    <a:pt x="1268" y="6"/>
                  </a:lnTo>
                  <a:lnTo>
                    <a:pt x="1276" y="6"/>
                  </a:lnTo>
                  <a:lnTo>
                    <a:pt x="1276" y="6"/>
                  </a:lnTo>
                  <a:lnTo>
                    <a:pt x="1280" y="6"/>
                  </a:lnTo>
                  <a:lnTo>
                    <a:pt x="1282" y="4"/>
                  </a:lnTo>
                  <a:lnTo>
                    <a:pt x="1282" y="4"/>
                  </a:lnTo>
                  <a:lnTo>
                    <a:pt x="1286" y="4"/>
                  </a:lnTo>
                  <a:lnTo>
                    <a:pt x="1286" y="4"/>
                  </a:lnTo>
                  <a:lnTo>
                    <a:pt x="1288" y="4"/>
                  </a:lnTo>
                  <a:lnTo>
                    <a:pt x="1288" y="4"/>
                  </a:lnTo>
                  <a:lnTo>
                    <a:pt x="1294" y="4"/>
                  </a:lnTo>
                  <a:lnTo>
                    <a:pt x="1294" y="4"/>
                  </a:lnTo>
                  <a:lnTo>
                    <a:pt x="1300" y="2"/>
                  </a:lnTo>
                  <a:lnTo>
                    <a:pt x="1300" y="2"/>
                  </a:lnTo>
                  <a:lnTo>
                    <a:pt x="1302" y="4"/>
                  </a:lnTo>
                  <a:lnTo>
                    <a:pt x="1302" y="4"/>
                  </a:lnTo>
                  <a:lnTo>
                    <a:pt x="1304" y="4"/>
                  </a:lnTo>
                  <a:lnTo>
                    <a:pt x="1304" y="4"/>
                  </a:lnTo>
                  <a:lnTo>
                    <a:pt x="1314" y="2"/>
                  </a:lnTo>
                  <a:lnTo>
                    <a:pt x="1314" y="2"/>
                  </a:lnTo>
                  <a:lnTo>
                    <a:pt x="1318" y="4"/>
                  </a:lnTo>
                  <a:lnTo>
                    <a:pt x="1322" y="2"/>
                  </a:lnTo>
                  <a:lnTo>
                    <a:pt x="1322" y="2"/>
                  </a:lnTo>
                  <a:lnTo>
                    <a:pt x="1324" y="4"/>
                  </a:lnTo>
                  <a:lnTo>
                    <a:pt x="1324" y="4"/>
                  </a:lnTo>
                  <a:lnTo>
                    <a:pt x="1326" y="4"/>
                  </a:lnTo>
                  <a:lnTo>
                    <a:pt x="1326" y="4"/>
                  </a:lnTo>
                  <a:lnTo>
                    <a:pt x="1328" y="4"/>
                  </a:lnTo>
                  <a:lnTo>
                    <a:pt x="1328" y="4"/>
                  </a:lnTo>
                  <a:lnTo>
                    <a:pt x="1328" y="4"/>
                  </a:lnTo>
                  <a:lnTo>
                    <a:pt x="1328" y="4"/>
                  </a:lnTo>
                  <a:lnTo>
                    <a:pt x="1330" y="4"/>
                  </a:lnTo>
                  <a:lnTo>
                    <a:pt x="1330" y="4"/>
                  </a:lnTo>
                  <a:lnTo>
                    <a:pt x="1330" y="4"/>
                  </a:lnTo>
                  <a:lnTo>
                    <a:pt x="1330" y="4"/>
                  </a:lnTo>
                  <a:lnTo>
                    <a:pt x="1332" y="4"/>
                  </a:lnTo>
                  <a:lnTo>
                    <a:pt x="1332" y="4"/>
                  </a:lnTo>
                  <a:lnTo>
                    <a:pt x="1336" y="4"/>
                  </a:lnTo>
                  <a:lnTo>
                    <a:pt x="1336" y="4"/>
                  </a:lnTo>
                  <a:lnTo>
                    <a:pt x="1340" y="4"/>
                  </a:lnTo>
                  <a:lnTo>
                    <a:pt x="1344" y="4"/>
                  </a:lnTo>
                  <a:lnTo>
                    <a:pt x="1344" y="4"/>
                  </a:lnTo>
                  <a:lnTo>
                    <a:pt x="1346" y="4"/>
                  </a:lnTo>
                  <a:lnTo>
                    <a:pt x="1346" y="4"/>
                  </a:lnTo>
                  <a:lnTo>
                    <a:pt x="1348" y="4"/>
                  </a:lnTo>
                  <a:lnTo>
                    <a:pt x="1348" y="4"/>
                  </a:lnTo>
                  <a:lnTo>
                    <a:pt x="1352" y="4"/>
                  </a:lnTo>
                  <a:lnTo>
                    <a:pt x="1352" y="4"/>
                  </a:lnTo>
                  <a:lnTo>
                    <a:pt x="1356" y="4"/>
                  </a:lnTo>
                  <a:lnTo>
                    <a:pt x="1356" y="4"/>
                  </a:lnTo>
                  <a:lnTo>
                    <a:pt x="1360" y="4"/>
                  </a:lnTo>
                  <a:lnTo>
                    <a:pt x="1360" y="4"/>
                  </a:lnTo>
                  <a:lnTo>
                    <a:pt x="1362" y="4"/>
                  </a:lnTo>
                  <a:lnTo>
                    <a:pt x="1362" y="4"/>
                  </a:lnTo>
                  <a:lnTo>
                    <a:pt x="1366" y="6"/>
                  </a:lnTo>
                  <a:lnTo>
                    <a:pt x="1366" y="6"/>
                  </a:lnTo>
                  <a:lnTo>
                    <a:pt x="1366" y="8"/>
                  </a:lnTo>
                  <a:lnTo>
                    <a:pt x="1366" y="8"/>
                  </a:lnTo>
                  <a:lnTo>
                    <a:pt x="1368" y="8"/>
                  </a:lnTo>
                  <a:lnTo>
                    <a:pt x="1370" y="8"/>
                  </a:lnTo>
                  <a:lnTo>
                    <a:pt x="1370" y="8"/>
                  </a:lnTo>
                  <a:lnTo>
                    <a:pt x="1374" y="6"/>
                  </a:lnTo>
                  <a:lnTo>
                    <a:pt x="1374" y="6"/>
                  </a:lnTo>
                  <a:lnTo>
                    <a:pt x="1376" y="6"/>
                  </a:lnTo>
                  <a:lnTo>
                    <a:pt x="1376" y="6"/>
                  </a:lnTo>
                  <a:lnTo>
                    <a:pt x="1376" y="4"/>
                  </a:lnTo>
                  <a:lnTo>
                    <a:pt x="1376" y="4"/>
                  </a:lnTo>
                  <a:lnTo>
                    <a:pt x="1376" y="6"/>
                  </a:lnTo>
                  <a:lnTo>
                    <a:pt x="1376" y="6"/>
                  </a:lnTo>
                  <a:lnTo>
                    <a:pt x="1378" y="4"/>
                  </a:lnTo>
                  <a:lnTo>
                    <a:pt x="1378" y="4"/>
                  </a:lnTo>
                  <a:lnTo>
                    <a:pt x="1378" y="6"/>
                  </a:lnTo>
                  <a:lnTo>
                    <a:pt x="1378" y="6"/>
                  </a:lnTo>
                  <a:lnTo>
                    <a:pt x="1384" y="4"/>
                  </a:lnTo>
                  <a:lnTo>
                    <a:pt x="1384" y="4"/>
                  </a:lnTo>
                  <a:lnTo>
                    <a:pt x="1386" y="6"/>
                  </a:lnTo>
                  <a:lnTo>
                    <a:pt x="1386" y="6"/>
                  </a:lnTo>
                  <a:lnTo>
                    <a:pt x="1386" y="4"/>
                  </a:lnTo>
                  <a:lnTo>
                    <a:pt x="1386" y="4"/>
                  </a:lnTo>
                  <a:lnTo>
                    <a:pt x="1386" y="4"/>
                  </a:lnTo>
                  <a:lnTo>
                    <a:pt x="1386" y="4"/>
                  </a:lnTo>
                  <a:lnTo>
                    <a:pt x="1390" y="6"/>
                  </a:lnTo>
                  <a:lnTo>
                    <a:pt x="1390" y="6"/>
                  </a:lnTo>
                  <a:lnTo>
                    <a:pt x="1394" y="6"/>
                  </a:lnTo>
                  <a:lnTo>
                    <a:pt x="1394" y="6"/>
                  </a:lnTo>
                  <a:lnTo>
                    <a:pt x="1396" y="6"/>
                  </a:lnTo>
                  <a:lnTo>
                    <a:pt x="1396" y="6"/>
                  </a:lnTo>
                  <a:lnTo>
                    <a:pt x="1398" y="6"/>
                  </a:lnTo>
                  <a:lnTo>
                    <a:pt x="1398" y="6"/>
                  </a:lnTo>
                  <a:lnTo>
                    <a:pt x="1400" y="4"/>
                  </a:lnTo>
                  <a:lnTo>
                    <a:pt x="1400" y="4"/>
                  </a:lnTo>
                  <a:lnTo>
                    <a:pt x="1402" y="6"/>
                  </a:lnTo>
                  <a:lnTo>
                    <a:pt x="1402" y="6"/>
                  </a:lnTo>
                  <a:lnTo>
                    <a:pt x="1402" y="4"/>
                  </a:lnTo>
                  <a:lnTo>
                    <a:pt x="1402" y="4"/>
                  </a:lnTo>
                  <a:lnTo>
                    <a:pt x="1404" y="4"/>
                  </a:lnTo>
                  <a:lnTo>
                    <a:pt x="1404" y="4"/>
                  </a:lnTo>
                  <a:lnTo>
                    <a:pt x="1404" y="6"/>
                  </a:lnTo>
                  <a:lnTo>
                    <a:pt x="1404" y="6"/>
                  </a:lnTo>
                  <a:lnTo>
                    <a:pt x="1406" y="4"/>
                  </a:lnTo>
                  <a:lnTo>
                    <a:pt x="1406" y="4"/>
                  </a:lnTo>
                  <a:lnTo>
                    <a:pt x="1412" y="6"/>
                  </a:lnTo>
                  <a:lnTo>
                    <a:pt x="1412" y="6"/>
                  </a:lnTo>
                  <a:lnTo>
                    <a:pt x="1414" y="6"/>
                  </a:lnTo>
                  <a:lnTo>
                    <a:pt x="1414" y="6"/>
                  </a:lnTo>
                  <a:lnTo>
                    <a:pt x="1416" y="6"/>
                  </a:lnTo>
                  <a:lnTo>
                    <a:pt x="1416" y="6"/>
                  </a:lnTo>
                  <a:lnTo>
                    <a:pt x="1420" y="4"/>
                  </a:lnTo>
                  <a:lnTo>
                    <a:pt x="1420" y="4"/>
                  </a:lnTo>
                  <a:lnTo>
                    <a:pt x="1428" y="4"/>
                  </a:lnTo>
                  <a:lnTo>
                    <a:pt x="1428" y="4"/>
                  </a:lnTo>
                  <a:lnTo>
                    <a:pt x="1432" y="4"/>
                  </a:lnTo>
                  <a:lnTo>
                    <a:pt x="1432" y="4"/>
                  </a:lnTo>
                  <a:lnTo>
                    <a:pt x="1434" y="6"/>
                  </a:lnTo>
                  <a:lnTo>
                    <a:pt x="1434" y="6"/>
                  </a:lnTo>
                  <a:lnTo>
                    <a:pt x="1436" y="6"/>
                  </a:lnTo>
                  <a:lnTo>
                    <a:pt x="1436" y="6"/>
                  </a:lnTo>
                  <a:lnTo>
                    <a:pt x="1438" y="6"/>
                  </a:lnTo>
                  <a:lnTo>
                    <a:pt x="1438" y="6"/>
                  </a:lnTo>
                  <a:lnTo>
                    <a:pt x="1440" y="6"/>
                  </a:lnTo>
                  <a:lnTo>
                    <a:pt x="1440" y="6"/>
                  </a:lnTo>
                  <a:lnTo>
                    <a:pt x="1444" y="6"/>
                  </a:lnTo>
                  <a:lnTo>
                    <a:pt x="1444" y="6"/>
                  </a:lnTo>
                  <a:lnTo>
                    <a:pt x="1446" y="6"/>
                  </a:lnTo>
                  <a:lnTo>
                    <a:pt x="1446" y="6"/>
                  </a:lnTo>
                  <a:lnTo>
                    <a:pt x="1450" y="6"/>
                  </a:lnTo>
                  <a:lnTo>
                    <a:pt x="1450" y="6"/>
                  </a:lnTo>
                  <a:lnTo>
                    <a:pt x="1452" y="6"/>
                  </a:lnTo>
                  <a:lnTo>
                    <a:pt x="1452" y="6"/>
                  </a:lnTo>
                  <a:lnTo>
                    <a:pt x="1454" y="4"/>
                  </a:lnTo>
                  <a:lnTo>
                    <a:pt x="1454" y="4"/>
                  </a:lnTo>
                  <a:lnTo>
                    <a:pt x="1456" y="4"/>
                  </a:lnTo>
                  <a:lnTo>
                    <a:pt x="1456" y="4"/>
                  </a:lnTo>
                  <a:lnTo>
                    <a:pt x="1462" y="4"/>
                  </a:lnTo>
                  <a:lnTo>
                    <a:pt x="1462" y="4"/>
                  </a:lnTo>
                  <a:lnTo>
                    <a:pt x="1464" y="4"/>
                  </a:lnTo>
                  <a:lnTo>
                    <a:pt x="1464" y="4"/>
                  </a:lnTo>
                  <a:lnTo>
                    <a:pt x="1468" y="4"/>
                  </a:lnTo>
                  <a:lnTo>
                    <a:pt x="1468" y="4"/>
                  </a:lnTo>
                  <a:lnTo>
                    <a:pt x="1472" y="4"/>
                  </a:lnTo>
                  <a:lnTo>
                    <a:pt x="1472" y="4"/>
                  </a:lnTo>
                  <a:lnTo>
                    <a:pt x="1476" y="4"/>
                  </a:lnTo>
                  <a:lnTo>
                    <a:pt x="1476" y="4"/>
                  </a:lnTo>
                  <a:lnTo>
                    <a:pt x="1480" y="4"/>
                  </a:lnTo>
                  <a:lnTo>
                    <a:pt x="1480" y="4"/>
                  </a:lnTo>
                  <a:lnTo>
                    <a:pt x="1484" y="6"/>
                  </a:lnTo>
                  <a:lnTo>
                    <a:pt x="1484" y="6"/>
                  </a:lnTo>
                  <a:lnTo>
                    <a:pt x="1486" y="6"/>
                  </a:lnTo>
                  <a:lnTo>
                    <a:pt x="1486" y="6"/>
                  </a:lnTo>
                  <a:lnTo>
                    <a:pt x="1488" y="6"/>
                  </a:lnTo>
                  <a:lnTo>
                    <a:pt x="1488" y="6"/>
                  </a:lnTo>
                  <a:lnTo>
                    <a:pt x="1492" y="4"/>
                  </a:lnTo>
                  <a:lnTo>
                    <a:pt x="1492" y="4"/>
                  </a:lnTo>
                  <a:lnTo>
                    <a:pt x="1498" y="4"/>
                  </a:lnTo>
                  <a:lnTo>
                    <a:pt x="1498" y="4"/>
                  </a:lnTo>
                  <a:lnTo>
                    <a:pt x="1498" y="4"/>
                  </a:lnTo>
                  <a:lnTo>
                    <a:pt x="1498" y="4"/>
                  </a:lnTo>
                  <a:lnTo>
                    <a:pt x="1500" y="4"/>
                  </a:lnTo>
                  <a:lnTo>
                    <a:pt x="1500" y="4"/>
                  </a:lnTo>
                  <a:lnTo>
                    <a:pt x="1504" y="4"/>
                  </a:lnTo>
                  <a:lnTo>
                    <a:pt x="1504" y="4"/>
                  </a:lnTo>
                  <a:lnTo>
                    <a:pt x="1506" y="4"/>
                  </a:lnTo>
                  <a:lnTo>
                    <a:pt x="1506" y="4"/>
                  </a:lnTo>
                  <a:lnTo>
                    <a:pt x="1512" y="4"/>
                  </a:lnTo>
                  <a:lnTo>
                    <a:pt x="1512" y="4"/>
                  </a:lnTo>
                  <a:lnTo>
                    <a:pt x="1514" y="6"/>
                  </a:lnTo>
                  <a:lnTo>
                    <a:pt x="1514" y="6"/>
                  </a:lnTo>
                  <a:lnTo>
                    <a:pt x="1520" y="4"/>
                  </a:lnTo>
                  <a:lnTo>
                    <a:pt x="1526" y="4"/>
                  </a:lnTo>
                  <a:lnTo>
                    <a:pt x="1526" y="4"/>
                  </a:lnTo>
                  <a:lnTo>
                    <a:pt x="1526" y="4"/>
                  </a:lnTo>
                  <a:lnTo>
                    <a:pt x="1526" y="4"/>
                  </a:lnTo>
                  <a:lnTo>
                    <a:pt x="1526" y="4"/>
                  </a:lnTo>
                  <a:lnTo>
                    <a:pt x="1526" y="4"/>
                  </a:lnTo>
                  <a:lnTo>
                    <a:pt x="1528" y="4"/>
                  </a:lnTo>
                  <a:lnTo>
                    <a:pt x="1528" y="4"/>
                  </a:lnTo>
                  <a:lnTo>
                    <a:pt x="1532" y="4"/>
                  </a:lnTo>
                  <a:lnTo>
                    <a:pt x="1532" y="4"/>
                  </a:lnTo>
                  <a:lnTo>
                    <a:pt x="1540" y="4"/>
                  </a:lnTo>
                  <a:lnTo>
                    <a:pt x="1540" y="4"/>
                  </a:lnTo>
                  <a:lnTo>
                    <a:pt x="1542" y="4"/>
                  </a:lnTo>
                  <a:lnTo>
                    <a:pt x="1542" y="4"/>
                  </a:lnTo>
                  <a:lnTo>
                    <a:pt x="1546" y="4"/>
                  </a:lnTo>
                  <a:lnTo>
                    <a:pt x="1546" y="4"/>
                  </a:lnTo>
                  <a:lnTo>
                    <a:pt x="1546" y="4"/>
                  </a:lnTo>
                  <a:lnTo>
                    <a:pt x="1546" y="4"/>
                  </a:lnTo>
                  <a:lnTo>
                    <a:pt x="1550" y="6"/>
                  </a:lnTo>
                  <a:lnTo>
                    <a:pt x="1550" y="6"/>
                  </a:lnTo>
                  <a:lnTo>
                    <a:pt x="1556" y="4"/>
                  </a:lnTo>
                  <a:lnTo>
                    <a:pt x="1556" y="4"/>
                  </a:lnTo>
                  <a:lnTo>
                    <a:pt x="1560" y="6"/>
                  </a:lnTo>
                  <a:lnTo>
                    <a:pt x="1560" y="6"/>
                  </a:lnTo>
                  <a:lnTo>
                    <a:pt x="1564" y="4"/>
                  </a:lnTo>
                  <a:lnTo>
                    <a:pt x="1568" y="6"/>
                  </a:lnTo>
                  <a:lnTo>
                    <a:pt x="1568" y="6"/>
                  </a:lnTo>
                  <a:lnTo>
                    <a:pt x="1574" y="4"/>
                  </a:lnTo>
                  <a:lnTo>
                    <a:pt x="1574" y="4"/>
                  </a:lnTo>
                  <a:lnTo>
                    <a:pt x="1576" y="6"/>
                  </a:lnTo>
                  <a:lnTo>
                    <a:pt x="1576" y="6"/>
                  </a:lnTo>
                  <a:lnTo>
                    <a:pt x="1578" y="4"/>
                  </a:lnTo>
                  <a:lnTo>
                    <a:pt x="1578" y="4"/>
                  </a:lnTo>
                  <a:lnTo>
                    <a:pt x="1586" y="6"/>
                  </a:lnTo>
                  <a:lnTo>
                    <a:pt x="1586" y="6"/>
                  </a:lnTo>
                  <a:lnTo>
                    <a:pt x="1588" y="6"/>
                  </a:lnTo>
                  <a:lnTo>
                    <a:pt x="1588" y="6"/>
                  </a:lnTo>
                  <a:lnTo>
                    <a:pt x="1592" y="6"/>
                  </a:lnTo>
                  <a:lnTo>
                    <a:pt x="1592" y="6"/>
                  </a:lnTo>
                  <a:lnTo>
                    <a:pt x="1594" y="6"/>
                  </a:lnTo>
                  <a:lnTo>
                    <a:pt x="1594" y="6"/>
                  </a:lnTo>
                  <a:lnTo>
                    <a:pt x="1594" y="6"/>
                  </a:lnTo>
                  <a:lnTo>
                    <a:pt x="1596" y="4"/>
                  </a:lnTo>
                  <a:lnTo>
                    <a:pt x="1596" y="4"/>
                  </a:lnTo>
                  <a:lnTo>
                    <a:pt x="1602" y="4"/>
                  </a:lnTo>
                  <a:lnTo>
                    <a:pt x="1602" y="4"/>
                  </a:lnTo>
                  <a:lnTo>
                    <a:pt x="1608" y="4"/>
                  </a:lnTo>
                  <a:lnTo>
                    <a:pt x="1608" y="4"/>
                  </a:lnTo>
                  <a:lnTo>
                    <a:pt x="1610" y="4"/>
                  </a:lnTo>
                  <a:lnTo>
                    <a:pt x="1610" y="4"/>
                  </a:lnTo>
                  <a:lnTo>
                    <a:pt x="1612" y="4"/>
                  </a:lnTo>
                  <a:lnTo>
                    <a:pt x="1612" y="4"/>
                  </a:lnTo>
                  <a:lnTo>
                    <a:pt x="1616" y="4"/>
                  </a:lnTo>
                  <a:lnTo>
                    <a:pt x="1616" y="4"/>
                  </a:lnTo>
                  <a:lnTo>
                    <a:pt x="1618" y="4"/>
                  </a:lnTo>
                  <a:lnTo>
                    <a:pt x="1618" y="4"/>
                  </a:lnTo>
                  <a:lnTo>
                    <a:pt x="1624" y="4"/>
                  </a:lnTo>
                  <a:lnTo>
                    <a:pt x="1624" y="4"/>
                  </a:lnTo>
                  <a:lnTo>
                    <a:pt x="1626" y="4"/>
                  </a:lnTo>
                  <a:lnTo>
                    <a:pt x="1626" y="4"/>
                  </a:lnTo>
                  <a:lnTo>
                    <a:pt x="1628" y="4"/>
                  </a:lnTo>
                  <a:lnTo>
                    <a:pt x="1628" y="4"/>
                  </a:lnTo>
                  <a:lnTo>
                    <a:pt x="1632" y="4"/>
                  </a:lnTo>
                  <a:lnTo>
                    <a:pt x="1632" y="4"/>
                  </a:lnTo>
                  <a:lnTo>
                    <a:pt x="1634" y="4"/>
                  </a:lnTo>
                  <a:lnTo>
                    <a:pt x="1634" y="4"/>
                  </a:lnTo>
                  <a:lnTo>
                    <a:pt x="1640" y="4"/>
                  </a:lnTo>
                  <a:lnTo>
                    <a:pt x="1640" y="4"/>
                  </a:lnTo>
                  <a:lnTo>
                    <a:pt x="1642" y="4"/>
                  </a:lnTo>
                  <a:lnTo>
                    <a:pt x="1642" y="4"/>
                  </a:lnTo>
                  <a:lnTo>
                    <a:pt x="1644" y="4"/>
                  </a:lnTo>
                  <a:lnTo>
                    <a:pt x="1644" y="4"/>
                  </a:lnTo>
                  <a:lnTo>
                    <a:pt x="1648" y="4"/>
                  </a:lnTo>
                  <a:lnTo>
                    <a:pt x="1648" y="4"/>
                  </a:lnTo>
                  <a:lnTo>
                    <a:pt x="1650" y="4"/>
                  </a:lnTo>
                  <a:lnTo>
                    <a:pt x="1650" y="4"/>
                  </a:lnTo>
                  <a:lnTo>
                    <a:pt x="1656" y="4"/>
                  </a:lnTo>
                  <a:lnTo>
                    <a:pt x="1656" y="4"/>
                  </a:lnTo>
                  <a:lnTo>
                    <a:pt x="1658" y="4"/>
                  </a:lnTo>
                  <a:lnTo>
                    <a:pt x="1658" y="4"/>
                  </a:lnTo>
                  <a:lnTo>
                    <a:pt x="1662" y="4"/>
                  </a:lnTo>
                  <a:lnTo>
                    <a:pt x="1662" y="4"/>
                  </a:lnTo>
                  <a:lnTo>
                    <a:pt x="1664" y="4"/>
                  </a:lnTo>
                  <a:lnTo>
                    <a:pt x="1664" y="4"/>
                  </a:lnTo>
                  <a:lnTo>
                    <a:pt x="1668" y="4"/>
                  </a:lnTo>
                  <a:lnTo>
                    <a:pt x="1668" y="4"/>
                  </a:lnTo>
                  <a:lnTo>
                    <a:pt x="1670" y="4"/>
                  </a:lnTo>
                  <a:lnTo>
                    <a:pt x="1670" y="4"/>
                  </a:lnTo>
                  <a:lnTo>
                    <a:pt x="1680" y="4"/>
                  </a:lnTo>
                  <a:lnTo>
                    <a:pt x="1680" y="4"/>
                  </a:lnTo>
                  <a:lnTo>
                    <a:pt x="1688" y="6"/>
                  </a:lnTo>
                  <a:lnTo>
                    <a:pt x="1688" y="6"/>
                  </a:lnTo>
                  <a:lnTo>
                    <a:pt x="1690" y="6"/>
                  </a:lnTo>
                  <a:lnTo>
                    <a:pt x="1690" y="6"/>
                  </a:lnTo>
                  <a:lnTo>
                    <a:pt x="1692" y="6"/>
                  </a:lnTo>
                  <a:lnTo>
                    <a:pt x="1692" y="6"/>
                  </a:lnTo>
                  <a:lnTo>
                    <a:pt x="1692" y="6"/>
                  </a:lnTo>
                  <a:lnTo>
                    <a:pt x="1692" y="6"/>
                  </a:lnTo>
                  <a:lnTo>
                    <a:pt x="1696" y="4"/>
                  </a:lnTo>
                  <a:lnTo>
                    <a:pt x="1696" y="4"/>
                  </a:lnTo>
                  <a:lnTo>
                    <a:pt x="1702" y="6"/>
                  </a:lnTo>
                  <a:lnTo>
                    <a:pt x="1702" y="6"/>
                  </a:lnTo>
                  <a:lnTo>
                    <a:pt x="1704" y="8"/>
                  </a:lnTo>
                  <a:lnTo>
                    <a:pt x="1704" y="8"/>
                  </a:lnTo>
                  <a:lnTo>
                    <a:pt x="1706" y="6"/>
                  </a:lnTo>
                  <a:lnTo>
                    <a:pt x="1706" y="6"/>
                  </a:lnTo>
                  <a:lnTo>
                    <a:pt x="1706" y="6"/>
                  </a:lnTo>
                  <a:lnTo>
                    <a:pt x="1706" y="6"/>
                  </a:lnTo>
                  <a:lnTo>
                    <a:pt x="1706" y="6"/>
                  </a:lnTo>
                  <a:lnTo>
                    <a:pt x="1710" y="6"/>
                  </a:lnTo>
                  <a:lnTo>
                    <a:pt x="1710" y="6"/>
                  </a:lnTo>
                  <a:lnTo>
                    <a:pt x="1712" y="8"/>
                  </a:lnTo>
                  <a:lnTo>
                    <a:pt x="1712" y="8"/>
                  </a:lnTo>
                  <a:lnTo>
                    <a:pt x="1714" y="6"/>
                  </a:lnTo>
                  <a:lnTo>
                    <a:pt x="1718" y="6"/>
                  </a:lnTo>
                  <a:lnTo>
                    <a:pt x="1718" y="6"/>
                  </a:lnTo>
                  <a:lnTo>
                    <a:pt x="1722" y="6"/>
                  </a:lnTo>
                  <a:lnTo>
                    <a:pt x="1722" y="6"/>
                  </a:lnTo>
                  <a:lnTo>
                    <a:pt x="1724" y="6"/>
                  </a:lnTo>
                  <a:lnTo>
                    <a:pt x="1724" y="6"/>
                  </a:lnTo>
                  <a:lnTo>
                    <a:pt x="1724" y="6"/>
                  </a:lnTo>
                  <a:lnTo>
                    <a:pt x="1724" y="6"/>
                  </a:lnTo>
                  <a:lnTo>
                    <a:pt x="1726" y="8"/>
                  </a:lnTo>
                  <a:lnTo>
                    <a:pt x="1726" y="8"/>
                  </a:lnTo>
                  <a:lnTo>
                    <a:pt x="1728" y="8"/>
                  </a:lnTo>
                  <a:lnTo>
                    <a:pt x="1730" y="6"/>
                  </a:lnTo>
                  <a:lnTo>
                    <a:pt x="1730" y="6"/>
                  </a:lnTo>
                  <a:lnTo>
                    <a:pt x="1734" y="6"/>
                  </a:lnTo>
                  <a:lnTo>
                    <a:pt x="1734" y="6"/>
                  </a:lnTo>
                  <a:lnTo>
                    <a:pt x="1736" y="6"/>
                  </a:lnTo>
                  <a:lnTo>
                    <a:pt x="1736" y="6"/>
                  </a:lnTo>
                  <a:lnTo>
                    <a:pt x="1736" y="6"/>
                  </a:lnTo>
                  <a:lnTo>
                    <a:pt x="1736" y="6"/>
                  </a:lnTo>
                  <a:lnTo>
                    <a:pt x="1738" y="6"/>
                  </a:lnTo>
                  <a:lnTo>
                    <a:pt x="1738" y="6"/>
                  </a:lnTo>
                  <a:lnTo>
                    <a:pt x="1750" y="4"/>
                  </a:lnTo>
                  <a:lnTo>
                    <a:pt x="1750" y="4"/>
                  </a:lnTo>
                  <a:lnTo>
                    <a:pt x="1754" y="6"/>
                  </a:lnTo>
                  <a:lnTo>
                    <a:pt x="1754" y="6"/>
                  </a:lnTo>
                  <a:lnTo>
                    <a:pt x="1754" y="6"/>
                  </a:lnTo>
                  <a:lnTo>
                    <a:pt x="1754" y="6"/>
                  </a:lnTo>
                  <a:lnTo>
                    <a:pt x="1754" y="6"/>
                  </a:lnTo>
                  <a:lnTo>
                    <a:pt x="1758" y="6"/>
                  </a:lnTo>
                  <a:lnTo>
                    <a:pt x="1758" y="6"/>
                  </a:lnTo>
                  <a:lnTo>
                    <a:pt x="1762" y="6"/>
                  </a:lnTo>
                  <a:lnTo>
                    <a:pt x="1762" y="6"/>
                  </a:lnTo>
                  <a:lnTo>
                    <a:pt x="1764" y="4"/>
                  </a:lnTo>
                  <a:lnTo>
                    <a:pt x="1764" y="4"/>
                  </a:lnTo>
                  <a:lnTo>
                    <a:pt x="1766" y="6"/>
                  </a:lnTo>
                  <a:lnTo>
                    <a:pt x="1766" y="6"/>
                  </a:lnTo>
                  <a:lnTo>
                    <a:pt x="1770" y="4"/>
                  </a:lnTo>
                  <a:lnTo>
                    <a:pt x="1770" y="4"/>
                  </a:lnTo>
                  <a:lnTo>
                    <a:pt x="1772" y="6"/>
                  </a:lnTo>
                  <a:lnTo>
                    <a:pt x="1772" y="6"/>
                  </a:lnTo>
                  <a:lnTo>
                    <a:pt x="1776" y="4"/>
                  </a:lnTo>
                  <a:lnTo>
                    <a:pt x="1776" y="4"/>
                  </a:lnTo>
                  <a:lnTo>
                    <a:pt x="1782" y="4"/>
                  </a:lnTo>
                  <a:lnTo>
                    <a:pt x="1782" y="4"/>
                  </a:lnTo>
                  <a:lnTo>
                    <a:pt x="1782" y="4"/>
                  </a:lnTo>
                  <a:lnTo>
                    <a:pt x="1782" y="4"/>
                  </a:lnTo>
                  <a:lnTo>
                    <a:pt x="1784" y="6"/>
                  </a:lnTo>
                  <a:lnTo>
                    <a:pt x="1784" y="6"/>
                  </a:lnTo>
                  <a:lnTo>
                    <a:pt x="1792" y="6"/>
                  </a:lnTo>
                  <a:lnTo>
                    <a:pt x="1792" y="6"/>
                  </a:lnTo>
                  <a:lnTo>
                    <a:pt x="1794" y="4"/>
                  </a:lnTo>
                  <a:lnTo>
                    <a:pt x="1794" y="4"/>
                  </a:lnTo>
                  <a:lnTo>
                    <a:pt x="1798" y="6"/>
                  </a:lnTo>
                  <a:lnTo>
                    <a:pt x="1798" y="6"/>
                  </a:lnTo>
                  <a:lnTo>
                    <a:pt x="1800" y="6"/>
                  </a:lnTo>
                  <a:lnTo>
                    <a:pt x="1800" y="6"/>
                  </a:lnTo>
                  <a:lnTo>
                    <a:pt x="1800" y="6"/>
                  </a:lnTo>
                  <a:lnTo>
                    <a:pt x="1800" y="6"/>
                  </a:lnTo>
                  <a:lnTo>
                    <a:pt x="1802" y="4"/>
                  </a:lnTo>
                  <a:lnTo>
                    <a:pt x="1802" y="4"/>
                  </a:lnTo>
                  <a:lnTo>
                    <a:pt x="1802" y="6"/>
                  </a:lnTo>
                  <a:lnTo>
                    <a:pt x="1802" y="6"/>
                  </a:lnTo>
                  <a:lnTo>
                    <a:pt x="1804" y="4"/>
                  </a:lnTo>
                  <a:lnTo>
                    <a:pt x="1804" y="4"/>
                  </a:lnTo>
                  <a:lnTo>
                    <a:pt x="1804" y="6"/>
                  </a:lnTo>
                  <a:lnTo>
                    <a:pt x="1804" y="6"/>
                  </a:lnTo>
                  <a:lnTo>
                    <a:pt x="1812" y="6"/>
                  </a:lnTo>
                  <a:lnTo>
                    <a:pt x="1812" y="6"/>
                  </a:lnTo>
                  <a:lnTo>
                    <a:pt x="1814" y="6"/>
                  </a:lnTo>
                  <a:lnTo>
                    <a:pt x="1814" y="6"/>
                  </a:lnTo>
                  <a:lnTo>
                    <a:pt x="1816" y="6"/>
                  </a:lnTo>
                  <a:lnTo>
                    <a:pt x="1816" y="6"/>
                  </a:lnTo>
                  <a:lnTo>
                    <a:pt x="1820" y="6"/>
                  </a:lnTo>
                  <a:lnTo>
                    <a:pt x="1820" y="6"/>
                  </a:lnTo>
                  <a:lnTo>
                    <a:pt x="1820" y="6"/>
                  </a:lnTo>
                  <a:lnTo>
                    <a:pt x="1820" y="6"/>
                  </a:lnTo>
                  <a:lnTo>
                    <a:pt x="1824" y="6"/>
                  </a:lnTo>
                  <a:lnTo>
                    <a:pt x="1824" y="6"/>
                  </a:lnTo>
                  <a:lnTo>
                    <a:pt x="1826" y="6"/>
                  </a:lnTo>
                  <a:lnTo>
                    <a:pt x="1826" y="6"/>
                  </a:lnTo>
                  <a:lnTo>
                    <a:pt x="1826" y="8"/>
                  </a:lnTo>
                  <a:lnTo>
                    <a:pt x="1826" y="8"/>
                  </a:lnTo>
                  <a:lnTo>
                    <a:pt x="1828" y="8"/>
                  </a:lnTo>
                  <a:lnTo>
                    <a:pt x="1828" y="8"/>
                  </a:lnTo>
                  <a:lnTo>
                    <a:pt x="1832" y="8"/>
                  </a:lnTo>
                  <a:lnTo>
                    <a:pt x="1832" y="8"/>
                  </a:lnTo>
                  <a:lnTo>
                    <a:pt x="1836" y="6"/>
                  </a:lnTo>
                  <a:lnTo>
                    <a:pt x="1836" y="6"/>
                  </a:lnTo>
                  <a:lnTo>
                    <a:pt x="1838" y="6"/>
                  </a:lnTo>
                  <a:lnTo>
                    <a:pt x="1838" y="6"/>
                  </a:lnTo>
                  <a:lnTo>
                    <a:pt x="1840" y="6"/>
                  </a:lnTo>
                  <a:lnTo>
                    <a:pt x="1840" y="6"/>
                  </a:lnTo>
                  <a:lnTo>
                    <a:pt x="1842" y="6"/>
                  </a:lnTo>
                  <a:lnTo>
                    <a:pt x="1842" y="6"/>
                  </a:lnTo>
                  <a:lnTo>
                    <a:pt x="1842" y="6"/>
                  </a:lnTo>
                  <a:lnTo>
                    <a:pt x="1842" y="6"/>
                  </a:lnTo>
                  <a:lnTo>
                    <a:pt x="1842" y="6"/>
                  </a:lnTo>
                  <a:lnTo>
                    <a:pt x="1842" y="6"/>
                  </a:lnTo>
                  <a:lnTo>
                    <a:pt x="1844" y="6"/>
                  </a:lnTo>
                  <a:lnTo>
                    <a:pt x="1844" y="6"/>
                  </a:lnTo>
                  <a:lnTo>
                    <a:pt x="1846" y="6"/>
                  </a:lnTo>
                  <a:lnTo>
                    <a:pt x="1846" y="6"/>
                  </a:lnTo>
                  <a:lnTo>
                    <a:pt x="1848" y="6"/>
                  </a:lnTo>
                  <a:lnTo>
                    <a:pt x="1848" y="6"/>
                  </a:lnTo>
                  <a:lnTo>
                    <a:pt x="1850" y="6"/>
                  </a:lnTo>
                  <a:lnTo>
                    <a:pt x="1850" y="6"/>
                  </a:lnTo>
                  <a:lnTo>
                    <a:pt x="1850" y="6"/>
                  </a:lnTo>
                  <a:lnTo>
                    <a:pt x="1850" y="6"/>
                  </a:lnTo>
                  <a:lnTo>
                    <a:pt x="1852" y="6"/>
                  </a:lnTo>
                  <a:lnTo>
                    <a:pt x="1852" y="6"/>
                  </a:lnTo>
                  <a:lnTo>
                    <a:pt x="1854" y="6"/>
                  </a:lnTo>
                  <a:lnTo>
                    <a:pt x="1854" y="6"/>
                  </a:lnTo>
                  <a:lnTo>
                    <a:pt x="1858" y="6"/>
                  </a:lnTo>
                  <a:lnTo>
                    <a:pt x="1858" y="6"/>
                  </a:lnTo>
                  <a:lnTo>
                    <a:pt x="1860" y="6"/>
                  </a:lnTo>
                  <a:lnTo>
                    <a:pt x="1864" y="6"/>
                  </a:lnTo>
                  <a:lnTo>
                    <a:pt x="1864" y="6"/>
                  </a:lnTo>
                  <a:lnTo>
                    <a:pt x="1864" y="6"/>
                  </a:lnTo>
                  <a:lnTo>
                    <a:pt x="1864" y="6"/>
                  </a:lnTo>
                  <a:lnTo>
                    <a:pt x="1864" y="6"/>
                  </a:lnTo>
                  <a:lnTo>
                    <a:pt x="1864" y="6"/>
                  </a:lnTo>
                  <a:lnTo>
                    <a:pt x="1866" y="6"/>
                  </a:lnTo>
                  <a:lnTo>
                    <a:pt x="1866" y="6"/>
                  </a:lnTo>
                  <a:lnTo>
                    <a:pt x="1872" y="6"/>
                  </a:lnTo>
                  <a:lnTo>
                    <a:pt x="1872" y="6"/>
                  </a:lnTo>
                  <a:lnTo>
                    <a:pt x="1880" y="6"/>
                  </a:lnTo>
                  <a:lnTo>
                    <a:pt x="1880" y="6"/>
                  </a:lnTo>
                  <a:lnTo>
                    <a:pt x="1882" y="6"/>
                  </a:lnTo>
                  <a:lnTo>
                    <a:pt x="1882" y="6"/>
                  </a:lnTo>
                  <a:lnTo>
                    <a:pt x="1888" y="6"/>
                  </a:lnTo>
                  <a:lnTo>
                    <a:pt x="1888" y="6"/>
                  </a:lnTo>
                  <a:lnTo>
                    <a:pt x="1892" y="6"/>
                  </a:lnTo>
                  <a:lnTo>
                    <a:pt x="1892" y="6"/>
                  </a:lnTo>
                  <a:lnTo>
                    <a:pt x="1896" y="6"/>
                  </a:lnTo>
                  <a:lnTo>
                    <a:pt x="1896" y="6"/>
                  </a:lnTo>
                  <a:lnTo>
                    <a:pt x="1898" y="6"/>
                  </a:lnTo>
                  <a:lnTo>
                    <a:pt x="1898" y="6"/>
                  </a:lnTo>
                  <a:lnTo>
                    <a:pt x="1902" y="4"/>
                  </a:lnTo>
                  <a:lnTo>
                    <a:pt x="1902" y="4"/>
                  </a:lnTo>
                  <a:lnTo>
                    <a:pt x="1906" y="6"/>
                  </a:lnTo>
                  <a:lnTo>
                    <a:pt x="1906" y="6"/>
                  </a:lnTo>
                  <a:lnTo>
                    <a:pt x="1914" y="4"/>
                  </a:lnTo>
                  <a:lnTo>
                    <a:pt x="1914" y="4"/>
                  </a:lnTo>
                  <a:lnTo>
                    <a:pt x="1916" y="6"/>
                  </a:lnTo>
                  <a:lnTo>
                    <a:pt x="1916" y="6"/>
                  </a:lnTo>
                  <a:lnTo>
                    <a:pt x="1916" y="6"/>
                  </a:lnTo>
                  <a:lnTo>
                    <a:pt x="1916" y="6"/>
                  </a:lnTo>
                  <a:lnTo>
                    <a:pt x="1916" y="6"/>
                  </a:lnTo>
                  <a:lnTo>
                    <a:pt x="1916" y="6"/>
                  </a:lnTo>
                  <a:lnTo>
                    <a:pt x="1918" y="8"/>
                  </a:lnTo>
                  <a:lnTo>
                    <a:pt x="1918" y="8"/>
                  </a:lnTo>
                  <a:lnTo>
                    <a:pt x="1922" y="8"/>
                  </a:lnTo>
                  <a:lnTo>
                    <a:pt x="1926" y="8"/>
                  </a:lnTo>
                  <a:lnTo>
                    <a:pt x="1926" y="8"/>
                  </a:lnTo>
                  <a:lnTo>
                    <a:pt x="1928" y="10"/>
                  </a:lnTo>
                  <a:lnTo>
                    <a:pt x="1928" y="10"/>
                  </a:lnTo>
                  <a:lnTo>
                    <a:pt x="1934" y="8"/>
                  </a:lnTo>
                  <a:lnTo>
                    <a:pt x="1934" y="8"/>
                  </a:lnTo>
                  <a:lnTo>
                    <a:pt x="1944" y="6"/>
                  </a:lnTo>
                  <a:lnTo>
                    <a:pt x="1944" y="6"/>
                  </a:lnTo>
                  <a:lnTo>
                    <a:pt x="1946" y="6"/>
                  </a:lnTo>
                  <a:lnTo>
                    <a:pt x="1946" y="6"/>
                  </a:lnTo>
                  <a:lnTo>
                    <a:pt x="1948" y="4"/>
                  </a:lnTo>
                  <a:lnTo>
                    <a:pt x="1948" y="4"/>
                  </a:lnTo>
                  <a:lnTo>
                    <a:pt x="1950" y="4"/>
                  </a:lnTo>
                  <a:lnTo>
                    <a:pt x="1950" y="4"/>
                  </a:lnTo>
                  <a:lnTo>
                    <a:pt x="1950" y="6"/>
                  </a:lnTo>
                  <a:lnTo>
                    <a:pt x="1950" y="6"/>
                  </a:lnTo>
                  <a:lnTo>
                    <a:pt x="1954" y="6"/>
                  </a:lnTo>
                  <a:lnTo>
                    <a:pt x="1954" y="6"/>
                  </a:lnTo>
                  <a:lnTo>
                    <a:pt x="1960" y="6"/>
                  </a:lnTo>
                  <a:lnTo>
                    <a:pt x="1960" y="6"/>
                  </a:lnTo>
                  <a:lnTo>
                    <a:pt x="1960" y="4"/>
                  </a:lnTo>
                  <a:lnTo>
                    <a:pt x="1960" y="4"/>
                  </a:lnTo>
                  <a:lnTo>
                    <a:pt x="1962" y="4"/>
                  </a:lnTo>
                  <a:lnTo>
                    <a:pt x="1962" y="4"/>
                  </a:lnTo>
                  <a:lnTo>
                    <a:pt x="1968" y="6"/>
                  </a:lnTo>
                  <a:lnTo>
                    <a:pt x="1968" y="6"/>
                  </a:lnTo>
                  <a:lnTo>
                    <a:pt x="1970" y="6"/>
                  </a:lnTo>
                  <a:lnTo>
                    <a:pt x="1970" y="6"/>
                  </a:lnTo>
                  <a:lnTo>
                    <a:pt x="1972" y="6"/>
                  </a:lnTo>
                  <a:lnTo>
                    <a:pt x="1972" y="6"/>
                  </a:lnTo>
                  <a:lnTo>
                    <a:pt x="1974" y="6"/>
                  </a:lnTo>
                  <a:lnTo>
                    <a:pt x="1974" y="6"/>
                  </a:lnTo>
                  <a:lnTo>
                    <a:pt x="1974" y="6"/>
                  </a:lnTo>
                  <a:lnTo>
                    <a:pt x="1974" y="6"/>
                  </a:lnTo>
                  <a:lnTo>
                    <a:pt x="1976" y="6"/>
                  </a:lnTo>
                  <a:lnTo>
                    <a:pt x="1976" y="6"/>
                  </a:lnTo>
                  <a:lnTo>
                    <a:pt x="1978" y="8"/>
                  </a:lnTo>
                  <a:lnTo>
                    <a:pt x="1978" y="8"/>
                  </a:lnTo>
                  <a:lnTo>
                    <a:pt x="1978" y="6"/>
                  </a:lnTo>
                  <a:lnTo>
                    <a:pt x="1978" y="6"/>
                  </a:lnTo>
                  <a:lnTo>
                    <a:pt x="1982" y="6"/>
                  </a:lnTo>
                  <a:lnTo>
                    <a:pt x="1982" y="6"/>
                  </a:lnTo>
                  <a:lnTo>
                    <a:pt x="1986" y="8"/>
                  </a:lnTo>
                  <a:lnTo>
                    <a:pt x="1986" y="8"/>
                  </a:lnTo>
                  <a:lnTo>
                    <a:pt x="1994" y="8"/>
                  </a:lnTo>
                  <a:lnTo>
                    <a:pt x="1994" y="8"/>
                  </a:lnTo>
                  <a:lnTo>
                    <a:pt x="1996" y="6"/>
                  </a:lnTo>
                  <a:lnTo>
                    <a:pt x="1996" y="6"/>
                  </a:lnTo>
                  <a:lnTo>
                    <a:pt x="2000" y="6"/>
                  </a:lnTo>
                  <a:lnTo>
                    <a:pt x="2000" y="6"/>
                  </a:lnTo>
                  <a:lnTo>
                    <a:pt x="2002" y="4"/>
                  </a:lnTo>
                  <a:lnTo>
                    <a:pt x="2002" y="4"/>
                  </a:lnTo>
                  <a:lnTo>
                    <a:pt x="2010" y="4"/>
                  </a:lnTo>
                  <a:lnTo>
                    <a:pt x="2010" y="4"/>
                  </a:lnTo>
                  <a:lnTo>
                    <a:pt x="2012" y="4"/>
                  </a:lnTo>
                  <a:lnTo>
                    <a:pt x="2012" y="4"/>
                  </a:lnTo>
                  <a:lnTo>
                    <a:pt x="2014" y="4"/>
                  </a:lnTo>
                  <a:lnTo>
                    <a:pt x="2014" y="4"/>
                  </a:lnTo>
                  <a:lnTo>
                    <a:pt x="2016" y="4"/>
                  </a:lnTo>
                  <a:lnTo>
                    <a:pt x="2016" y="4"/>
                  </a:lnTo>
                  <a:lnTo>
                    <a:pt x="2018" y="4"/>
                  </a:lnTo>
                  <a:lnTo>
                    <a:pt x="2018" y="4"/>
                  </a:lnTo>
                  <a:lnTo>
                    <a:pt x="2032" y="4"/>
                  </a:lnTo>
                  <a:lnTo>
                    <a:pt x="2032" y="4"/>
                  </a:lnTo>
                  <a:lnTo>
                    <a:pt x="2040" y="4"/>
                  </a:lnTo>
                  <a:lnTo>
                    <a:pt x="2040" y="4"/>
                  </a:lnTo>
                  <a:lnTo>
                    <a:pt x="2050" y="4"/>
                  </a:lnTo>
                  <a:lnTo>
                    <a:pt x="2050" y="4"/>
                  </a:lnTo>
                  <a:lnTo>
                    <a:pt x="2052" y="4"/>
                  </a:lnTo>
                  <a:lnTo>
                    <a:pt x="2052" y="4"/>
                  </a:lnTo>
                  <a:lnTo>
                    <a:pt x="2054" y="4"/>
                  </a:lnTo>
                  <a:lnTo>
                    <a:pt x="2054" y="4"/>
                  </a:lnTo>
                  <a:lnTo>
                    <a:pt x="2058" y="4"/>
                  </a:lnTo>
                  <a:lnTo>
                    <a:pt x="2058" y="4"/>
                  </a:lnTo>
                  <a:lnTo>
                    <a:pt x="2060" y="4"/>
                  </a:lnTo>
                  <a:lnTo>
                    <a:pt x="2060" y="4"/>
                  </a:lnTo>
                  <a:lnTo>
                    <a:pt x="2066" y="4"/>
                  </a:lnTo>
                  <a:lnTo>
                    <a:pt x="2066" y="4"/>
                  </a:lnTo>
                  <a:lnTo>
                    <a:pt x="2070" y="4"/>
                  </a:lnTo>
                  <a:lnTo>
                    <a:pt x="2070" y="4"/>
                  </a:lnTo>
                  <a:lnTo>
                    <a:pt x="2072" y="4"/>
                  </a:lnTo>
                  <a:lnTo>
                    <a:pt x="2072" y="4"/>
                  </a:lnTo>
                  <a:lnTo>
                    <a:pt x="2074" y="6"/>
                  </a:lnTo>
                  <a:lnTo>
                    <a:pt x="2074" y="6"/>
                  </a:lnTo>
                  <a:lnTo>
                    <a:pt x="2080" y="4"/>
                  </a:lnTo>
                  <a:lnTo>
                    <a:pt x="2080" y="4"/>
                  </a:lnTo>
                  <a:lnTo>
                    <a:pt x="2086" y="4"/>
                  </a:lnTo>
                  <a:lnTo>
                    <a:pt x="2086" y="4"/>
                  </a:lnTo>
                  <a:lnTo>
                    <a:pt x="2088" y="4"/>
                  </a:lnTo>
                  <a:lnTo>
                    <a:pt x="2088" y="4"/>
                  </a:lnTo>
                  <a:lnTo>
                    <a:pt x="2092" y="4"/>
                  </a:lnTo>
                  <a:lnTo>
                    <a:pt x="2092" y="4"/>
                  </a:lnTo>
                  <a:lnTo>
                    <a:pt x="2096" y="4"/>
                  </a:lnTo>
                  <a:lnTo>
                    <a:pt x="2096" y="4"/>
                  </a:lnTo>
                  <a:lnTo>
                    <a:pt x="2098" y="4"/>
                  </a:lnTo>
                  <a:lnTo>
                    <a:pt x="2098" y="4"/>
                  </a:lnTo>
                  <a:lnTo>
                    <a:pt x="2106" y="4"/>
                  </a:lnTo>
                  <a:lnTo>
                    <a:pt x="2106" y="4"/>
                  </a:lnTo>
                  <a:lnTo>
                    <a:pt x="2108" y="4"/>
                  </a:lnTo>
                  <a:lnTo>
                    <a:pt x="2108" y="4"/>
                  </a:lnTo>
                  <a:lnTo>
                    <a:pt x="2114" y="4"/>
                  </a:lnTo>
                  <a:lnTo>
                    <a:pt x="2114" y="4"/>
                  </a:lnTo>
                  <a:lnTo>
                    <a:pt x="2116" y="4"/>
                  </a:lnTo>
                  <a:lnTo>
                    <a:pt x="2116" y="4"/>
                  </a:lnTo>
                  <a:lnTo>
                    <a:pt x="2118" y="4"/>
                  </a:lnTo>
                  <a:lnTo>
                    <a:pt x="2118" y="4"/>
                  </a:lnTo>
                  <a:lnTo>
                    <a:pt x="2124" y="4"/>
                  </a:lnTo>
                  <a:lnTo>
                    <a:pt x="2124" y="4"/>
                  </a:lnTo>
                  <a:lnTo>
                    <a:pt x="2132" y="4"/>
                  </a:lnTo>
                  <a:lnTo>
                    <a:pt x="2132" y="4"/>
                  </a:lnTo>
                  <a:lnTo>
                    <a:pt x="2134" y="4"/>
                  </a:lnTo>
                  <a:lnTo>
                    <a:pt x="2134" y="4"/>
                  </a:lnTo>
                  <a:lnTo>
                    <a:pt x="2134" y="4"/>
                  </a:lnTo>
                  <a:lnTo>
                    <a:pt x="2134" y="4"/>
                  </a:lnTo>
                  <a:lnTo>
                    <a:pt x="2134" y="4"/>
                  </a:lnTo>
                  <a:lnTo>
                    <a:pt x="2134" y="4"/>
                  </a:lnTo>
                  <a:lnTo>
                    <a:pt x="2136" y="4"/>
                  </a:lnTo>
                  <a:lnTo>
                    <a:pt x="2136" y="4"/>
                  </a:lnTo>
                  <a:lnTo>
                    <a:pt x="2136" y="4"/>
                  </a:lnTo>
                  <a:lnTo>
                    <a:pt x="2136" y="4"/>
                  </a:lnTo>
                  <a:lnTo>
                    <a:pt x="2138" y="4"/>
                  </a:lnTo>
                  <a:lnTo>
                    <a:pt x="2138" y="4"/>
                  </a:lnTo>
                  <a:lnTo>
                    <a:pt x="2144" y="4"/>
                  </a:lnTo>
                  <a:lnTo>
                    <a:pt x="2144" y="4"/>
                  </a:lnTo>
                  <a:lnTo>
                    <a:pt x="2146" y="4"/>
                  </a:lnTo>
                  <a:lnTo>
                    <a:pt x="2146" y="4"/>
                  </a:lnTo>
                  <a:lnTo>
                    <a:pt x="2150" y="4"/>
                  </a:lnTo>
                  <a:lnTo>
                    <a:pt x="2150" y="4"/>
                  </a:lnTo>
                  <a:lnTo>
                    <a:pt x="2154" y="4"/>
                  </a:lnTo>
                  <a:lnTo>
                    <a:pt x="2154" y="4"/>
                  </a:lnTo>
                  <a:lnTo>
                    <a:pt x="2156" y="4"/>
                  </a:lnTo>
                  <a:lnTo>
                    <a:pt x="2156" y="4"/>
                  </a:lnTo>
                  <a:lnTo>
                    <a:pt x="2160" y="4"/>
                  </a:lnTo>
                  <a:lnTo>
                    <a:pt x="2160" y="4"/>
                  </a:lnTo>
                  <a:lnTo>
                    <a:pt x="2164" y="4"/>
                  </a:lnTo>
                  <a:lnTo>
                    <a:pt x="2164" y="4"/>
                  </a:lnTo>
                  <a:lnTo>
                    <a:pt x="2168" y="4"/>
                  </a:lnTo>
                  <a:lnTo>
                    <a:pt x="2168" y="4"/>
                  </a:lnTo>
                  <a:lnTo>
                    <a:pt x="2168" y="4"/>
                  </a:lnTo>
                  <a:lnTo>
                    <a:pt x="2168" y="4"/>
                  </a:lnTo>
                  <a:lnTo>
                    <a:pt x="2172" y="4"/>
                  </a:lnTo>
                  <a:lnTo>
                    <a:pt x="2172" y="4"/>
                  </a:lnTo>
                  <a:lnTo>
                    <a:pt x="2178" y="4"/>
                  </a:lnTo>
                  <a:lnTo>
                    <a:pt x="2178" y="4"/>
                  </a:lnTo>
                  <a:lnTo>
                    <a:pt x="2182" y="4"/>
                  </a:lnTo>
                  <a:lnTo>
                    <a:pt x="2182" y="4"/>
                  </a:lnTo>
                  <a:lnTo>
                    <a:pt x="2184" y="4"/>
                  </a:lnTo>
                  <a:lnTo>
                    <a:pt x="2184" y="4"/>
                  </a:lnTo>
                  <a:lnTo>
                    <a:pt x="2184" y="4"/>
                  </a:lnTo>
                  <a:lnTo>
                    <a:pt x="2184" y="4"/>
                  </a:lnTo>
                  <a:lnTo>
                    <a:pt x="2186" y="4"/>
                  </a:lnTo>
                  <a:lnTo>
                    <a:pt x="2186" y="4"/>
                  </a:lnTo>
                  <a:lnTo>
                    <a:pt x="2186" y="4"/>
                  </a:lnTo>
                  <a:lnTo>
                    <a:pt x="2186" y="4"/>
                  </a:lnTo>
                  <a:lnTo>
                    <a:pt x="2186" y="4"/>
                  </a:lnTo>
                  <a:lnTo>
                    <a:pt x="2186" y="4"/>
                  </a:lnTo>
                  <a:lnTo>
                    <a:pt x="2188" y="4"/>
                  </a:lnTo>
                  <a:lnTo>
                    <a:pt x="2188" y="4"/>
                  </a:lnTo>
                  <a:lnTo>
                    <a:pt x="2190" y="2"/>
                  </a:lnTo>
                  <a:lnTo>
                    <a:pt x="2190" y="2"/>
                  </a:lnTo>
                  <a:lnTo>
                    <a:pt x="2196" y="2"/>
                  </a:lnTo>
                  <a:lnTo>
                    <a:pt x="2196" y="2"/>
                  </a:lnTo>
                  <a:lnTo>
                    <a:pt x="2202" y="4"/>
                  </a:lnTo>
                  <a:lnTo>
                    <a:pt x="2202" y="4"/>
                  </a:lnTo>
                  <a:lnTo>
                    <a:pt x="2202" y="4"/>
                  </a:lnTo>
                  <a:lnTo>
                    <a:pt x="2202" y="4"/>
                  </a:lnTo>
                  <a:lnTo>
                    <a:pt x="2206" y="4"/>
                  </a:lnTo>
                  <a:lnTo>
                    <a:pt x="2206" y="4"/>
                  </a:lnTo>
                  <a:lnTo>
                    <a:pt x="2210" y="4"/>
                  </a:lnTo>
                  <a:lnTo>
                    <a:pt x="2210" y="4"/>
                  </a:lnTo>
                  <a:lnTo>
                    <a:pt x="2216" y="2"/>
                  </a:lnTo>
                  <a:lnTo>
                    <a:pt x="2216" y="2"/>
                  </a:lnTo>
                  <a:lnTo>
                    <a:pt x="2224" y="4"/>
                  </a:lnTo>
                  <a:lnTo>
                    <a:pt x="2224" y="4"/>
                  </a:lnTo>
                  <a:lnTo>
                    <a:pt x="2226" y="2"/>
                  </a:lnTo>
                  <a:lnTo>
                    <a:pt x="2230" y="4"/>
                  </a:lnTo>
                  <a:lnTo>
                    <a:pt x="2230" y="4"/>
                  </a:lnTo>
                  <a:lnTo>
                    <a:pt x="2232" y="2"/>
                  </a:lnTo>
                  <a:lnTo>
                    <a:pt x="2232" y="2"/>
                  </a:lnTo>
                  <a:lnTo>
                    <a:pt x="2234" y="2"/>
                  </a:lnTo>
                  <a:lnTo>
                    <a:pt x="2234" y="2"/>
                  </a:lnTo>
                  <a:lnTo>
                    <a:pt x="2236" y="2"/>
                  </a:lnTo>
                  <a:lnTo>
                    <a:pt x="2236" y="2"/>
                  </a:lnTo>
                  <a:lnTo>
                    <a:pt x="2240" y="2"/>
                  </a:lnTo>
                  <a:lnTo>
                    <a:pt x="2240" y="2"/>
                  </a:lnTo>
                  <a:lnTo>
                    <a:pt x="2248" y="4"/>
                  </a:lnTo>
                  <a:lnTo>
                    <a:pt x="2248" y="4"/>
                  </a:lnTo>
                  <a:lnTo>
                    <a:pt x="2252" y="2"/>
                  </a:lnTo>
                  <a:lnTo>
                    <a:pt x="2252" y="2"/>
                  </a:lnTo>
                  <a:lnTo>
                    <a:pt x="2256" y="4"/>
                  </a:lnTo>
                  <a:lnTo>
                    <a:pt x="2256" y="4"/>
                  </a:lnTo>
                  <a:lnTo>
                    <a:pt x="2256" y="4"/>
                  </a:lnTo>
                  <a:lnTo>
                    <a:pt x="2256" y="4"/>
                  </a:lnTo>
                  <a:lnTo>
                    <a:pt x="2256" y="4"/>
                  </a:lnTo>
                  <a:lnTo>
                    <a:pt x="2256" y="4"/>
                  </a:lnTo>
                  <a:lnTo>
                    <a:pt x="2258" y="4"/>
                  </a:lnTo>
                  <a:lnTo>
                    <a:pt x="2258" y="4"/>
                  </a:lnTo>
                  <a:lnTo>
                    <a:pt x="2258" y="4"/>
                  </a:lnTo>
                  <a:lnTo>
                    <a:pt x="2258" y="4"/>
                  </a:lnTo>
                  <a:lnTo>
                    <a:pt x="2262" y="2"/>
                  </a:lnTo>
                  <a:lnTo>
                    <a:pt x="2262" y="2"/>
                  </a:lnTo>
                  <a:lnTo>
                    <a:pt x="2266" y="4"/>
                  </a:lnTo>
                  <a:lnTo>
                    <a:pt x="2266" y="4"/>
                  </a:lnTo>
                  <a:lnTo>
                    <a:pt x="2270" y="4"/>
                  </a:lnTo>
                  <a:lnTo>
                    <a:pt x="2270" y="4"/>
                  </a:lnTo>
                  <a:lnTo>
                    <a:pt x="2270" y="4"/>
                  </a:lnTo>
                  <a:lnTo>
                    <a:pt x="2270" y="4"/>
                  </a:lnTo>
                  <a:lnTo>
                    <a:pt x="2274" y="4"/>
                  </a:lnTo>
                  <a:lnTo>
                    <a:pt x="2274" y="4"/>
                  </a:lnTo>
                  <a:lnTo>
                    <a:pt x="2274" y="4"/>
                  </a:lnTo>
                  <a:lnTo>
                    <a:pt x="2274" y="4"/>
                  </a:lnTo>
                  <a:lnTo>
                    <a:pt x="2282" y="4"/>
                  </a:lnTo>
                  <a:lnTo>
                    <a:pt x="2282" y="4"/>
                  </a:lnTo>
                  <a:lnTo>
                    <a:pt x="2286" y="4"/>
                  </a:lnTo>
                  <a:lnTo>
                    <a:pt x="2286" y="4"/>
                  </a:lnTo>
                  <a:lnTo>
                    <a:pt x="2288" y="4"/>
                  </a:lnTo>
                  <a:lnTo>
                    <a:pt x="2288" y="4"/>
                  </a:lnTo>
                  <a:lnTo>
                    <a:pt x="2288" y="4"/>
                  </a:lnTo>
                  <a:lnTo>
                    <a:pt x="2288" y="4"/>
                  </a:lnTo>
                  <a:lnTo>
                    <a:pt x="2290" y="4"/>
                  </a:lnTo>
                  <a:lnTo>
                    <a:pt x="2290" y="4"/>
                  </a:lnTo>
                  <a:lnTo>
                    <a:pt x="2292" y="2"/>
                  </a:lnTo>
                  <a:lnTo>
                    <a:pt x="2296" y="2"/>
                  </a:lnTo>
                  <a:lnTo>
                    <a:pt x="2296" y="2"/>
                  </a:lnTo>
                  <a:lnTo>
                    <a:pt x="2298" y="2"/>
                  </a:lnTo>
                  <a:lnTo>
                    <a:pt x="2298" y="2"/>
                  </a:lnTo>
                  <a:lnTo>
                    <a:pt x="2304" y="2"/>
                  </a:lnTo>
                  <a:lnTo>
                    <a:pt x="2304" y="2"/>
                  </a:lnTo>
                  <a:lnTo>
                    <a:pt x="2306" y="2"/>
                  </a:lnTo>
                  <a:lnTo>
                    <a:pt x="2306" y="2"/>
                  </a:lnTo>
                  <a:lnTo>
                    <a:pt x="2310" y="2"/>
                  </a:lnTo>
                  <a:lnTo>
                    <a:pt x="2310" y="2"/>
                  </a:lnTo>
                  <a:lnTo>
                    <a:pt x="2310" y="2"/>
                  </a:lnTo>
                  <a:lnTo>
                    <a:pt x="2310" y="2"/>
                  </a:lnTo>
                  <a:lnTo>
                    <a:pt x="2316" y="2"/>
                  </a:lnTo>
                  <a:lnTo>
                    <a:pt x="2316" y="2"/>
                  </a:lnTo>
                  <a:lnTo>
                    <a:pt x="2318" y="2"/>
                  </a:lnTo>
                  <a:lnTo>
                    <a:pt x="2318" y="2"/>
                  </a:lnTo>
                  <a:lnTo>
                    <a:pt x="2322" y="2"/>
                  </a:lnTo>
                  <a:lnTo>
                    <a:pt x="2322" y="2"/>
                  </a:lnTo>
                  <a:lnTo>
                    <a:pt x="2328" y="2"/>
                  </a:lnTo>
                  <a:lnTo>
                    <a:pt x="2328" y="2"/>
                  </a:lnTo>
                  <a:lnTo>
                    <a:pt x="2330" y="2"/>
                  </a:lnTo>
                  <a:lnTo>
                    <a:pt x="2330" y="2"/>
                  </a:lnTo>
                  <a:lnTo>
                    <a:pt x="2334" y="4"/>
                  </a:lnTo>
                  <a:lnTo>
                    <a:pt x="2334" y="4"/>
                  </a:lnTo>
                  <a:lnTo>
                    <a:pt x="2338" y="2"/>
                  </a:lnTo>
                  <a:lnTo>
                    <a:pt x="2338" y="2"/>
                  </a:lnTo>
                  <a:lnTo>
                    <a:pt x="2344" y="2"/>
                  </a:lnTo>
                  <a:lnTo>
                    <a:pt x="2344" y="2"/>
                  </a:lnTo>
                  <a:lnTo>
                    <a:pt x="2348" y="2"/>
                  </a:lnTo>
                  <a:lnTo>
                    <a:pt x="2348" y="2"/>
                  </a:lnTo>
                  <a:lnTo>
                    <a:pt x="2348" y="2"/>
                  </a:lnTo>
                  <a:lnTo>
                    <a:pt x="2348" y="2"/>
                  </a:lnTo>
                  <a:lnTo>
                    <a:pt x="2350" y="2"/>
                  </a:lnTo>
                  <a:lnTo>
                    <a:pt x="2350" y="2"/>
                  </a:lnTo>
                  <a:lnTo>
                    <a:pt x="2350" y="2"/>
                  </a:lnTo>
                  <a:lnTo>
                    <a:pt x="2350" y="2"/>
                  </a:lnTo>
                  <a:lnTo>
                    <a:pt x="2352" y="2"/>
                  </a:lnTo>
                  <a:lnTo>
                    <a:pt x="2352" y="2"/>
                  </a:lnTo>
                  <a:lnTo>
                    <a:pt x="2352" y="2"/>
                  </a:lnTo>
                  <a:lnTo>
                    <a:pt x="2352" y="2"/>
                  </a:lnTo>
                  <a:lnTo>
                    <a:pt x="2354" y="2"/>
                  </a:lnTo>
                  <a:lnTo>
                    <a:pt x="2354" y="2"/>
                  </a:lnTo>
                  <a:lnTo>
                    <a:pt x="2354" y="2"/>
                  </a:lnTo>
                  <a:lnTo>
                    <a:pt x="2354" y="2"/>
                  </a:lnTo>
                  <a:lnTo>
                    <a:pt x="2364" y="2"/>
                  </a:lnTo>
                  <a:lnTo>
                    <a:pt x="2364" y="2"/>
                  </a:lnTo>
                  <a:lnTo>
                    <a:pt x="2366" y="4"/>
                  </a:lnTo>
                  <a:lnTo>
                    <a:pt x="2366" y="4"/>
                  </a:lnTo>
                  <a:lnTo>
                    <a:pt x="2368" y="4"/>
                  </a:lnTo>
                  <a:lnTo>
                    <a:pt x="2368" y="4"/>
                  </a:lnTo>
                  <a:lnTo>
                    <a:pt x="2370" y="4"/>
                  </a:lnTo>
                  <a:lnTo>
                    <a:pt x="2370" y="4"/>
                  </a:lnTo>
                  <a:lnTo>
                    <a:pt x="2374" y="2"/>
                  </a:lnTo>
                  <a:lnTo>
                    <a:pt x="2374" y="2"/>
                  </a:lnTo>
                  <a:lnTo>
                    <a:pt x="2378" y="2"/>
                  </a:lnTo>
                  <a:lnTo>
                    <a:pt x="2378" y="2"/>
                  </a:lnTo>
                  <a:lnTo>
                    <a:pt x="2380" y="2"/>
                  </a:lnTo>
                  <a:lnTo>
                    <a:pt x="2384" y="2"/>
                  </a:lnTo>
                  <a:lnTo>
                    <a:pt x="2384" y="2"/>
                  </a:lnTo>
                  <a:lnTo>
                    <a:pt x="2388" y="2"/>
                  </a:lnTo>
                  <a:lnTo>
                    <a:pt x="2390" y="2"/>
                  </a:lnTo>
                  <a:lnTo>
                    <a:pt x="2390" y="2"/>
                  </a:lnTo>
                  <a:lnTo>
                    <a:pt x="2398" y="2"/>
                  </a:lnTo>
                  <a:lnTo>
                    <a:pt x="2398" y="2"/>
                  </a:lnTo>
                  <a:lnTo>
                    <a:pt x="2402" y="2"/>
                  </a:lnTo>
                  <a:lnTo>
                    <a:pt x="2402" y="2"/>
                  </a:lnTo>
                  <a:lnTo>
                    <a:pt x="2404" y="2"/>
                  </a:lnTo>
                  <a:lnTo>
                    <a:pt x="2404" y="2"/>
                  </a:lnTo>
                  <a:lnTo>
                    <a:pt x="2406" y="2"/>
                  </a:lnTo>
                  <a:lnTo>
                    <a:pt x="2406" y="2"/>
                  </a:lnTo>
                  <a:lnTo>
                    <a:pt x="2410" y="2"/>
                  </a:lnTo>
                  <a:lnTo>
                    <a:pt x="2410" y="2"/>
                  </a:lnTo>
                  <a:lnTo>
                    <a:pt x="2414" y="4"/>
                  </a:lnTo>
                  <a:lnTo>
                    <a:pt x="2414" y="4"/>
                  </a:lnTo>
                  <a:lnTo>
                    <a:pt x="2414" y="6"/>
                  </a:lnTo>
                  <a:lnTo>
                    <a:pt x="2414" y="6"/>
                  </a:lnTo>
                  <a:lnTo>
                    <a:pt x="2418" y="4"/>
                  </a:lnTo>
                  <a:lnTo>
                    <a:pt x="2418" y="4"/>
                  </a:lnTo>
                  <a:lnTo>
                    <a:pt x="2420" y="6"/>
                  </a:lnTo>
                  <a:lnTo>
                    <a:pt x="2420" y="6"/>
                  </a:lnTo>
                  <a:lnTo>
                    <a:pt x="2420" y="6"/>
                  </a:lnTo>
                  <a:lnTo>
                    <a:pt x="2420" y="6"/>
                  </a:lnTo>
                  <a:lnTo>
                    <a:pt x="2422" y="6"/>
                  </a:lnTo>
                  <a:lnTo>
                    <a:pt x="2422" y="6"/>
                  </a:lnTo>
                  <a:lnTo>
                    <a:pt x="2428" y="6"/>
                  </a:lnTo>
                  <a:lnTo>
                    <a:pt x="2434" y="6"/>
                  </a:lnTo>
                  <a:lnTo>
                    <a:pt x="2434" y="6"/>
                  </a:lnTo>
                  <a:lnTo>
                    <a:pt x="2436" y="6"/>
                  </a:lnTo>
                  <a:lnTo>
                    <a:pt x="2436" y="6"/>
                  </a:lnTo>
                  <a:lnTo>
                    <a:pt x="2442" y="4"/>
                  </a:lnTo>
                  <a:lnTo>
                    <a:pt x="2442" y="4"/>
                  </a:lnTo>
                  <a:lnTo>
                    <a:pt x="2446" y="4"/>
                  </a:lnTo>
                  <a:lnTo>
                    <a:pt x="2446" y="4"/>
                  </a:lnTo>
                  <a:lnTo>
                    <a:pt x="2446" y="4"/>
                  </a:lnTo>
                  <a:lnTo>
                    <a:pt x="2446" y="4"/>
                  </a:lnTo>
                  <a:lnTo>
                    <a:pt x="2448" y="4"/>
                  </a:lnTo>
                  <a:lnTo>
                    <a:pt x="2448" y="4"/>
                  </a:lnTo>
                  <a:lnTo>
                    <a:pt x="2448" y="4"/>
                  </a:lnTo>
                  <a:lnTo>
                    <a:pt x="2448" y="4"/>
                  </a:lnTo>
                  <a:lnTo>
                    <a:pt x="2450" y="4"/>
                  </a:lnTo>
                  <a:lnTo>
                    <a:pt x="2450" y="4"/>
                  </a:lnTo>
                  <a:lnTo>
                    <a:pt x="2452" y="4"/>
                  </a:lnTo>
                  <a:lnTo>
                    <a:pt x="2452" y="4"/>
                  </a:lnTo>
                  <a:lnTo>
                    <a:pt x="2460" y="4"/>
                  </a:lnTo>
                  <a:lnTo>
                    <a:pt x="2460" y="4"/>
                  </a:lnTo>
                  <a:lnTo>
                    <a:pt x="2462" y="6"/>
                  </a:lnTo>
                  <a:lnTo>
                    <a:pt x="2462" y="6"/>
                  </a:lnTo>
                  <a:lnTo>
                    <a:pt x="2462" y="6"/>
                  </a:lnTo>
                  <a:lnTo>
                    <a:pt x="2464" y="8"/>
                  </a:lnTo>
                  <a:lnTo>
                    <a:pt x="2464" y="8"/>
                  </a:lnTo>
                  <a:lnTo>
                    <a:pt x="2468" y="6"/>
                  </a:lnTo>
                  <a:lnTo>
                    <a:pt x="2474" y="4"/>
                  </a:lnTo>
                  <a:lnTo>
                    <a:pt x="2474" y="4"/>
                  </a:lnTo>
                  <a:lnTo>
                    <a:pt x="2476" y="6"/>
                  </a:lnTo>
                  <a:lnTo>
                    <a:pt x="2476" y="6"/>
                  </a:lnTo>
                  <a:lnTo>
                    <a:pt x="2478" y="6"/>
                  </a:lnTo>
                  <a:lnTo>
                    <a:pt x="2478" y="6"/>
                  </a:lnTo>
                  <a:lnTo>
                    <a:pt x="2484" y="6"/>
                  </a:lnTo>
                  <a:lnTo>
                    <a:pt x="2484" y="6"/>
                  </a:lnTo>
                  <a:lnTo>
                    <a:pt x="2486" y="6"/>
                  </a:lnTo>
                  <a:lnTo>
                    <a:pt x="2486" y="6"/>
                  </a:lnTo>
                  <a:lnTo>
                    <a:pt x="2492" y="6"/>
                  </a:lnTo>
                  <a:lnTo>
                    <a:pt x="2492" y="6"/>
                  </a:lnTo>
                  <a:lnTo>
                    <a:pt x="2498" y="6"/>
                  </a:lnTo>
                  <a:lnTo>
                    <a:pt x="2498" y="6"/>
                  </a:lnTo>
                  <a:lnTo>
                    <a:pt x="2498" y="6"/>
                  </a:lnTo>
                  <a:lnTo>
                    <a:pt x="2498" y="6"/>
                  </a:lnTo>
                  <a:lnTo>
                    <a:pt x="2498" y="6"/>
                  </a:lnTo>
                  <a:lnTo>
                    <a:pt x="2498" y="6"/>
                  </a:lnTo>
                  <a:lnTo>
                    <a:pt x="2498" y="6"/>
                  </a:lnTo>
                  <a:lnTo>
                    <a:pt x="2498" y="6"/>
                  </a:lnTo>
                  <a:lnTo>
                    <a:pt x="2498" y="6"/>
                  </a:lnTo>
                  <a:lnTo>
                    <a:pt x="2498" y="6"/>
                  </a:lnTo>
                  <a:lnTo>
                    <a:pt x="2502" y="6"/>
                  </a:lnTo>
                  <a:lnTo>
                    <a:pt x="2502" y="6"/>
                  </a:lnTo>
                  <a:lnTo>
                    <a:pt x="2504" y="6"/>
                  </a:lnTo>
                  <a:lnTo>
                    <a:pt x="2504" y="6"/>
                  </a:lnTo>
                  <a:lnTo>
                    <a:pt x="2506" y="6"/>
                  </a:lnTo>
                  <a:lnTo>
                    <a:pt x="2506" y="6"/>
                  </a:lnTo>
                  <a:lnTo>
                    <a:pt x="2506" y="6"/>
                  </a:lnTo>
                  <a:lnTo>
                    <a:pt x="2506" y="6"/>
                  </a:lnTo>
                  <a:lnTo>
                    <a:pt x="2506" y="4"/>
                  </a:lnTo>
                  <a:lnTo>
                    <a:pt x="2506" y="4"/>
                  </a:lnTo>
                  <a:lnTo>
                    <a:pt x="2518" y="4"/>
                  </a:lnTo>
                  <a:lnTo>
                    <a:pt x="2518" y="4"/>
                  </a:lnTo>
                  <a:lnTo>
                    <a:pt x="2522" y="6"/>
                  </a:lnTo>
                  <a:lnTo>
                    <a:pt x="2522" y="6"/>
                  </a:lnTo>
                  <a:lnTo>
                    <a:pt x="2524" y="6"/>
                  </a:lnTo>
                  <a:lnTo>
                    <a:pt x="2524" y="6"/>
                  </a:lnTo>
                  <a:lnTo>
                    <a:pt x="2526" y="4"/>
                  </a:lnTo>
                  <a:lnTo>
                    <a:pt x="2526" y="4"/>
                  </a:lnTo>
                  <a:lnTo>
                    <a:pt x="2526" y="4"/>
                  </a:lnTo>
                  <a:lnTo>
                    <a:pt x="2526" y="4"/>
                  </a:lnTo>
                  <a:lnTo>
                    <a:pt x="2526" y="4"/>
                  </a:lnTo>
                  <a:lnTo>
                    <a:pt x="2526" y="4"/>
                  </a:lnTo>
                  <a:lnTo>
                    <a:pt x="2528" y="4"/>
                  </a:lnTo>
                  <a:lnTo>
                    <a:pt x="2528" y="4"/>
                  </a:lnTo>
                  <a:lnTo>
                    <a:pt x="2536" y="4"/>
                  </a:lnTo>
                  <a:lnTo>
                    <a:pt x="2536" y="4"/>
                  </a:lnTo>
                  <a:lnTo>
                    <a:pt x="2538" y="4"/>
                  </a:lnTo>
                  <a:lnTo>
                    <a:pt x="2538" y="4"/>
                  </a:lnTo>
                  <a:lnTo>
                    <a:pt x="2540" y="4"/>
                  </a:lnTo>
                  <a:lnTo>
                    <a:pt x="2540" y="4"/>
                  </a:lnTo>
                  <a:lnTo>
                    <a:pt x="2540" y="4"/>
                  </a:lnTo>
                  <a:lnTo>
                    <a:pt x="2540" y="4"/>
                  </a:lnTo>
                  <a:lnTo>
                    <a:pt x="2542" y="4"/>
                  </a:lnTo>
                  <a:lnTo>
                    <a:pt x="2542" y="4"/>
                  </a:lnTo>
                  <a:lnTo>
                    <a:pt x="2542" y="4"/>
                  </a:lnTo>
                  <a:lnTo>
                    <a:pt x="2542" y="4"/>
                  </a:lnTo>
                  <a:lnTo>
                    <a:pt x="2546" y="4"/>
                  </a:lnTo>
                  <a:lnTo>
                    <a:pt x="2546" y="4"/>
                  </a:lnTo>
                  <a:lnTo>
                    <a:pt x="2546" y="4"/>
                  </a:lnTo>
                  <a:lnTo>
                    <a:pt x="2546" y="4"/>
                  </a:lnTo>
                  <a:lnTo>
                    <a:pt x="2552" y="6"/>
                  </a:lnTo>
                  <a:lnTo>
                    <a:pt x="2552" y="6"/>
                  </a:lnTo>
                  <a:lnTo>
                    <a:pt x="2554" y="6"/>
                  </a:lnTo>
                  <a:lnTo>
                    <a:pt x="2554" y="6"/>
                  </a:lnTo>
                  <a:lnTo>
                    <a:pt x="2554" y="6"/>
                  </a:lnTo>
                  <a:lnTo>
                    <a:pt x="2554" y="6"/>
                  </a:lnTo>
                  <a:lnTo>
                    <a:pt x="2556" y="6"/>
                  </a:lnTo>
                  <a:lnTo>
                    <a:pt x="2556" y="6"/>
                  </a:lnTo>
                  <a:lnTo>
                    <a:pt x="2556" y="6"/>
                  </a:lnTo>
                  <a:lnTo>
                    <a:pt x="2556" y="6"/>
                  </a:lnTo>
                  <a:lnTo>
                    <a:pt x="2560" y="6"/>
                  </a:lnTo>
                  <a:lnTo>
                    <a:pt x="2560" y="6"/>
                  </a:lnTo>
                  <a:lnTo>
                    <a:pt x="2562" y="6"/>
                  </a:lnTo>
                  <a:lnTo>
                    <a:pt x="2562" y="6"/>
                  </a:lnTo>
                  <a:lnTo>
                    <a:pt x="2564" y="6"/>
                  </a:lnTo>
                  <a:lnTo>
                    <a:pt x="2564" y="6"/>
                  </a:lnTo>
                  <a:lnTo>
                    <a:pt x="2564" y="6"/>
                  </a:lnTo>
                  <a:lnTo>
                    <a:pt x="2564" y="6"/>
                  </a:lnTo>
                  <a:lnTo>
                    <a:pt x="2564" y="6"/>
                  </a:lnTo>
                  <a:lnTo>
                    <a:pt x="2564" y="6"/>
                  </a:lnTo>
                  <a:lnTo>
                    <a:pt x="2564" y="6"/>
                  </a:lnTo>
                  <a:lnTo>
                    <a:pt x="2564" y="6"/>
                  </a:lnTo>
                  <a:lnTo>
                    <a:pt x="2570" y="4"/>
                  </a:lnTo>
                  <a:lnTo>
                    <a:pt x="2570" y="4"/>
                  </a:lnTo>
                  <a:lnTo>
                    <a:pt x="2574" y="4"/>
                  </a:lnTo>
                  <a:lnTo>
                    <a:pt x="2574" y="4"/>
                  </a:lnTo>
                  <a:lnTo>
                    <a:pt x="2576" y="4"/>
                  </a:lnTo>
                  <a:lnTo>
                    <a:pt x="2576" y="4"/>
                  </a:lnTo>
                  <a:lnTo>
                    <a:pt x="2576" y="4"/>
                  </a:lnTo>
                  <a:lnTo>
                    <a:pt x="2576" y="4"/>
                  </a:lnTo>
                  <a:lnTo>
                    <a:pt x="2576" y="4"/>
                  </a:lnTo>
                  <a:lnTo>
                    <a:pt x="2576" y="4"/>
                  </a:lnTo>
                  <a:lnTo>
                    <a:pt x="2576" y="4"/>
                  </a:lnTo>
                  <a:lnTo>
                    <a:pt x="2576" y="4"/>
                  </a:lnTo>
                  <a:lnTo>
                    <a:pt x="2578" y="4"/>
                  </a:lnTo>
                  <a:lnTo>
                    <a:pt x="2578" y="4"/>
                  </a:lnTo>
                  <a:lnTo>
                    <a:pt x="2580" y="4"/>
                  </a:lnTo>
                  <a:lnTo>
                    <a:pt x="2580" y="4"/>
                  </a:lnTo>
                  <a:lnTo>
                    <a:pt x="2580" y="6"/>
                  </a:lnTo>
                  <a:lnTo>
                    <a:pt x="2580" y="6"/>
                  </a:lnTo>
                  <a:lnTo>
                    <a:pt x="2584" y="6"/>
                  </a:lnTo>
                  <a:lnTo>
                    <a:pt x="2584" y="6"/>
                  </a:lnTo>
                  <a:lnTo>
                    <a:pt x="2590" y="6"/>
                  </a:lnTo>
                  <a:lnTo>
                    <a:pt x="2590" y="6"/>
                  </a:lnTo>
                  <a:lnTo>
                    <a:pt x="2592" y="6"/>
                  </a:lnTo>
                  <a:lnTo>
                    <a:pt x="2592" y="6"/>
                  </a:lnTo>
                  <a:lnTo>
                    <a:pt x="2592" y="6"/>
                  </a:lnTo>
                  <a:lnTo>
                    <a:pt x="2592" y="6"/>
                  </a:lnTo>
                  <a:lnTo>
                    <a:pt x="2594" y="6"/>
                  </a:lnTo>
                  <a:lnTo>
                    <a:pt x="2594" y="6"/>
                  </a:lnTo>
                  <a:lnTo>
                    <a:pt x="2596" y="6"/>
                  </a:lnTo>
                  <a:lnTo>
                    <a:pt x="2596" y="6"/>
                  </a:lnTo>
                  <a:lnTo>
                    <a:pt x="2600" y="6"/>
                  </a:lnTo>
                  <a:lnTo>
                    <a:pt x="2600" y="6"/>
                  </a:lnTo>
                  <a:lnTo>
                    <a:pt x="2608" y="6"/>
                  </a:lnTo>
                  <a:lnTo>
                    <a:pt x="2608" y="6"/>
                  </a:lnTo>
                  <a:lnTo>
                    <a:pt x="2612" y="6"/>
                  </a:lnTo>
                  <a:lnTo>
                    <a:pt x="2612" y="6"/>
                  </a:lnTo>
                  <a:lnTo>
                    <a:pt x="2614" y="6"/>
                  </a:lnTo>
                  <a:lnTo>
                    <a:pt x="2614" y="6"/>
                  </a:lnTo>
                  <a:lnTo>
                    <a:pt x="2614" y="6"/>
                  </a:lnTo>
                  <a:lnTo>
                    <a:pt x="2614" y="6"/>
                  </a:lnTo>
                  <a:lnTo>
                    <a:pt x="2618" y="8"/>
                  </a:lnTo>
                  <a:lnTo>
                    <a:pt x="2618" y="8"/>
                  </a:lnTo>
                  <a:lnTo>
                    <a:pt x="2620" y="8"/>
                  </a:lnTo>
                  <a:lnTo>
                    <a:pt x="2620" y="8"/>
                  </a:lnTo>
                  <a:lnTo>
                    <a:pt x="2626" y="6"/>
                  </a:lnTo>
                  <a:lnTo>
                    <a:pt x="2626" y="6"/>
                  </a:lnTo>
                  <a:lnTo>
                    <a:pt x="2628" y="8"/>
                  </a:lnTo>
                  <a:lnTo>
                    <a:pt x="2628" y="8"/>
                  </a:lnTo>
                  <a:lnTo>
                    <a:pt x="2630" y="8"/>
                  </a:lnTo>
                  <a:lnTo>
                    <a:pt x="2630" y="8"/>
                  </a:lnTo>
                  <a:lnTo>
                    <a:pt x="2632" y="10"/>
                  </a:lnTo>
                  <a:lnTo>
                    <a:pt x="2632" y="10"/>
                  </a:lnTo>
                  <a:lnTo>
                    <a:pt x="2632" y="10"/>
                  </a:lnTo>
                  <a:lnTo>
                    <a:pt x="2636" y="12"/>
                  </a:lnTo>
                  <a:lnTo>
                    <a:pt x="2636" y="12"/>
                  </a:lnTo>
                  <a:lnTo>
                    <a:pt x="2636" y="10"/>
                  </a:lnTo>
                  <a:lnTo>
                    <a:pt x="2636" y="10"/>
                  </a:lnTo>
                  <a:lnTo>
                    <a:pt x="2640" y="8"/>
                  </a:lnTo>
                  <a:lnTo>
                    <a:pt x="2640" y="8"/>
                  </a:lnTo>
                  <a:lnTo>
                    <a:pt x="2640" y="8"/>
                  </a:lnTo>
                  <a:lnTo>
                    <a:pt x="2640" y="8"/>
                  </a:lnTo>
                  <a:lnTo>
                    <a:pt x="2642" y="8"/>
                  </a:lnTo>
                  <a:lnTo>
                    <a:pt x="2642" y="8"/>
                  </a:lnTo>
                  <a:lnTo>
                    <a:pt x="2642" y="8"/>
                  </a:lnTo>
                  <a:lnTo>
                    <a:pt x="2642" y="8"/>
                  </a:lnTo>
                  <a:lnTo>
                    <a:pt x="2644" y="6"/>
                  </a:lnTo>
                  <a:lnTo>
                    <a:pt x="2644" y="6"/>
                  </a:lnTo>
                  <a:lnTo>
                    <a:pt x="2646" y="6"/>
                  </a:lnTo>
                  <a:lnTo>
                    <a:pt x="2646" y="6"/>
                  </a:lnTo>
                  <a:lnTo>
                    <a:pt x="2654" y="6"/>
                  </a:lnTo>
                  <a:lnTo>
                    <a:pt x="2654" y="6"/>
                  </a:lnTo>
                  <a:lnTo>
                    <a:pt x="2654" y="6"/>
                  </a:lnTo>
                  <a:lnTo>
                    <a:pt x="2654" y="6"/>
                  </a:lnTo>
                  <a:lnTo>
                    <a:pt x="2656" y="6"/>
                  </a:lnTo>
                  <a:lnTo>
                    <a:pt x="2656" y="6"/>
                  </a:lnTo>
                  <a:lnTo>
                    <a:pt x="2656" y="6"/>
                  </a:lnTo>
                  <a:lnTo>
                    <a:pt x="2656" y="6"/>
                  </a:lnTo>
                  <a:lnTo>
                    <a:pt x="2658" y="6"/>
                  </a:lnTo>
                  <a:lnTo>
                    <a:pt x="2658" y="6"/>
                  </a:lnTo>
                  <a:lnTo>
                    <a:pt x="2658" y="6"/>
                  </a:lnTo>
                  <a:lnTo>
                    <a:pt x="2658" y="6"/>
                  </a:lnTo>
                  <a:lnTo>
                    <a:pt x="2660" y="6"/>
                  </a:lnTo>
                  <a:lnTo>
                    <a:pt x="2660" y="6"/>
                  </a:lnTo>
                  <a:lnTo>
                    <a:pt x="2662" y="6"/>
                  </a:lnTo>
                  <a:lnTo>
                    <a:pt x="2662" y="6"/>
                  </a:lnTo>
                  <a:lnTo>
                    <a:pt x="2664" y="4"/>
                  </a:lnTo>
                  <a:lnTo>
                    <a:pt x="2664" y="4"/>
                  </a:lnTo>
                  <a:lnTo>
                    <a:pt x="2666" y="4"/>
                  </a:lnTo>
                  <a:lnTo>
                    <a:pt x="2666" y="4"/>
                  </a:lnTo>
                  <a:lnTo>
                    <a:pt x="2666" y="4"/>
                  </a:lnTo>
                  <a:lnTo>
                    <a:pt x="2666" y="4"/>
                  </a:lnTo>
                  <a:lnTo>
                    <a:pt x="2666" y="4"/>
                  </a:lnTo>
                  <a:lnTo>
                    <a:pt x="2666" y="4"/>
                  </a:lnTo>
                  <a:lnTo>
                    <a:pt x="2674" y="4"/>
                  </a:lnTo>
                  <a:lnTo>
                    <a:pt x="2674" y="4"/>
                  </a:lnTo>
                  <a:lnTo>
                    <a:pt x="2678" y="4"/>
                  </a:lnTo>
                  <a:lnTo>
                    <a:pt x="2678" y="4"/>
                  </a:lnTo>
                  <a:lnTo>
                    <a:pt x="2682" y="4"/>
                  </a:lnTo>
                  <a:lnTo>
                    <a:pt x="2682" y="4"/>
                  </a:lnTo>
                  <a:lnTo>
                    <a:pt x="2684" y="4"/>
                  </a:lnTo>
                  <a:lnTo>
                    <a:pt x="2684" y="4"/>
                  </a:lnTo>
                  <a:lnTo>
                    <a:pt x="2684" y="4"/>
                  </a:lnTo>
                  <a:lnTo>
                    <a:pt x="2684" y="4"/>
                  </a:lnTo>
                  <a:lnTo>
                    <a:pt x="2684" y="4"/>
                  </a:lnTo>
                  <a:lnTo>
                    <a:pt x="2684" y="4"/>
                  </a:lnTo>
                  <a:lnTo>
                    <a:pt x="2684" y="4"/>
                  </a:lnTo>
                  <a:lnTo>
                    <a:pt x="2684" y="4"/>
                  </a:lnTo>
                  <a:lnTo>
                    <a:pt x="2684" y="4"/>
                  </a:lnTo>
                  <a:lnTo>
                    <a:pt x="2684" y="4"/>
                  </a:lnTo>
                  <a:lnTo>
                    <a:pt x="2690" y="2"/>
                  </a:lnTo>
                  <a:lnTo>
                    <a:pt x="2690" y="2"/>
                  </a:lnTo>
                  <a:lnTo>
                    <a:pt x="2692" y="4"/>
                  </a:lnTo>
                  <a:lnTo>
                    <a:pt x="2692" y="4"/>
                  </a:lnTo>
                  <a:lnTo>
                    <a:pt x="2698" y="4"/>
                  </a:lnTo>
                  <a:lnTo>
                    <a:pt x="2698" y="4"/>
                  </a:lnTo>
                  <a:lnTo>
                    <a:pt x="2704" y="4"/>
                  </a:lnTo>
                  <a:lnTo>
                    <a:pt x="2704" y="4"/>
                  </a:lnTo>
                  <a:lnTo>
                    <a:pt x="2712" y="2"/>
                  </a:lnTo>
                  <a:lnTo>
                    <a:pt x="2712" y="2"/>
                  </a:lnTo>
                  <a:lnTo>
                    <a:pt x="2714" y="4"/>
                  </a:lnTo>
                  <a:lnTo>
                    <a:pt x="2714" y="4"/>
                  </a:lnTo>
                  <a:lnTo>
                    <a:pt x="2718" y="4"/>
                  </a:lnTo>
                  <a:lnTo>
                    <a:pt x="2718" y="4"/>
                  </a:lnTo>
                  <a:lnTo>
                    <a:pt x="2724" y="4"/>
                  </a:lnTo>
                  <a:lnTo>
                    <a:pt x="2724" y="4"/>
                  </a:lnTo>
                  <a:lnTo>
                    <a:pt x="2728" y="4"/>
                  </a:lnTo>
                  <a:lnTo>
                    <a:pt x="2728" y="4"/>
                  </a:lnTo>
                  <a:lnTo>
                    <a:pt x="2732" y="4"/>
                  </a:lnTo>
                  <a:lnTo>
                    <a:pt x="2732" y="4"/>
                  </a:lnTo>
                  <a:lnTo>
                    <a:pt x="2740" y="4"/>
                  </a:lnTo>
                  <a:lnTo>
                    <a:pt x="2740" y="4"/>
                  </a:lnTo>
                  <a:lnTo>
                    <a:pt x="2742" y="4"/>
                  </a:lnTo>
                  <a:lnTo>
                    <a:pt x="2742" y="4"/>
                  </a:lnTo>
                  <a:lnTo>
                    <a:pt x="2748" y="2"/>
                  </a:lnTo>
                  <a:lnTo>
                    <a:pt x="2748" y="2"/>
                  </a:lnTo>
                  <a:lnTo>
                    <a:pt x="2754" y="2"/>
                  </a:lnTo>
                  <a:lnTo>
                    <a:pt x="2754" y="2"/>
                  </a:lnTo>
                  <a:lnTo>
                    <a:pt x="2758" y="4"/>
                  </a:lnTo>
                  <a:lnTo>
                    <a:pt x="2758" y="4"/>
                  </a:lnTo>
                  <a:lnTo>
                    <a:pt x="2766" y="2"/>
                  </a:lnTo>
                  <a:lnTo>
                    <a:pt x="2766" y="2"/>
                  </a:lnTo>
                  <a:lnTo>
                    <a:pt x="2766" y="2"/>
                  </a:lnTo>
                  <a:lnTo>
                    <a:pt x="2766" y="2"/>
                  </a:lnTo>
                  <a:lnTo>
                    <a:pt x="2766" y="2"/>
                  </a:lnTo>
                  <a:lnTo>
                    <a:pt x="2768" y="2"/>
                  </a:lnTo>
                  <a:lnTo>
                    <a:pt x="2768" y="2"/>
                  </a:lnTo>
                  <a:lnTo>
                    <a:pt x="2772" y="4"/>
                  </a:lnTo>
                  <a:lnTo>
                    <a:pt x="2772" y="4"/>
                  </a:lnTo>
                  <a:lnTo>
                    <a:pt x="2774" y="4"/>
                  </a:lnTo>
                  <a:lnTo>
                    <a:pt x="2774" y="4"/>
                  </a:lnTo>
                  <a:lnTo>
                    <a:pt x="2774" y="4"/>
                  </a:lnTo>
                  <a:lnTo>
                    <a:pt x="2774" y="4"/>
                  </a:lnTo>
                  <a:lnTo>
                    <a:pt x="2774" y="4"/>
                  </a:lnTo>
                  <a:lnTo>
                    <a:pt x="2774" y="4"/>
                  </a:lnTo>
                  <a:lnTo>
                    <a:pt x="2776" y="4"/>
                  </a:lnTo>
                  <a:lnTo>
                    <a:pt x="2776" y="4"/>
                  </a:lnTo>
                  <a:lnTo>
                    <a:pt x="2782" y="2"/>
                  </a:lnTo>
                  <a:lnTo>
                    <a:pt x="2782" y="2"/>
                  </a:lnTo>
                  <a:lnTo>
                    <a:pt x="2784" y="4"/>
                  </a:lnTo>
                  <a:lnTo>
                    <a:pt x="2784" y="4"/>
                  </a:lnTo>
                  <a:lnTo>
                    <a:pt x="2784" y="2"/>
                  </a:lnTo>
                  <a:lnTo>
                    <a:pt x="2784" y="2"/>
                  </a:lnTo>
                  <a:lnTo>
                    <a:pt x="2796" y="4"/>
                  </a:lnTo>
                  <a:lnTo>
                    <a:pt x="2796" y="4"/>
                  </a:lnTo>
                  <a:lnTo>
                    <a:pt x="2802" y="4"/>
                  </a:lnTo>
                  <a:lnTo>
                    <a:pt x="2802" y="4"/>
                  </a:lnTo>
                  <a:lnTo>
                    <a:pt x="2806" y="4"/>
                  </a:lnTo>
                  <a:lnTo>
                    <a:pt x="2806" y="4"/>
                  </a:lnTo>
                  <a:lnTo>
                    <a:pt x="2810" y="4"/>
                  </a:lnTo>
                  <a:lnTo>
                    <a:pt x="2810" y="4"/>
                  </a:lnTo>
                  <a:lnTo>
                    <a:pt x="2814" y="4"/>
                  </a:lnTo>
                  <a:lnTo>
                    <a:pt x="2814" y="4"/>
                  </a:lnTo>
                  <a:lnTo>
                    <a:pt x="2818" y="4"/>
                  </a:lnTo>
                  <a:lnTo>
                    <a:pt x="2818" y="4"/>
                  </a:lnTo>
                  <a:lnTo>
                    <a:pt x="2824" y="4"/>
                  </a:lnTo>
                  <a:lnTo>
                    <a:pt x="2824" y="4"/>
                  </a:lnTo>
                  <a:lnTo>
                    <a:pt x="2824" y="4"/>
                  </a:lnTo>
                  <a:lnTo>
                    <a:pt x="2824" y="4"/>
                  </a:lnTo>
                  <a:lnTo>
                    <a:pt x="2826" y="4"/>
                  </a:lnTo>
                  <a:lnTo>
                    <a:pt x="2826" y="4"/>
                  </a:lnTo>
                  <a:lnTo>
                    <a:pt x="2828" y="4"/>
                  </a:lnTo>
                  <a:lnTo>
                    <a:pt x="2828" y="4"/>
                  </a:lnTo>
                  <a:lnTo>
                    <a:pt x="2830" y="4"/>
                  </a:lnTo>
                  <a:lnTo>
                    <a:pt x="2830" y="4"/>
                  </a:lnTo>
                  <a:lnTo>
                    <a:pt x="2838" y="4"/>
                  </a:lnTo>
                  <a:lnTo>
                    <a:pt x="2838" y="4"/>
                  </a:lnTo>
                  <a:lnTo>
                    <a:pt x="2838" y="4"/>
                  </a:lnTo>
                  <a:lnTo>
                    <a:pt x="2838" y="4"/>
                  </a:lnTo>
                  <a:lnTo>
                    <a:pt x="2842" y="6"/>
                  </a:lnTo>
                  <a:lnTo>
                    <a:pt x="2842" y="6"/>
                  </a:lnTo>
                  <a:lnTo>
                    <a:pt x="2848" y="6"/>
                  </a:lnTo>
                  <a:lnTo>
                    <a:pt x="2852" y="6"/>
                  </a:lnTo>
                  <a:lnTo>
                    <a:pt x="2852" y="6"/>
                  </a:lnTo>
                  <a:lnTo>
                    <a:pt x="2854" y="4"/>
                  </a:lnTo>
                  <a:lnTo>
                    <a:pt x="2854" y="4"/>
                  </a:lnTo>
                  <a:lnTo>
                    <a:pt x="2856" y="4"/>
                  </a:lnTo>
                  <a:lnTo>
                    <a:pt x="2856" y="4"/>
                  </a:lnTo>
                  <a:lnTo>
                    <a:pt x="2858" y="6"/>
                  </a:lnTo>
                  <a:lnTo>
                    <a:pt x="2858" y="6"/>
                  </a:lnTo>
                  <a:lnTo>
                    <a:pt x="2858" y="4"/>
                  </a:lnTo>
                  <a:lnTo>
                    <a:pt x="2858" y="4"/>
                  </a:lnTo>
                  <a:lnTo>
                    <a:pt x="2858" y="6"/>
                  </a:lnTo>
                  <a:lnTo>
                    <a:pt x="2858" y="6"/>
                  </a:lnTo>
                  <a:lnTo>
                    <a:pt x="2858" y="4"/>
                  </a:lnTo>
                  <a:lnTo>
                    <a:pt x="2858" y="4"/>
                  </a:lnTo>
                  <a:lnTo>
                    <a:pt x="2858" y="6"/>
                  </a:lnTo>
                  <a:lnTo>
                    <a:pt x="2858" y="6"/>
                  </a:lnTo>
                  <a:lnTo>
                    <a:pt x="2858" y="4"/>
                  </a:lnTo>
                  <a:lnTo>
                    <a:pt x="2858" y="4"/>
                  </a:lnTo>
                  <a:lnTo>
                    <a:pt x="2862" y="6"/>
                  </a:lnTo>
                  <a:lnTo>
                    <a:pt x="2862" y="6"/>
                  </a:lnTo>
                  <a:lnTo>
                    <a:pt x="2864" y="6"/>
                  </a:lnTo>
                  <a:lnTo>
                    <a:pt x="2864" y="6"/>
                  </a:lnTo>
                  <a:lnTo>
                    <a:pt x="2864" y="6"/>
                  </a:lnTo>
                  <a:lnTo>
                    <a:pt x="2864" y="6"/>
                  </a:lnTo>
                  <a:lnTo>
                    <a:pt x="2866" y="6"/>
                  </a:lnTo>
                  <a:lnTo>
                    <a:pt x="2866" y="6"/>
                  </a:lnTo>
                  <a:lnTo>
                    <a:pt x="2868" y="6"/>
                  </a:lnTo>
                  <a:lnTo>
                    <a:pt x="2868" y="6"/>
                  </a:lnTo>
                  <a:lnTo>
                    <a:pt x="2870" y="6"/>
                  </a:lnTo>
                  <a:lnTo>
                    <a:pt x="2870" y="6"/>
                  </a:lnTo>
                  <a:lnTo>
                    <a:pt x="2870" y="6"/>
                  </a:lnTo>
                  <a:lnTo>
                    <a:pt x="2870" y="6"/>
                  </a:lnTo>
                  <a:lnTo>
                    <a:pt x="2870" y="6"/>
                  </a:lnTo>
                  <a:lnTo>
                    <a:pt x="2870" y="6"/>
                  </a:lnTo>
                  <a:lnTo>
                    <a:pt x="2874" y="6"/>
                  </a:lnTo>
                  <a:lnTo>
                    <a:pt x="2874" y="6"/>
                  </a:lnTo>
                  <a:lnTo>
                    <a:pt x="2876" y="6"/>
                  </a:lnTo>
                  <a:lnTo>
                    <a:pt x="2876" y="6"/>
                  </a:lnTo>
                  <a:lnTo>
                    <a:pt x="2876" y="6"/>
                  </a:lnTo>
                  <a:lnTo>
                    <a:pt x="2876" y="6"/>
                  </a:lnTo>
                  <a:lnTo>
                    <a:pt x="2880" y="6"/>
                  </a:lnTo>
                  <a:lnTo>
                    <a:pt x="2880" y="6"/>
                  </a:lnTo>
                  <a:lnTo>
                    <a:pt x="2882" y="6"/>
                  </a:lnTo>
                  <a:lnTo>
                    <a:pt x="2882" y="6"/>
                  </a:lnTo>
                  <a:lnTo>
                    <a:pt x="2888" y="6"/>
                  </a:lnTo>
                  <a:lnTo>
                    <a:pt x="2888" y="6"/>
                  </a:lnTo>
                  <a:lnTo>
                    <a:pt x="2892" y="6"/>
                  </a:lnTo>
                  <a:lnTo>
                    <a:pt x="2892" y="6"/>
                  </a:lnTo>
                  <a:lnTo>
                    <a:pt x="2898" y="6"/>
                  </a:lnTo>
                  <a:lnTo>
                    <a:pt x="2898" y="6"/>
                  </a:lnTo>
                  <a:lnTo>
                    <a:pt x="2906" y="6"/>
                  </a:lnTo>
                  <a:lnTo>
                    <a:pt x="2914" y="6"/>
                  </a:lnTo>
                  <a:lnTo>
                    <a:pt x="2914" y="6"/>
                  </a:lnTo>
                  <a:lnTo>
                    <a:pt x="2914" y="6"/>
                  </a:lnTo>
                  <a:lnTo>
                    <a:pt x="2914" y="6"/>
                  </a:lnTo>
                  <a:lnTo>
                    <a:pt x="2914" y="6"/>
                  </a:lnTo>
                  <a:lnTo>
                    <a:pt x="2914" y="6"/>
                  </a:lnTo>
                  <a:lnTo>
                    <a:pt x="2916" y="6"/>
                  </a:lnTo>
                  <a:lnTo>
                    <a:pt x="2916" y="6"/>
                  </a:lnTo>
                  <a:lnTo>
                    <a:pt x="2916" y="6"/>
                  </a:lnTo>
                  <a:lnTo>
                    <a:pt x="2916" y="6"/>
                  </a:lnTo>
                  <a:lnTo>
                    <a:pt x="2918" y="6"/>
                  </a:lnTo>
                  <a:lnTo>
                    <a:pt x="2918" y="6"/>
                  </a:lnTo>
                  <a:lnTo>
                    <a:pt x="2918" y="6"/>
                  </a:lnTo>
                  <a:lnTo>
                    <a:pt x="2918" y="6"/>
                  </a:lnTo>
                  <a:lnTo>
                    <a:pt x="2918" y="6"/>
                  </a:lnTo>
                  <a:lnTo>
                    <a:pt x="2918" y="6"/>
                  </a:lnTo>
                  <a:lnTo>
                    <a:pt x="2920" y="6"/>
                  </a:lnTo>
                  <a:lnTo>
                    <a:pt x="2920" y="6"/>
                  </a:lnTo>
                  <a:lnTo>
                    <a:pt x="2928" y="6"/>
                  </a:lnTo>
                  <a:lnTo>
                    <a:pt x="2928" y="6"/>
                  </a:lnTo>
                  <a:lnTo>
                    <a:pt x="2932" y="6"/>
                  </a:lnTo>
                  <a:lnTo>
                    <a:pt x="2932" y="6"/>
                  </a:lnTo>
                  <a:lnTo>
                    <a:pt x="2932" y="6"/>
                  </a:lnTo>
                  <a:lnTo>
                    <a:pt x="2932" y="6"/>
                  </a:lnTo>
                  <a:lnTo>
                    <a:pt x="2932" y="6"/>
                  </a:lnTo>
                  <a:lnTo>
                    <a:pt x="2932" y="6"/>
                  </a:lnTo>
                  <a:lnTo>
                    <a:pt x="2932" y="6"/>
                  </a:lnTo>
                  <a:lnTo>
                    <a:pt x="2932" y="6"/>
                  </a:lnTo>
                  <a:lnTo>
                    <a:pt x="2932" y="6"/>
                  </a:lnTo>
                  <a:lnTo>
                    <a:pt x="2932" y="6"/>
                  </a:lnTo>
                  <a:lnTo>
                    <a:pt x="2934" y="6"/>
                  </a:lnTo>
                  <a:lnTo>
                    <a:pt x="2934" y="6"/>
                  </a:lnTo>
                  <a:lnTo>
                    <a:pt x="2934" y="6"/>
                  </a:lnTo>
                  <a:lnTo>
                    <a:pt x="2934" y="6"/>
                  </a:lnTo>
                  <a:lnTo>
                    <a:pt x="2934" y="6"/>
                  </a:lnTo>
                  <a:lnTo>
                    <a:pt x="2934" y="6"/>
                  </a:lnTo>
                  <a:lnTo>
                    <a:pt x="2938" y="6"/>
                  </a:lnTo>
                  <a:lnTo>
                    <a:pt x="2938" y="6"/>
                  </a:lnTo>
                  <a:lnTo>
                    <a:pt x="2944" y="4"/>
                  </a:lnTo>
                  <a:lnTo>
                    <a:pt x="2944" y="4"/>
                  </a:lnTo>
                  <a:lnTo>
                    <a:pt x="2948" y="6"/>
                  </a:lnTo>
                  <a:lnTo>
                    <a:pt x="2948" y="6"/>
                  </a:lnTo>
                  <a:lnTo>
                    <a:pt x="2950" y="6"/>
                  </a:lnTo>
                  <a:lnTo>
                    <a:pt x="2950" y="6"/>
                  </a:lnTo>
                  <a:lnTo>
                    <a:pt x="2956" y="6"/>
                  </a:lnTo>
                  <a:lnTo>
                    <a:pt x="2956" y="6"/>
                  </a:lnTo>
                  <a:lnTo>
                    <a:pt x="2960" y="6"/>
                  </a:lnTo>
                  <a:lnTo>
                    <a:pt x="2960" y="6"/>
                  </a:lnTo>
                  <a:lnTo>
                    <a:pt x="2960" y="6"/>
                  </a:lnTo>
                  <a:lnTo>
                    <a:pt x="2960" y="6"/>
                  </a:lnTo>
                  <a:lnTo>
                    <a:pt x="2962" y="6"/>
                  </a:lnTo>
                  <a:lnTo>
                    <a:pt x="2962" y="6"/>
                  </a:lnTo>
                  <a:lnTo>
                    <a:pt x="2968" y="8"/>
                  </a:lnTo>
                  <a:lnTo>
                    <a:pt x="2974" y="8"/>
                  </a:lnTo>
                  <a:lnTo>
                    <a:pt x="2974" y="8"/>
                  </a:lnTo>
                  <a:lnTo>
                    <a:pt x="2980" y="8"/>
                  </a:lnTo>
                  <a:lnTo>
                    <a:pt x="2980" y="8"/>
                  </a:lnTo>
                  <a:lnTo>
                    <a:pt x="2984" y="8"/>
                  </a:lnTo>
                  <a:lnTo>
                    <a:pt x="2984" y="8"/>
                  </a:lnTo>
                  <a:lnTo>
                    <a:pt x="2988" y="8"/>
                  </a:lnTo>
                  <a:lnTo>
                    <a:pt x="2988" y="8"/>
                  </a:lnTo>
                  <a:lnTo>
                    <a:pt x="2994" y="8"/>
                  </a:lnTo>
                  <a:lnTo>
                    <a:pt x="2994" y="8"/>
                  </a:lnTo>
                  <a:lnTo>
                    <a:pt x="2998" y="6"/>
                  </a:lnTo>
                  <a:lnTo>
                    <a:pt x="2998" y="6"/>
                  </a:lnTo>
                  <a:lnTo>
                    <a:pt x="3000" y="6"/>
                  </a:lnTo>
                  <a:lnTo>
                    <a:pt x="3000" y="6"/>
                  </a:lnTo>
                  <a:lnTo>
                    <a:pt x="3002" y="6"/>
                  </a:lnTo>
                  <a:lnTo>
                    <a:pt x="3002" y="6"/>
                  </a:lnTo>
                  <a:lnTo>
                    <a:pt x="3008" y="6"/>
                  </a:lnTo>
                  <a:lnTo>
                    <a:pt x="3008" y="6"/>
                  </a:lnTo>
                  <a:lnTo>
                    <a:pt x="3012" y="6"/>
                  </a:lnTo>
                  <a:lnTo>
                    <a:pt x="3012" y="6"/>
                  </a:lnTo>
                  <a:lnTo>
                    <a:pt x="3012" y="6"/>
                  </a:lnTo>
                  <a:lnTo>
                    <a:pt x="3012" y="6"/>
                  </a:lnTo>
                  <a:lnTo>
                    <a:pt x="3014" y="6"/>
                  </a:lnTo>
                  <a:lnTo>
                    <a:pt x="3014" y="6"/>
                  </a:lnTo>
                  <a:lnTo>
                    <a:pt x="3020" y="6"/>
                  </a:lnTo>
                  <a:lnTo>
                    <a:pt x="3020" y="6"/>
                  </a:lnTo>
                  <a:lnTo>
                    <a:pt x="3020" y="6"/>
                  </a:lnTo>
                  <a:lnTo>
                    <a:pt x="3020" y="6"/>
                  </a:lnTo>
                  <a:lnTo>
                    <a:pt x="3022" y="8"/>
                  </a:lnTo>
                  <a:lnTo>
                    <a:pt x="3022" y="8"/>
                  </a:lnTo>
                  <a:lnTo>
                    <a:pt x="3024" y="8"/>
                  </a:lnTo>
                  <a:lnTo>
                    <a:pt x="3024" y="8"/>
                  </a:lnTo>
                  <a:lnTo>
                    <a:pt x="3024" y="6"/>
                  </a:lnTo>
                  <a:lnTo>
                    <a:pt x="3024" y="6"/>
                  </a:lnTo>
                  <a:lnTo>
                    <a:pt x="3028" y="8"/>
                  </a:lnTo>
                  <a:lnTo>
                    <a:pt x="3032" y="8"/>
                  </a:lnTo>
                  <a:lnTo>
                    <a:pt x="3032" y="8"/>
                  </a:lnTo>
                  <a:lnTo>
                    <a:pt x="3036" y="8"/>
                  </a:lnTo>
                  <a:lnTo>
                    <a:pt x="3036" y="8"/>
                  </a:lnTo>
                  <a:lnTo>
                    <a:pt x="3040" y="8"/>
                  </a:lnTo>
                  <a:lnTo>
                    <a:pt x="3040" y="8"/>
                  </a:lnTo>
                  <a:lnTo>
                    <a:pt x="3044" y="8"/>
                  </a:lnTo>
                  <a:lnTo>
                    <a:pt x="3044" y="8"/>
                  </a:lnTo>
                  <a:lnTo>
                    <a:pt x="3048" y="8"/>
                  </a:lnTo>
                  <a:lnTo>
                    <a:pt x="3048" y="8"/>
                  </a:lnTo>
                  <a:lnTo>
                    <a:pt x="3048" y="8"/>
                  </a:lnTo>
                  <a:lnTo>
                    <a:pt x="3048" y="8"/>
                  </a:lnTo>
                  <a:lnTo>
                    <a:pt x="3048" y="8"/>
                  </a:lnTo>
                  <a:lnTo>
                    <a:pt x="3048" y="8"/>
                  </a:lnTo>
                  <a:lnTo>
                    <a:pt x="3052" y="8"/>
                  </a:lnTo>
                  <a:lnTo>
                    <a:pt x="3052" y="8"/>
                  </a:lnTo>
                  <a:lnTo>
                    <a:pt x="3052" y="8"/>
                  </a:lnTo>
                  <a:lnTo>
                    <a:pt x="3052" y="8"/>
                  </a:lnTo>
                  <a:lnTo>
                    <a:pt x="3056" y="8"/>
                  </a:lnTo>
                  <a:lnTo>
                    <a:pt x="3056" y="8"/>
                  </a:lnTo>
                  <a:lnTo>
                    <a:pt x="3058" y="6"/>
                  </a:lnTo>
                  <a:lnTo>
                    <a:pt x="3058" y="6"/>
                  </a:lnTo>
                  <a:lnTo>
                    <a:pt x="3060" y="8"/>
                  </a:lnTo>
                  <a:lnTo>
                    <a:pt x="3060" y="8"/>
                  </a:lnTo>
                  <a:lnTo>
                    <a:pt x="3060" y="8"/>
                  </a:lnTo>
                  <a:lnTo>
                    <a:pt x="3060" y="8"/>
                  </a:lnTo>
                  <a:lnTo>
                    <a:pt x="3064" y="8"/>
                  </a:lnTo>
                  <a:lnTo>
                    <a:pt x="3064" y="8"/>
                  </a:lnTo>
                  <a:lnTo>
                    <a:pt x="3066" y="8"/>
                  </a:lnTo>
                  <a:lnTo>
                    <a:pt x="3066" y="8"/>
                  </a:lnTo>
                  <a:lnTo>
                    <a:pt x="3070" y="8"/>
                  </a:lnTo>
                  <a:lnTo>
                    <a:pt x="3070" y="8"/>
                  </a:lnTo>
                  <a:lnTo>
                    <a:pt x="3070" y="8"/>
                  </a:lnTo>
                  <a:lnTo>
                    <a:pt x="3070" y="8"/>
                  </a:lnTo>
                  <a:lnTo>
                    <a:pt x="3072" y="8"/>
                  </a:lnTo>
                  <a:lnTo>
                    <a:pt x="3072" y="8"/>
                  </a:lnTo>
                  <a:lnTo>
                    <a:pt x="3074" y="8"/>
                  </a:lnTo>
                  <a:lnTo>
                    <a:pt x="3074" y="8"/>
                  </a:lnTo>
                  <a:lnTo>
                    <a:pt x="3078" y="6"/>
                  </a:lnTo>
                  <a:lnTo>
                    <a:pt x="3078" y="6"/>
                  </a:lnTo>
                  <a:lnTo>
                    <a:pt x="3082" y="8"/>
                  </a:lnTo>
                  <a:lnTo>
                    <a:pt x="3082" y="8"/>
                  </a:lnTo>
                  <a:lnTo>
                    <a:pt x="3082" y="8"/>
                  </a:lnTo>
                  <a:lnTo>
                    <a:pt x="3082" y="8"/>
                  </a:lnTo>
                  <a:lnTo>
                    <a:pt x="3082" y="8"/>
                  </a:lnTo>
                  <a:lnTo>
                    <a:pt x="3082" y="8"/>
                  </a:lnTo>
                  <a:lnTo>
                    <a:pt x="3084" y="8"/>
                  </a:lnTo>
                  <a:lnTo>
                    <a:pt x="3084" y="8"/>
                  </a:lnTo>
                  <a:lnTo>
                    <a:pt x="3084" y="8"/>
                  </a:lnTo>
                  <a:lnTo>
                    <a:pt x="3084" y="8"/>
                  </a:lnTo>
                  <a:lnTo>
                    <a:pt x="3088" y="6"/>
                  </a:lnTo>
                  <a:lnTo>
                    <a:pt x="3088" y="6"/>
                  </a:lnTo>
                  <a:lnTo>
                    <a:pt x="3090" y="8"/>
                  </a:lnTo>
                  <a:lnTo>
                    <a:pt x="3090" y="8"/>
                  </a:lnTo>
                  <a:lnTo>
                    <a:pt x="3090" y="6"/>
                  </a:lnTo>
                  <a:lnTo>
                    <a:pt x="3090" y="6"/>
                  </a:lnTo>
                  <a:lnTo>
                    <a:pt x="3092" y="8"/>
                  </a:lnTo>
                  <a:lnTo>
                    <a:pt x="3092" y="8"/>
                  </a:lnTo>
                  <a:lnTo>
                    <a:pt x="3094" y="8"/>
                  </a:lnTo>
                  <a:lnTo>
                    <a:pt x="3094" y="8"/>
                  </a:lnTo>
                  <a:lnTo>
                    <a:pt x="3098" y="8"/>
                  </a:lnTo>
                  <a:lnTo>
                    <a:pt x="3098" y="8"/>
                  </a:lnTo>
                  <a:lnTo>
                    <a:pt x="3100" y="8"/>
                  </a:lnTo>
                  <a:lnTo>
                    <a:pt x="3100" y="8"/>
                  </a:lnTo>
                  <a:lnTo>
                    <a:pt x="3108" y="8"/>
                  </a:lnTo>
                  <a:lnTo>
                    <a:pt x="3108" y="8"/>
                  </a:lnTo>
                  <a:lnTo>
                    <a:pt x="3110" y="8"/>
                  </a:lnTo>
                  <a:lnTo>
                    <a:pt x="3110" y="8"/>
                  </a:lnTo>
                  <a:lnTo>
                    <a:pt x="3114" y="8"/>
                  </a:lnTo>
                  <a:lnTo>
                    <a:pt x="3114" y="8"/>
                  </a:lnTo>
                  <a:lnTo>
                    <a:pt x="3120" y="8"/>
                  </a:lnTo>
                  <a:lnTo>
                    <a:pt x="3120" y="8"/>
                  </a:lnTo>
                  <a:lnTo>
                    <a:pt x="3124" y="8"/>
                  </a:lnTo>
                  <a:lnTo>
                    <a:pt x="3124" y="8"/>
                  </a:lnTo>
                  <a:lnTo>
                    <a:pt x="3132" y="8"/>
                  </a:lnTo>
                  <a:lnTo>
                    <a:pt x="3132" y="8"/>
                  </a:lnTo>
                  <a:lnTo>
                    <a:pt x="3140" y="8"/>
                  </a:lnTo>
                  <a:lnTo>
                    <a:pt x="3140" y="8"/>
                  </a:lnTo>
                  <a:lnTo>
                    <a:pt x="3142" y="8"/>
                  </a:lnTo>
                  <a:lnTo>
                    <a:pt x="3142" y="8"/>
                  </a:lnTo>
                  <a:lnTo>
                    <a:pt x="3148" y="10"/>
                  </a:lnTo>
                  <a:lnTo>
                    <a:pt x="3148" y="10"/>
                  </a:lnTo>
                  <a:lnTo>
                    <a:pt x="3158" y="10"/>
                  </a:lnTo>
                  <a:lnTo>
                    <a:pt x="3158" y="10"/>
                  </a:lnTo>
                  <a:lnTo>
                    <a:pt x="3158" y="10"/>
                  </a:lnTo>
                  <a:lnTo>
                    <a:pt x="3158" y="10"/>
                  </a:lnTo>
                  <a:lnTo>
                    <a:pt x="3160" y="8"/>
                  </a:lnTo>
                  <a:lnTo>
                    <a:pt x="3160" y="8"/>
                  </a:lnTo>
                  <a:lnTo>
                    <a:pt x="3162" y="8"/>
                  </a:lnTo>
                  <a:lnTo>
                    <a:pt x="3162" y="8"/>
                  </a:lnTo>
                  <a:lnTo>
                    <a:pt x="3162" y="8"/>
                  </a:lnTo>
                  <a:lnTo>
                    <a:pt x="3162" y="8"/>
                  </a:lnTo>
                  <a:lnTo>
                    <a:pt x="3164" y="8"/>
                  </a:lnTo>
                  <a:lnTo>
                    <a:pt x="3164" y="8"/>
                  </a:lnTo>
                  <a:lnTo>
                    <a:pt x="3168" y="8"/>
                  </a:lnTo>
                  <a:lnTo>
                    <a:pt x="3168" y="8"/>
                  </a:lnTo>
                  <a:lnTo>
                    <a:pt x="3168" y="10"/>
                  </a:lnTo>
                  <a:lnTo>
                    <a:pt x="3168" y="10"/>
                  </a:lnTo>
                  <a:lnTo>
                    <a:pt x="3170" y="8"/>
                  </a:lnTo>
                  <a:lnTo>
                    <a:pt x="3170" y="8"/>
                  </a:lnTo>
                  <a:lnTo>
                    <a:pt x="3172" y="10"/>
                  </a:lnTo>
                  <a:lnTo>
                    <a:pt x="3172" y="10"/>
                  </a:lnTo>
                  <a:lnTo>
                    <a:pt x="3174" y="10"/>
                  </a:lnTo>
                  <a:lnTo>
                    <a:pt x="3174" y="10"/>
                  </a:lnTo>
                  <a:lnTo>
                    <a:pt x="3176" y="10"/>
                  </a:lnTo>
                  <a:lnTo>
                    <a:pt x="3176" y="10"/>
                  </a:lnTo>
                  <a:lnTo>
                    <a:pt x="3178" y="10"/>
                  </a:lnTo>
                  <a:lnTo>
                    <a:pt x="3178" y="10"/>
                  </a:lnTo>
                  <a:lnTo>
                    <a:pt x="3178" y="8"/>
                  </a:lnTo>
                  <a:lnTo>
                    <a:pt x="3178" y="8"/>
                  </a:lnTo>
                  <a:lnTo>
                    <a:pt x="3178" y="10"/>
                  </a:lnTo>
                  <a:lnTo>
                    <a:pt x="3178" y="10"/>
                  </a:lnTo>
                  <a:lnTo>
                    <a:pt x="3182" y="8"/>
                  </a:lnTo>
                  <a:lnTo>
                    <a:pt x="3182" y="8"/>
                  </a:lnTo>
                  <a:lnTo>
                    <a:pt x="3186" y="8"/>
                  </a:lnTo>
                  <a:lnTo>
                    <a:pt x="3186" y="8"/>
                  </a:lnTo>
                  <a:lnTo>
                    <a:pt x="3188" y="10"/>
                  </a:lnTo>
                  <a:lnTo>
                    <a:pt x="3188" y="10"/>
                  </a:lnTo>
                  <a:lnTo>
                    <a:pt x="3194" y="10"/>
                  </a:lnTo>
                  <a:lnTo>
                    <a:pt x="3194" y="10"/>
                  </a:lnTo>
                  <a:lnTo>
                    <a:pt x="3198" y="8"/>
                  </a:lnTo>
                  <a:lnTo>
                    <a:pt x="3198" y="8"/>
                  </a:lnTo>
                  <a:lnTo>
                    <a:pt x="3202" y="8"/>
                  </a:lnTo>
                  <a:lnTo>
                    <a:pt x="3202" y="8"/>
                  </a:lnTo>
                  <a:lnTo>
                    <a:pt x="3206" y="8"/>
                  </a:lnTo>
                  <a:lnTo>
                    <a:pt x="3206" y="8"/>
                  </a:lnTo>
                  <a:lnTo>
                    <a:pt x="3210" y="10"/>
                  </a:lnTo>
                  <a:lnTo>
                    <a:pt x="3210" y="10"/>
                  </a:lnTo>
                  <a:lnTo>
                    <a:pt x="3214" y="10"/>
                  </a:lnTo>
                  <a:lnTo>
                    <a:pt x="3214" y="10"/>
                  </a:lnTo>
                  <a:lnTo>
                    <a:pt x="3218" y="10"/>
                  </a:lnTo>
                  <a:lnTo>
                    <a:pt x="3218" y="10"/>
                  </a:lnTo>
                  <a:lnTo>
                    <a:pt x="3220" y="10"/>
                  </a:lnTo>
                  <a:lnTo>
                    <a:pt x="3220" y="10"/>
                  </a:lnTo>
                  <a:lnTo>
                    <a:pt x="3220" y="10"/>
                  </a:lnTo>
                  <a:lnTo>
                    <a:pt x="3220" y="10"/>
                  </a:lnTo>
                  <a:lnTo>
                    <a:pt x="3220" y="10"/>
                  </a:lnTo>
                  <a:lnTo>
                    <a:pt x="3220" y="10"/>
                  </a:lnTo>
                  <a:lnTo>
                    <a:pt x="3222" y="10"/>
                  </a:lnTo>
                  <a:lnTo>
                    <a:pt x="3222" y="10"/>
                  </a:lnTo>
                  <a:lnTo>
                    <a:pt x="3224" y="10"/>
                  </a:lnTo>
                  <a:lnTo>
                    <a:pt x="3224" y="10"/>
                  </a:lnTo>
                  <a:lnTo>
                    <a:pt x="3224" y="10"/>
                  </a:lnTo>
                  <a:lnTo>
                    <a:pt x="3224" y="10"/>
                  </a:lnTo>
                  <a:lnTo>
                    <a:pt x="3226" y="10"/>
                  </a:lnTo>
                  <a:lnTo>
                    <a:pt x="3226" y="10"/>
                  </a:lnTo>
                  <a:lnTo>
                    <a:pt x="3226" y="10"/>
                  </a:lnTo>
                  <a:lnTo>
                    <a:pt x="3226" y="10"/>
                  </a:lnTo>
                  <a:lnTo>
                    <a:pt x="3228" y="10"/>
                  </a:lnTo>
                  <a:lnTo>
                    <a:pt x="3228" y="10"/>
                  </a:lnTo>
                  <a:lnTo>
                    <a:pt x="3228" y="10"/>
                  </a:lnTo>
                  <a:lnTo>
                    <a:pt x="3228" y="10"/>
                  </a:lnTo>
                  <a:lnTo>
                    <a:pt x="3228" y="10"/>
                  </a:lnTo>
                  <a:lnTo>
                    <a:pt x="3228" y="10"/>
                  </a:lnTo>
                  <a:lnTo>
                    <a:pt x="3230" y="10"/>
                  </a:lnTo>
                  <a:lnTo>
                    <a:pt x="3230" y="10"/>
                  </a:lnTo>
                  <a:lnTo>
                    <a:pt x="3230" y="10"/>
                  </a:lnTo>
                  <a:lnTo>
                    <a:pt x="3230" y="10"/>
                  </a:lnTo>
                  <a:lnTo>
                    <a:pt x="3230" y="10"/>
                  </a:lnTo>
                  <a:lnTo>
                    <a:pt x="3230" y="10"/>
                  </a:lnTo>
                  <a:lnTo>
                    <a:pt x="3232" y="10"/>
                  </a:lnTo>
                  <a:lnTo>
                    <a:pt x="3232" y="10"/>
                  </a:lnTo>
                  <a:lnTo>
                    <a:pt x="3232" y="12"/>
                  </a:lnTo>
                  <a:lnTo>
                    <a:pt x="3232" y="12"/>
                  </a:lnTo>
                  <a:lnTo>
                    <a:pt x="3232" y="12"/>
                  </a:lnTo>
                  <a:lnTo>
                    <a:pt x="3232" y="12"/>
                  </a:lnTo>
                  <a:lnTo>
                    <a:pt x="3236" y="12"/>
                  </a:lnTo>
                  <a:lnTo>
                    <a:pt x="3236" y="12"/>
                  </a:lnTo>
                  <a:lnTo>
                    <a:pt x="3238" y="12"/>
                  </a:lnTo>
                  <a:lnTo>
                    <a:pt x="3238" y="12"/>
                  </a:lnTo>
                  <a:lnTo>
                    <a:pt x="3240" y="10"/>
                  </a:lnTo>
                  <a:lnTo>
                    <a:pt x="3240" y="10"/>
                  </a:lnTo>
                  <a:lnTo>
                    <a:pt x="3246" y="12"/>
                  </a:lnTo>
                  <a:lnTo>
                    <a:pt x="3246" y="12"/>
                  </a:lnTo>
                  <a:lnTo>
                    <a:pt x="3248" y="12"/>
                  </a:lnTo>
                  <a:lnTo>
                    <a:pt x="3248" y="12"/>
                  </a:lnTo>
                  <a:lnTo>
                    <a:pt x="3252" y="12"/>
                  </a:lnTo>
                  <a:lnTo>
                    <a:pt x="3256" y="12"/>
                  </a:lnTo>
                  <a:lnTo>
                    <a:pt x="3256" y="12"/>
                  </a:lnTo>
                  <a:lnTo>
                    <a:pt x="3258" y="12"/>
                  </a:lnTo>
                  <a:lnTo>
                    <a:pt x="3258" y="12"/>
                  </a:lnTo>
                  <a:lnTo>
                    <a:pt x="3260" y="12"/>
                  </a:lnTo>
                  <a:lnTo>
                    <a:pt x="3260" y="12"/>
                  </a:lnTo>
                  <a:lnTo>
                    <a:pt x="3262" y="12"/>
                  </a:lnTo>
                  <a:lnTo>
                    <a:pt x="3262" y="12"/>
                  </a:lnTo>
                  <a:lnTo>
                    <a:pt x="3262" y="14"/>
                  </a:lnTo>
                  <a:lnTo>
                    <a:pt x="3262" y="14"/>
                  </a:lnTo>
                  <a:lnTo>
                    <a:pt x="3262" y="14"/>
                  </a:lnTo>
                  <a:lnTo>
                    <a:pt x="3262" y="14"/>
                  </a:lnTo>
                  <a:lnTo>
                    <a:pt x="3262" y="14"/>
                  </a:lnTo>
                  <a:lnTo>
                    <a:pt x="3262" y="14"/>
                  </a:lnTo>
                  <a:lnTo>
                    <a:pt x="3262" y="14"/>
                  </a:lnTo>
                  <a:lnTo>
                    <a:pt x="3262" y="16"/>
                  </a:lnTo>
                  <a:lnTo>
                    <a:pt x="3262" y="16"/>
                  </a:lnTo>
                  <a:lnTo>
                    <a:pt x="3264" y="16"/>
                  </a:lnTo>
                  <a:lnTo>
                    <a:pt x="3264" y="16"/>
                  </a:lnTo>
                  <a:lnTo>
                    <a:pt x="3264" y="16"/>
                  </a:lnTo>
                  <a:lnTo>
                    <a:pt x="3264" y="18"/>
                  </a:lnTo>
                  <a:lnTo>
                    <a:pt x="3264" y="18"/>
                  </a:lnTo>
                  <a:lnTo>
                    <a:pt x="3266" y="16"/>
                  </a:lnTo>
                  <a:lnTo>
                    <a:pt x="3266" y="16"/>
                  </a:lnTo>
                  <a:lnTo>
                    <a:pt x="3266" y="16"/>
                  </a:lnTo>
                  <a:lnTo>
                    <a:pt x="3266" y="16"/>
                  </a:lnTo>
                  <a:lnTo>
                    <a:pt x="3264" y="16"/>
                  </a:lnTo>
                  <a:lnTo>
                    <a:pt x="3264" y="16"/>
                  </a:lnTo>
                  <a:lnTo>
                    <a:pt x="3268" y="14"/>
                  </a:lnTo>
                  <a:lnTo>
                    <a:pt x="3268" y="14"/>
                  </a:lnTo>
                  <a:lnTo>
                    <a:pt x="3268" y="12"/>
                  </a:lnTo>
                  <a:lnTo>
                    <a:pt x="3268" y="12"/>
                  </a:lnTo>
                  <a:lnTo>
                    <a:pt x="3272" y="14"/>
                  </a:lnTo>
                  <a:lnTo>
                    <a:pt x="3272" y="14"/>
                  </a:lnTo>
                  <a:lnTo>
                    <a:pt x="3272" y="14"/>
                  </a:lnTo>
                  <a:lnTo>
                    <a:pt x="3272" y="14"/>
                  </a:lnTo>
                  <a:lnTo>
                    <a:pt x="3274" y="14"/>
                  </a:lnTo>
                  <a:lnTo>
                    <a:pt x="3274" y="14"/>
                  </a:lnTo>
                  <a:lnTo>
                    <a:pt x="3276" y="14"/>
                  </a:lnTo>
                  <a:lnTo>
                    <a:pt x="3276" y="14"/>
                  </a:lnTo>
                  <a:lnTo>
                    <a:pt x="3276" y="14"/>
                  </a:lnTo>
                  <a:lnTo>
                    <a:pt x="3276" y="14"/>
                  </a:lnTo>
                  <a:lnTo>
                    <a:pt x="3278" y="14"/>
                  </a:lnTo>
                  <a:lnTo>
                    <a:pt x="3278" y="14"/>
                  </a:lnTo>
                  <a:lnTo>
                    <a:pt x="3280" y="14"/>
                  </a:lnTo>
                  <a:lnTo>
                    <a:pt x="3280" y="14"/>
                  </a:lnTo>
                  <a:lnTo>
                    <a:pt x="3282" y="14"/>
                  </a:lnTo>
                  <a:lnTo>
                    <a:pt x="3282" y="14"/>
                  </a:lnTo>
                  <a:lnTo>
                    <a:pt x="3284" y="14"/>
                  </a:lnTo>
                  <a:lnTo>
                    <a:pt x="3284" y="14"/>
                  </a:lnTo>
                  <a:lnTo>
                    <a:pt x="3290" y="12"/>
                  </a:lnTo>
                  <a:lnTo>
                    <a:pt x="3290" y="12"/>
                  </a:lnTo>
                  <a:lnTo>
                    <a:pt x="3294" y="12"/>
                  </a:lnTo>
                  <a:lnTo>
                    <a:pt x="3298" y="12"/>
                  </a:lnTo>
                  <a:lnTo>
                    <a:pt x="3298" y="12"/>
                  </a:lnTo>
                  <a:lnTo>
                    <a:pt x="3300" y="12"/>
                  </a:lnTo>
                  <a:lnTo>
                    <a:pt x="3300" y="12"/>
                  </a:lnTo>
                  <a:lnTo>
                    <a:pt x="3300" y="12"/>
                  </a:lnTo>
                  <a:lnTo>
                    <a:pt x="3300" y="12"/>
                  </a:lnTo>
                  <a:lnTo>
                    <a:pt x="3302" y="12"/>
                  </a:lnTo>
                  <a:lnTo>
                    <a:pt x="3302" y="12"/>
                  </a:lnTo>
                  <a:lnTo>
                    <a:pt x="3304" y="12"/>
                  </a:lnTo>
                  <a:lnTo>
                    <a:pt x="3304" y="12"/>
                  </a:lnTo>
                  <a:lnTo>
                    <a:pt x="3306" y="12"/>
                  </a:lnTo>
                  <a:lnTo>
                    <a:pt x="3306" y="12"/>
                  </a:lnTo>
                  <a:lnTo>
                    <a:pt x="3306" y="12"/>
                  </a:lnTo>
                  <a:lnTo>
                    <a:pt x="3306" y="12"/>
                  </a:lnTo>
                  <a:lnTo>
                    <a:pt x="3308" y="12"/>
                  </a:lnTo>
                  <a:lnTo>
                    <a:pt x="3308" y="12"/>
                  </a:lnTo>
                  <a:lnTo>
                    <a:pt x="3308" y="12"/>
                  </a:lnTo>
                  <a:lnTo>
                    <a:pt x="3308" y="12"/>
                  </a:lnTo>
                  <a:lnTo>
                    <a:pt x="3312" y="12"/>
                  </a:lnTo>
                  <a:lnTo>
                    <a:pt x="3312" y="12"/>
                  </a:lnTo>
                  <a:lnTo>
                    <a:pt x="3312" y="12"/>
                  </a:lnTo>
                  <a:lnTo>
                    <a:pt x="3312" y="12"/>
                  </a:lnTo>
                  <a:lnTo>
                    <a:pt x="3312" y="12"/>
                  </a:lnTo>
                  <a:lnTo>
                    <a:pt x="3312" y="12"/>
                  </a:lnTo>
                  <a:lnTo>
                    <a:pt x="3314" y="12"/>
                  </a:lnTo>
                  <a:lnTo>
                    <a:pt x="3314" y="12"/>
                  </a:lnTo>
                  <a:lnTo>
                    <a:pt x="3314" y="12"/>
                  </a:lnTo>
                  <a:lnTo>
                    <a:pt x="3314" y="12"/>
                  </a:lnTo>
                  <a:lnTo>
                    <a:pt x="3316" y="12"/>
                  </a:lnTo>
                  <a:lnTo>
                    <a:pt x="3316" y="12"/>
                  </a:lnTo>
                  <a:lnTo>
                    <a:pt x="3322" y="12"/>
                  </a:lnTo>
                  <a:lnTo>
                    <a:pt x="3322" y="12"/>
                  </a:lnTo>
                  <a:lnTo>
                    <a:pt x="3324" y="14"/>
                  </a:lnTo>
                  <a:lnTo>
                    <a:pt x="3324" y="14"/>
                  </a:lnTo>
                  <a:lnTo>
                    <a:pt x="3328" y="14"/>
                  </a:lnTo>
                  <a:lnTo>
                    <a:pt x="3328" y="14"/>
                  </a:lnTo>
                  <a:lnTo>
                    <a:pt x="3330" y="12"/>
                  </a:lnTo>
                  <a:lnTo>
                    <a:pt x="3330" y="12"/>
                  </a:lnTo>
                  <a:lnTo>
                    <a:pt x="3330" y="12"/>
                  </a:lnTo>
                  <a:lnTo>
                    <a:pt x="3330" y="12"/>
                  </a:lnTo>
                  <a:lnTo>
                    <a:pt x="3334" y="12"/>
                  </a:lnTo>
                  <a:lnTo>
                    <a:pt x="3334" y="12"/>
                  </a:lnTo>
                  <a:lnTo>
                    <a:pt x="3340" y="12"/>
                  </a:lnTo>
                  <a:lnTo>
                    <a:pt x="3340" y="12"/>
                  </a:lnTo>
                  <a:lnTo>
                    <a:pt x="3344" y="12"/>
                  </a:lnTo>
                  <a:lnTo>
                    <a:pt x="3344" y="12"/>
                  </a:lnTo>
                  <a:lnTo>
                    <a:pt x="3346" y="12"/>
                  </a:lnTo>
                  <a:lnTo>
                    <a:pt x="3346" y="12"/>
                  </a:lnTo>
                  <a:lnTo>
                    <a:pt x="3348" y="12"/>
                  </a:lnTo>
                  <a:lnTo>
                    <a:pt x="3348" y="12"/>
                  </a:lnTo>
                  <a:lnTo>
                    <a:pt x="3352" y="12"/>
                  </a:lnTo>
                  <a:lnTo>
                    <a:pt x="3352" y="12"/>
                  </a:lnTo>
                  <a:lnTo>
                    <a:pt x="3362" y="12"/>
                  </a:lnTo>
                  <a:lnTo>
                    <a:pt x="3362" y="12"/>
                  </a:lnTo>
                  <a:lnTo>
                    <a:pt x="3366" y="12"/>
                  </a:lnTo>
                  <a:lnTo>
                    <a:pt x="3366" y="12"/>
                  </a:lnTo>
                  <a:lnTo>
                    <a:pt x="3372" y="12"/>
                  </a:lnTo>
                  <a:lnTo>
                    <a:pt x="3372" y="12"/>
                  </a:lnTo>
                  <a:lnTo>
                    <a:pt x="3374" y="14"/>
                  </a:lnTo>
                  <a:lnTo>
                    <a:pt x="3374" y="14"/>
                  </a:lnTo>
                  <a:lnTo>
                    <a:pt x="3378" y="14"/>
                  </a:lnTo>
                  <a:lnTo>
                    <a:pt x="3378" y="14"/>
                  </a:lnTo>
                  <a:lnTo>
                    <a:pt x="3382" y="14"/>
                  </a:lnTo>
                  <a:lnTo>
                    <a:pt x="3384" y="14"/>
                  </a:lnTo>
                  <a:lnTo>
                    <a:pt x="3384" y="14"/>
                  </a:lnTo>
                  <a:lnTo>
                    <a:pt x="3392" y="12"/>
                  </a:lnTo>
                  <a:lnTo>
                    <a:pt x="3392" y="12"/>
                  </a:lnTo>
                  <a:lnTo>
                    <a:pt x="3396" y="14"/>
                  </a:lnTo>
                  <a:lnTo>
                    <a:pt x="3396" y="14"/>
                  </a:lnTo>
                  <a:lnTo>
                    <a:pt x="3408" y="12"/>
                  </a:lnTo>
                  <a:lnTo>
                    <a:pt x="3408" y="12"/>
                  </a:lnTo>
                  <a:lnTo>
                    <a:pt x="3412" y="12"/>
                  </a:lnTo>
                  <a:lnTo>
                    <a:pt x="3412" y="12"/>
                  </a:lnTo>
                  <a:lnTo>
                    <a:pt x="3418" y="12"/>
                  </a:lnTo>
                  <a:lnTo>
                    <a:pt x="3418" y="12"/>
                  </a:lnTo>
                  <a:lnTo>
                    <a:pt x="3418" y="12"/>
                  </a:lnTo>
                  <a:lnTo>
                    <a:pt x="3418" y="12"/>
                  </a:lnTo>
                  <a:lnTo>
                    <a:pt x="3418" y="12"/>
                  </a:lnTo>
                  <a:lnTo>
                    <a:pt x="3418" y="12"/>
                  </a:lnTo>
                  <a:lnTo>
                    <a:pt x="3422" y="12"/>
                  </a:lnTo>
                  <a:lnTo>
                    <a:pt x="3422" y="12"/>
                  </a:lnTo>
                  <a:lnTo>
                    <a:pt x="3422" y="12"/>
                  </a:lnTo>
                  <a:lnTo>
                    <a:pt x="3422" y="12"/>
                  </a:lnTo>
                  <a:lnTo>
                    <a:pt x="3422" y="12"/>
                  </a:lnTo>
                  <a:lnTo>
                    <a:pt x="3422" y="12"/>
                  </a:lnTo>
                  <a:lnTo>
                    <a:pt x="3422" y="12"/>
                  </a:lnTo>
                  <a:lnTo>
                    <a:pt x="3422" y="12"/>
                  </a:lnTo>
                  <a:lnTo>
                    <a:pt x="3424" y="12"/>
                  </a:lnTo>
                  <a:lnTo>
                    <a:pt x="3424" y="12"/>
                  </a:lnTo>
                  <a:lnTo>
                    <a:pt x="3426" y="12"/>
                  </a:lnTo>
                  <a:lnTo>
                    <a:pt x="3426" y="12"/>
                  </a:lnTo>
                  <a:lnTo>
                    <a:pt x="3426" y="12"/>
                  </a:lnTo>
                  <a:lnTo>
                    <a:pt x="3426" y="12"/>
                  </a:lnTo>
                  <a:lnTo>
                    <a:pt x="3428" y="12"/>
                  </a:lnTo>
                  <a:lnTo>
                    <a:pt x="3428" y="12"/>
                  </a:lnTo>
                  <a:lnTo>
                    <a:pt x="3428" y="12"/>
                  </a:lnTo>
                  <a:lnTo>
                    <a:pt x="3432" y="12"/>
                  </a:lnTo>
                  <a:lnTo>
                    <a:pt x="3432" y="12"/>
                  </a:lnTo>
                  <a:lnTo>
                    <a:pt x="3434" y="12"/>
                  </a:lnTo>
                  <a:lnTo>
                    <a:pt x="3434" y="12"/>
                  </a:lnTo>
                  <a:lnTo>
                    <a:pt x="3438" y="12"/>
                  </a:lnTo>
                  <a:lnTo>
                    <a:pt x="3438" y="12"/>
                  </a:lnTo>
                  <a:lnTo>
                    <a:pt x="3440" y="12"/>
                  </a:lnTo>
                  <a:lnTo>
                    <a:pt x="3440" y="12"/>
                  </a:lnTo>
                  <a:lnTo>
                    <a:pt x="3442" y="12"/>
                  </a:lnTo>
                  <a:lnTo>
                    <a:pt x="3442" y="12"/>
                  </a:lnTo>
                  <a:lnTo>
                    <a:pt x="3444" y="12"/>
                  </a:lnTo>
                  <a:lnTo>
                    <a:pt x="3444" y="12"/>
                  </a:lnTo>
                  <a:lnTo>
                    <a:pt x="3446" y="12"/>
                  </a:lnTo>
                  <a:lnTo>
                    <a:pt x="3446" y="12"/>
                  </a:lnTo>
                  <a:lnTo>
                    <a:pt x="3448" y="12"/>
                  </a:lnTo>
                  <a:lnTo>
                    <a:pt x="3448" y="12"/>
                  </a:lnTo>
                  <a:lnTo>
                    <a:pt x="3450" y="12"/>
                  </a:lnTo>
                  <a:lnTo>
                    <a:pt x="3450" y="12"/>
                  </a:lnTo>
                  <a:lnTo>
                    <a:pt x="3450" y="12"/>
                  </a:lnTo>
                  <a:lnTo>
                    <a:pt x="3450" y="12"/>
                  </a:lnTo>
                  <a:lnTo>
                    <a:pt x="3452" y="14"/>
                  </a:lnTo>
                  <a:lnTo>
                    <a:pt x="3452" y="14"/>
                  </a:lnTo>
                  <a:lnTo>
                    <a:pt x="3452" y="14"/>
                  </a:lnTo>
                  <a:lnTo>
                    <a:pt x="3454" y="16"/>
                  </a:lnTo>
                  <a:lnTo>
                    <a:pt x="3454" y="16"/>
                  </a:lnTo>
                  <a:lnTo>
                    <a:pt x="3456" y="16"/>
                  </a:lnTo>
                  <a:lnTo>
                    <a:pt x="3456" y="16"/>
                  </a:lnTo>
                  <a:lnTo>
                    <a:pt x="3456" y="16"/>
                  </a:lnTo>
                  <a:lnTo>
                    <a:pt x="3456" y="16"/>
                  </a:lnTo>
                  <a:lnTo>
                    <a:pt x="3456" y="16"/>
                  </a:lnTo>
                  <a:lnTo>
                    <a:pt x="3456" y="16"/>
                  </a:lnTo>
                  <a:lnTo>
                    <a:pt x="3456" y="18"/>
                  </a:lnTo>
                  <a:lnTo>
                    <a:pt x="3456" y="18"/>
                  </a:lnTo>
                  <a:lnTo>
                    <a:pt x="3456" y="18"/>
                  </a:lnTo>
                  <a:lnTo>
                    <a:pt x="3458" y="18"/>
                  </a:lnTo>
                  <a:lnTo>
                    <a:pt x="3458" y="18"/>
                  </a:lnTo>
                  <a:lnTo>
                    <a:pt x="3470" y="18"/>
                  </a:lnTo>
                  <a:lnTo>
                    <a:pt x="3470" y="18"/>
                  </a:lnTo>
                  <a:lnTo>
                    <a:pt x="3478" y="16"/>
                  </a:lnTo>
                  <a:lnTo>
                    <a:pt x="3478" y="16"/>
                  </a:lnTo>
                  <a:lnTo>
                    <a:pt x="3480" y="16"/>
                  </a:lnTo>
                  <a:lnTo>
                    <a:pt x="3480" y="16"/>
                  </a:lnTo>
                  <a:lnTo>
                    <a:pt x="3482" y="16"/>
                  </a:lnTo>
                  <a:lnTo>
                    <a:pt x="3482" y="16"/>
                  </a:lnTo>
                  <a:lnTo>
                    <a:pt x="3482" y="16"/>
                  </a:lnTo>
                  <a:lnTo>
                    <a:pt x="3482" y="16"/>
                  </a:lnTo>
                  <a:lnTo>
                    <a:pt x="3484" y="14"/>
                  </a:lnTo>
                  <a:lnTo>
                    <a:pt x="3484" y="14"/>
                  </a:lnTo>
                  <a:lnTo>
                    <a:pt x="3484" y="14"/>
                  </a:lnTo>
                  <a:lnTo>
                    <a:pt x="3484" y="14"/>
                  </a:lnTo>
                  <a:lnTo>
                    <a:pt x="3484" y="14"/>
                  </a:lnTo>
                  <a:lnTo>
                    <a:pt x="3488" y="14"/>
                  </a:lnTo>
                  <a:lnTo>
                    <a:pt x="3488" y="14"/>
                  </a:lnTo>
                  <a:lnTo>
                    <a:pt x="3490" y="14"/>
                  </a:lnTo>
                  <a:lnTo>
                    <a:pt x="3490" y="14"/>
                  </a:lnTo>
                  <a:lnTo>
                    <a:pt x="3494" y="14"/>
                  </a:lnTo>
                  <a:lnTo>
                    <a:pt x="3494" y="14"/>
                  </a:lnTo>
                  <a:lnTo>
                    <a:pt x="3498" y="12"/>
                  </a:lnTo>
                  <a:lnTo>
                    <a:pt x="3500" y="14"/>
                  </a:lnTo>
                  <a:lnTo>
                    <a:pt x="3500" y="14"/>
                  </a:lnTo>
                  <a:lnTo>
                    <a:pt x="3502" y="14"/>
                  </a:lnTo>
                  <a:lnTo>
                    <a:pt x="3502" y="14"/>
                  </a:lnTo>
                  <a:lnTo>
                    <a:pt x="3502" y="14"/>
                  </a:lnTo>
                  <a:lnTo>
                    <a:pt x="3502" y="14"/>
                  </a:lnTo>
                  <a:lnTo>
                    <a:pt x="3504" y="14"/>
                  </a:lnTo>
                  <a:lnTo>
                    <a:pt x="3504" y="14"/>
                  </a:lnTo>
                  <a:lnTo>
                    <a:pt x="3504" y="14"/>
                  </a:lnTo>
                  <a:lnTo>
                    <a:pt x="3504" y="14"/>
                  </a:lnTo>
                  <a:lnTo>
                    <a:pt x="3506" y="14"/>
                  </a:lnTo>
                  <a:lnTo>
                    <a:pt x="3506" y="14"/>
                  </a:lnTo>
                  <a:lnTo>
                    <a:pt x="3508" y="14"/>
                  </a:lnTo>
                  <a:lnTo>
                    <a:pt x="3508" y="14"/>
                  </a:lnTo>
                  <a:lnTo>
                    <a:pt x="3508" y="14"/>
                  </a:lnTo>
                  <a:lnTo>
                    <a:pt x="3508" y="14"/>
                  </a:lnTo>
                  <a:lnTo>
                    <a:pt x="3510" y="14"/>
                  </a:lnTo>
                  <a:lnTo>
                    <a:pt x="3510" y="14"/>
                  </a:lnTo>
                  <a:lnTo>
                    <a:pt x="3514" y="16"/>
                  </a:lnTo>
                  <a:lnTo>
                    <a:pt x="3514" y="16"/>
                  </a:lnTo>
                  <a:lnTo>
                    <a:pt x="3520" y="16"/>
                  </a:lnTo>
                  <a:lnTo>
                    <a:pt x="3520" y="16"/>
                  </a:lnTo>
                  <a:lnTo>
                    <a:pt x="3520" y="16"/>
                  </a:lnTo>
                  <a:lnTo>
                    <a:pt x="3520" y="16"/>
                  </a:lnTo>
                  <a:lnTo>
                    <a:pt x="3522" y="16"/>
                  </a:lnTo>
                  <a:lnTo>
                    <a:pt x="3524" y="18"/>
                  </a:lnTo>
                  <a:lnTo>
                    <a:pt x="3524" y="18"/>
                  </a:lnTo>
                  <a:lnTo>
                    <a:pt x="3524" y="18"/>
                  </a:lnTo>
                  <a:lnTo>
                    <a:pt x="3524" y="18"/>
                  </a:lnTo>
                  <a:lnTo>
                    <a:pt x="3526" y="18"/>
                  </a:lnTo>
                  <a:lnTo>
                    <a:pt x="3526" y="18"/>
                  </a:lnTo>
                  <a:lnTo>
                    <a:pt x="3530" y="18"/>
                  </a:lnTo>
                  <a:lnTo>
                    <a:pt x="3530" y="18"/>
                  </a:lnTo>
                  <a:lnTo>
                    <a:pt x="3530" y="16"/>
                  </a:lnTo>
                  <a:lnTo>
                    <a:pt x="3530" y="16"/>
                  </a:lnTo>
                  <a:lnTo>
                    <a:pt x="3530" y="16"/>
                  </a:lnTo>
                  <a:lnTo>
                    <a:pt x="3530" y="16"/>
                  </a:lnTo>
                  <a:lnTo>
                    <a:pt x="3532" y="16"/>
                  </a:lnTo>
                  <a:lnTo>
                    <a:pt x="3532" y="16"/>
                  </a:lnTo>
                  <a:lnTo>
                    <a:pt x="3534" y="14"/>
                  </a:lnTo>
                  <a:lnTo>
                    <a:pt x="3534" y="14"/>
                  </a:lnTo>
                  <a:lnTo>
                    <a:pt x="3540" y="12"/>
                  </a:lnTo>
                  <a:lnTo>
                    <a:pt x="3540" y="12"/>
                  </a:lnTo>
                  <a:lnTo>
                    <a:pt x="3554" y="14"/>
                  </a:lnTo>
                  <a:lnTo>
                    <a:pt x="3554" y="14"/>
                  </a:lnTo>
                  <a:lnTo>
                    <a:pt x="3556" y="14"/>
                  </a:lnTo>
                  <a:lnTo>
                    <a:pt x="3556" y="14"/>
                  </a:lnTo>
                  <a:lnTo>
                    <a:pt x="3560" y="14"/>
                  </a:lnTo>
                  <a:lnTo>
                    <a:pt x="3560" y="14"/>
                  </a:lnTo>
                  <a:lnTo>
                    <a:pt x="3566" y="14"/>
                  </a:lnTo>
                  <a:lnTo>
                    <a:pt x="3572" y="14"/>
                  </a:lnTo>
                  <a:lnTo>
                    <a:pt x="3572" y="14"/>
                  </a:lnTo>
                  <a:lnTo>
                    <a:pt x="3576" y="14"/>
                  </a:lnTo>
                  <a:lnTo>
                    <a:pt x="3582" y="14"/>
                  </a:lnTo>
                  <a:lnTo>
                    <a:pt x="3582" y="14"/>
                  </a:lnTo>
                  <a:lnTo>
                    <a:pt x="3588" y="14"/>
                  </a:lnTo>
                  <a:lnTo>
                    <a:pt x="3588" y="14"/>
                  </a:lnTo>
                  <a:lnTo>
                    <a:pt x="3592" y="16"/>
                  </a:lnTo>
                  <a:lnTo>
                    <a:pt x="3592" y="16"/>
                  </a:lnTo>
                  <a:lnTo>
                    <a:pt x="3600" y="16"/>
                  </a:lnTo>
                  <a:lnTo>
                    <a:pt x="3600" y="16"/>
                  </a:lnTo>
                  <a:lnTo>
                    <a:pt x="3602" y="16"/>
                  </a:lnTo>
                  <a:lnTo>
                    <a:pt x="3602" y="16"/>
                  </a:lnTo>
                  <a:lnTo>
                    <a:pt x="3602" y="16"/>
                  </a:lnTo>
                  <a:lnTo>
                    <a:pt x="3602" y="16"/>
                  </a:lnTo>
                  <a:lnTo>
                    <a:pt x="3604" y="18"/>
                  </a:lnTo>
                  <a:lnTo>
                    <a:pt x="3604" y="18"/>
                  </a:lnTo>
                  <a:lnTo>
                    <a:pt x="3614" y="16"/>
                  </a:lnTo>
                  <a:lnTo>
                    <a:pt x="3614" y="16"/>
                  </a:lnTo>
                  <a:lnTo>
                    <a:pt x="3616" y="16"/>
                  </a:lnTo>
                  <a:lnTo>
                    <a:pt x="3616" y="16"/>
                  </a:lnTo>
                  <a:lnTo>
                    <a:pt x="3618" y="16"/>
                  </a:lnTo>
                  <a:lnTo>
                    <a:pt x="3618" y="16"/>
                  </a:lnTo>
                  <a:lnTo>
                    <a:pt x="3618" y="16"/>
                  </a:lnTo>
                  <a:lnTo>
                    <a:pt x="3618" y="16"/>
                  </a:lnTo>
                  <a:lnTo>
                    <a:pt x="3618" y="14"/>
                  </a:lnTo>
                  <a:lnTo>
                    <a:pt x="3618" y="14"/>
                  </a:lnTo>
                  <a:lnTo>
                    <a:pt x="3620" y="16"/>
                  </a:lnTo>
                  <a:lnTo>
                    <a:pt x="3620" y="16"/>
                  </a:lnTo>
                  <a:lnTo>
                    <a:pt x="3620" y="16"/>
                  </a:lnTo>
                  <a:lnTo>
                    <a:pt x="3620" y="16"/>
                  </a:lnTo>
                  <a:lnTo>
                    <a:pt x="3620" y="14"/>
                  </a:lnTo>
                  <a:lnTo>
                    <a:pt x="3620" y="14"/>
                  </a:lnTo>
                  <a:lnTo>
                    <a:pt x="3620" y="16"/>
                  </a:lnTo>
                  <a:lnTo>
                    <a:pt x="3620" y="16"/>
                  </a:lnTo>
                  <a:lnTo>
                    <a:pt x="3622" y="14"/>
                  </a:lnTo>
                  <a:lnTo>
                    <a:pt x="3622" y="14"/>
                  </a:lnTo>
                  <a:lnTo>
                    <a:pt x="3622" y="16"/>
                  </a:lnTo>
                  <a:lnTo>
                    <a:pt x="3622" y="16"/>
                  </a:lnTo>
                  <a:lnTo>
                    <a:pt x="3624" y="16"/>
                  </a:lnTo>
                  <a:lnTo>
                    <a:pt x="3624" y="16"/>
                  </a:lnTo>
                  <a:lnTo>
                    <a:pt x="3624" y="16"/>
                  </a:lnTo>
                  <a:lnTo>
                    <a:pt x="3624" y="16"/>
                  </a:lnTo>
                  <a:lnTo>
                    <a:pt x="3630" y="16"/>
                  </a:lnTo>
                  <a:lnTo>
                    <a:pt x="3630" y="16"/>
                  </a:lnTo>
                  <a:lnTo>
                    <a:pt x="3630" y="16"/>
                  </a:lnTo>
                  <a:lnTo>
                    <a:pt x="3630" y="16"/>
                  </a:lnTo>
                  <a:lnTo>
                    <a:pt x="3630" y="16"/>
                  </a:lnTo>
                  <a:lnTo>
                    <a:pt x="3630" y="16"/>
                  </a:lnTo>
                  <a:lnTo>
                    <a:pt x="3630" y="16"/>
                  </a:lnTo>
                  <a:lnTo>
                    <a:pt x="3630" y="16"/>
                  </a:lnTo>
                  <a:lnTo>
                    <a:pt x="3634" y="16"/>
                  </a:lnTo>
                  <a:lnTo>
                    <a:pt x="3634" y="16"/>
                  </a:lnTo>
                  <a:lnTo>
                    <a:pt x="3634" y="16"/>
                  </a:lnTo>
                  <a:lnTo>
                    <a:pt x="3634" y="16"/>
                  </a:lnTo>
                  <a:lnTo>
                    <a:pt x="3634" y="16"/>
                  </a:lnTo>
                  <a:lnTo>
                    <a:pt x="3634" y="16"/>
                  </a:lnTo>
                  <a:lnTo>
                    <a:pt x="3634" y="16"/>
                  </a:lnTo>
                  <a:lnTo>
                    <a:pt x="3634" y="16"/>
                  </a:lnTo>
                  <a:lnTo>
                    <a:pt x="3636" y="16"/>
                  </a:lnTo>
                  <a:lnTo>
                    <a:pt x="3636" y="16"/>
                  </a:lnTo>
                  <a:lnTo>
                    <a:pt x="3636" y="16"/>
                  </a:lnTo>
                  <a:lnTo>
                    <a:pt x="3636" y="16"/>
                  </a:lnTo>
                  <a:lnTo>
                    <a:pt x="3636" y="16"/>
                  </a:lnTo>
                  <a:lnTo>
                    <a:pt x="3636" y="16"/>
                  </a:lnTo>
                  <a:lnTo>
                    <a:pt x="3636" y="16"/>
                  </a:lnTo>
                  <a:lnTo>
                    <a:pt x="3636" y="16"/>
                  </a:lnTo>
                  <a:lnTo>
                    <a:pt x="3636" y="16"/>
                  </a:lnTo>
                  <a:lnTo>
                    <a:pt x="3636" y="16"/>
                  </a:lnTo>
                  <a:lnTo>
                    <a:pt x="3636" y="16"/>
                  </a:lnTo>
                  <a:lnTo>
                    <a:pt x="3636" y="16"/>
                  </a:lnTo>
                  <a:lnTo>
                    <a:pt x="3638" y="16"/>
                  </a:lnTo>
                  <a:lnTo>
                    <a:pt x="3638" y="16"/>
                  </a:lnTo>
                  <a:lnTo>
                    <a:pt x="3638" y="16"/>
                  </a:lnTo>
                  <a:lnTo>
                    <a:pt x="3638" y="16"/>
                  </a:lnTo>
                  <a:lnTo>
                    <a:pt x="3638" y="16"/>
                  </a:lnTo>
                  <a:lnTo>
                    <a:pt x="3638" y="16"/>
                  </a:lnTo>
                  <a:lnTo>
                    <a:pt x="3638" y="16"/>
                  </a:lnTo>
                  <a:lnTo>
                    <a:pt x="3638" y="16"/>
                  </a:lnTo>
                  <a:lnTo>
                    <a:pt x="3642" y="16"/>
                  </a:lnTo>
                  <a:lnTo>
                    <a:pt x="3642" y="16"/>
                  </a:lnTo>
                  <a:lnTo>
                    <a:pt x="3642" y="16"/>
                  </a:lnTo>
                  <a:lnTo>
                    <a:pt x="3642" y="16"/>
                  </a:lnTo>
                  <a:lnTo>
                    <a:pt x="3642" y="16"/>
                  </a:lnTo>
                  <a:lnTo>
                    <a:pt x="3642" y="16"/>
                  </a:lnTo>
                  <a:lnTo>
                    <a:pt x="3646" y="18"/>
                  </a:lnTo>
                  <a:lnTo>
                    <a:pt x="3646" y="18"/>
                  </a:lnTo>
                  <a:lnTo>
                    <a:pt x="3646" y="18"/>
                  </a:lnTo>
                  <a:lnTo>
                    <a:pt x="3646" y="18"/>
                  </a:lnTo>
                  <a:lnTo>
                    <a:pt x="3648" y="16"/>
                  </a:lnTo>
                  <a:lnTo>
                    <a:pt x="3648" y="16"/>
                  </a:lnTo>
                  <a:lnTo>
                    <a:pt x="3648" y="16"/>
                  </a:lnTo>
                  <a:lnTo>
                    <a:pt x="3648" y="16"/>
                  </a:lnTo>
                  <a:lnTo>
                    <a:pt x="3650" y="16"/>
                  </a:lnTo>
                  <a:lnTo>
                    <a:pt x="3650" y="16"/>
                  </a:lnTo>
                  <a:lnTo>
                    <a:pt x="3652" y="16"/>
                  </a:lnTo>
                  <a:lnTo>
                    <a:pt x="3652" y="16"/>
                  </a:lnTo>
                  <a:lnTo>
                    <a:pt x="3652" y="16"/>
                  </a:lnTo>
                  <a:lnTo>
                    <a:pt x="3652" y="16"/>
                  </a:lnTo>
                  <a:lnTo>
                    <a:pt x="3654" y="16"/>
                  </a:lnTo>
                  <a:lnTo>
                    <a:pt x="3654" y="16"/>
                  </a:lnTo>
                  <a:lnTo>
                    <a:pt x="3654" y="16"/>
                  </a:lnTo>
                  <a:lnTo>
                    <a:pt x="3654" y="16"/>
                  </a:lnTo>
                  <a:lnTo>
                    <a:pt x="3656" y="14"/>
                  </a:lnTo>
                  <a:lnTo>
                    <a:pt x="3658" y="14"/>
                  </a:lnTo>
                  <a:lnTo>
                    <a:pt x="3658" y="14"/>
                  </a:lnTo>
                  <a:lnTo>
                    <a:pt x="3658" y="16"/>
                  </a:lnTo>
                  <a:lnTo>
                    <a:pt x="3658" y="16"/>
                  </a:lnTo>
                  <a:lnTo>
                    <a:pt x="3658" y="16"/>
                  </a:lnTo>
                  <a:lnTo>
                    <a:pt x="3662" y="20"/>
                  </a:lnTo>
                  <a:lnTo>
                    <a:pt x="3662" y="20"/>
                  </a:lnTo>
                  <a:lnTo>
                    <a:pt x="3668" y="20"/>
                  </a:lnTo>
                  <a:lnTo>
                    <a:pt x="3672" y="20"/>
                  </a:lnTo>
                  <a:lnTo>
                    <a:pt x="3672" y="20"/>
                  </a:lnTo>
                  <a:lnTo>
                    <a:pt x="3678" y="22"/>
                  </a:lnTo>
                  <a:lnTo>
                    <a:pt x="3684" y="22"/>
                  </a:lnTo>
                  <a:lnTo>
                    <a:pt x="3684" y="22"/>
                  </a:lnTo>
                  <a:lnTo>
                    <a:pt x="3688" y="20"/>
                  </a:lnTo>
                  <a:lnTo>
                    <a:pt x="3688" y="20"/>
                  </a:lnTo>
                  <a:lnTo>
                    <a:pt x="3690" y="20"/>
                  </a:lnTo>
                  <a:lnTo>
                    <a:pt x="3690" y="20"/>
                  </a:lnTo>
                  <a:lnTo>
                    <a:pt x="3692" y="18"/>
                  </a:lnTo>
                  <a:lnTo>
                    <a:pt x="3692" y="18"/>
                  </a:lnTo>
                  <a:lnTo>
                    <a:pt x="3692" y="18"/>
                  </a:lnTo>
                  <a:lnTo>
                    <a:pt x="3692" y="18"/>
                  </a:lnTo>
                  <a:lnTo>
                    <a:pt x="3692" y="18"/>
                  </a:lnTo>
                  <a:lnTo>
                    <a:pt x="3692" y="18"/>
                  </a:lnTo>
                  <a:lnTo>
                    <a:pt x="3692" y="18"/>
                  </a:lnTo>
                  <a:lnTo>
                    <a:pt x="3692" y="18"/>
                  </a:lnTo>
                  <a:lnTo>
                    <a:pt x="3694" y="18"/>
                  </a:lnTo>
                  <a:lnTo>
                    <a:pt x="3694" y="18"/>
                  </a:lnTo>
                  <a:lnTo>
                    <a:pt x="3698" y="18"/>
                  </a:lnTo>
                  <a:lnTo>
                    <a:pt x="3698" y="18"/>
                  </a:lnTo>
                  <a:lnTo>
                    <a:pt x="3702" y="16"/>
                  </a:lnTo>
                  <a:lnTo>
                    <a:pt x="3702" y="16"/>
                  </a:lnTo>
                  <a:lnTo>
                    <a:pt x="3708" y="18"/>
                  </a:lnTo>
                  <a:lnTo>
                    <a:pt x="3708" y="18"/>
                  </a:lnTo>
                  <a:lnTo>
                    <a:pt x="3710" y="18"/>
                  </a:lnTo>
                  <a:lnTo>
                    <a:pt x="3710" y="18"/>
                  </a:lnTo>
                  <a:lnTo>
                    <a:pt x="3714" y="18"/>
                  </a:lnTo>
                  <a:lnTo>
                    <a:pt x="3714" y="18"/>
                  </a:lnTo>
                  <a:lnTo>
                    <a:pt x="3716" y="18"/>
                  </a:lnTo>
                  <a:lnTo>
                    <a:pt x="3716" y="18"/>
                  </a:lnTo>
                  <a:lnTo>
                    <a:pt x="3720" y="18"/>
                  </a:lnTo>
                  <a:lnTo>
                    <a:pt x="3720" y="18"/>
                  </a:lnTo>
                  <a:lnTo>
                    <a:pt x="3726" y="18"/>
                  </a:lnTo>
                  <a:lnTo>
                    <a:pt x="3726" y="18"/>
                  </a:lnTo>
                  <a:lnTo>
                    <a:pt x="3732" y="18"/>
                  </a:lnTo>
                  <a:lnTo>
                    <a:pt x="3732" y="18"/>
                  </a:lnTo>
                  <a:lnTo>
                    <a:pt x="3734" y="18"/>
                  </a:lnTo>
                  <a:lnTo>
                    <a:pt x="3734" y="18"/>
                  </a:lnTo>
                  <a:lnTo>
                    <a:pt x="3740" y="18"/>
                  </a:lnTo>
                  <a:lnTo>
                    <a:pt x="3740" y="18"/>
                  </a:lnTo>
                  <a:lnTo>
                    <a:pt x="3748" y="18"/>
                  </a:lnTo>
                  <a:lnTo>
                    <a:pt x="3748" y="18"/>
                  </a:lnTo>
                  <a:lnTo>
                    <a:pt x="3756" y="18"/>
                  </a:lnTo>
                  <a:lnTo>
                    <a:pt x="3756" y="18"/>
                  </a:lnTo>
                  <a:lnTo>
                    <a:pt x="3760" y="20"/>
                  </a:lnTo>
                  <a:lnTo>
                    <a:pt x="3760" y="20"/>
                  </a:lnTo>
                  <a:lnTo>
                    <a:pt x="3764" y="20"/>
                  </a:lnTo>
                  <a:lnTo>
                    <a:pt x="3764" y="20"/>
                  </a:lnTo>
                  <a:lnTo>
                    <a:pt x="3770" y="20"/>
                  </a:lnTo>
                  <a:lnTo>
                    <a:pt x="3770" y="20"/>
                  </a:lnTo>
                  <a:lnTo>
                    <a:pt x="3772" y="20"/>
                  </a:lnTo>
                  <a:lnTo>
                    <a:pt x="3772" y="20"/>
                  </a:lnTo>
                  <a:lnTo>
                    <a:pt x="3776" y="20"/>
                  </a:lnTo>
                  <a:lnTo>
                    <a:pt x="3776" y="20"/>
                  </a:lnTo>
                  <a:lnTo>
                    <a:pt x="3778" y="20"/>
                  </a:lnTo>
                  <a:lnTo>
                    <a:pt x="3780" y="20"/>
                  </a:lnTo>
                  <a:lnTo>
                    <a:pt x="3780" y="20"/>
                  </a:lnTo>
                  <a:lnTo>
                    <a:pt x="3782" y="20"/>
                  </a:lnTo>
                  <a:lnTo>
                    <a:pt x="3782" y="20"/>
                  </a:lnTo>
                  <a:lnTo>
                    <a:pt x="3784" y="20"/>
                  </a:lnTo>
                  <a:lnTo>
                    <a:pt x="3784" y="20"/>
                  </a:lnTo>
                  <a:lnTo>
                    <a:pt x="3784" y="20"/>
                  </a:lnTo>
                  <a:lnTo>
                    <a:pt x="3784" y="20"/>
                  </a:lnTo>
                  <a:lnTo>
                    <a:pt x="3786" y="20"/>
                  </a:lnTo>
                  <a:lnTo>
                    <a:pt x="3786" y="20"/>
                  </a:lnTo>
                  <a:lnTo>
                    <a:pt x="3786" y="20"/>
                  </a:lnTo>
                  <a:lnTo>
                    <a:pt x="3786" y="20"/>
                  </a:lnTo>
                  <a:lnTo>
                    <a:pt x="3788" y="20"/>
                  </a:lnTo>
                  <a:lnTo>
                    <a:pt x="3788" y="20"/>
                  </a:lnTo>
                  <a:lnTo>
                    <a:pt x="3790" y="22"/>
                  </a:lnTo>
                  <a:lnTo>
                    <a:pt x="3790" y="22"/>
                  </a:lnTo>
                  <a:lnTo>
                    <a:pt x="3794" y="22"/>
                  </a:lnTo>
                  <a:lnTo>
                    <a:pt x="3794" y="22"/>
                  </a:lnTo>
                  <a:lnTo>
                    <a:pt x="3796" y="22"/>
                  </a:lnTo>
                  <a:lnTo>
                    <a:pt x="3796" y="22"/>
                  </a:lnTo>
                  <a:lnTo>
                    <a:pt x="3796" y="22"/>
                  </a:lnTo>
                  <a:lnTo>
                    <a:pt x="3796" y="22"/>
                  </a:lnTo>
                  <a:lnTo>
                    <a:pt x="3796" y="22"/>
                  </a:lnTo>
                  <a:lnTo>
                    <a:pt x="3796" y="22"/>
                  </a:lnTo>
                  <a:lnTo>
                    <a:pt x="3798" y="20"/>
                  </a:lnTo>
                  <a:lnTo>
                    <a:pt x="3798" y="20"/>
                  </a:lnTo>
                  <a:lnTo>
                    <a:pt x="3802" y="22"/>
                  </a:lnTo>
                  <a:lnTo>
                    <a:pt x="3802" y="22"/>
                  </a:lnTo>
                  <a:lnTo>
                    <a:pt x="3802" y="20"/>
                  </a:lnTo>
                  <a:lnTo>
                    <a:pt x="3802" y="20"/>
                  </a:lnTo>
                  <a:lnTo>
                    <a:pt x="3804" y="20"/>
                  </a:lnTo>
                  <a:lnTo>
                    <a:pt x="3804" y="20"/>
                  </a:lnTo>
                  <a:lnTo>
                    <a:pt x="3804" y="22"/>
                  </a:lnTo>
                  <a:lnTo>
                    <a:pt x="3804" y="22"/>
                  </a:lnTo>
                  <a:lnTo>
                    <a:pt x="3806" y="22"/>
                  </a:lnTo>
                  <a:lnTo>
                    <a:pt x="3806" y="22"/>
                  </a:lnTo>
                  <a:lnTo>
                    <a:pt x="3806" y="22"/>
                  </a:lnTo>
                  <a:lnTo>
                    <a:pt x="3806" y="22"/>
                  </a:lnTo>
                  <a:lnTo>
                    <a:pt x="3808" y="22"/>
                  </a:lnTo>
                  <a:lnTo>
                    <a:pt x="3808" y="22"/>
                  </a:lnTo>
                  <a:lnTo>
                    <a:pt x="3808" y="22"/>
                  </a:lnTo>
                  <a:lnTo>
                    <a:pt x="3808" y="22"/>
                  </a:lnTo>
                  <a:lnTo>
                    <a:pt x="3808" y="22"/>
                  </a:lnTo>
                  <a:lnTo>
                    <a:pt x="3808" y="22"/>
                  </a:lnTo>
                  <a:lnTo>
                    <a:pt x="3808" y="22"/>
                  </a:lnTo>
                  <a:lnTo>
                    <a:pt x="3808" y="22"/>
                  </a:lnTo>
                  <a:lnTo>
                    <a:pt x="3808" y="22"/>
                  </a:lnTo>
                  <a:lnTo>
                    <a:pt x="3808" y="22"/>
                  </a:lnTo>
                  <a:lnTo>
                    <a:pt x="3810" y="22"/>
                  </a:lnTo>
                  <a:lnTo>
                    <a:pt x="3810" y="22"/>
                  </a:lnTo>
                  <a:lnTo>
                    <a:pt x="3810" y="22"/>
                  </a:lnTo>
                  <a:lnTo>
                    <a:pt x="3810" y="22"/>
                  </a:lnTo>
                  <a:lnTo>
                    <a:pt x="3810" y="22"/>
                  </a:lnTo>
                  <a:lnTo>
                    <a:pt x="3810" y="22"/>
                  </a:lnTo>
                  <a:lnTo>
                    <a:pt x="3810" y="22"/>
                  </a:lnTo>
                  <a:lnTo>
                    <a:pt x="3810" y="22"/>
                  </a:lnTo>
                  <a:lnTo>
                    <a:pt x="3810" y="22"/>
                  </a:lnTo>
                  <a:lnTo>
                    <a:pt x="3810" y="22"/>
                  </a:lnTo>
                  <a:lnTo>
                    <a:pt x="3812" y="22"/>
                  </a:lnTo>
                  <a:lnTo>
                    <a:pt x="3812" y="22"/>
                  </a:lnTo>
                  <a:lnTo>
                    <a:pt x="3814" y="22"/>
                  </a:lnTo>
                  <a:lnTo>
                    <a:pt x="3814" y="22"/>
                  </a:lnTo>
                  <a:lnTo>
                    <a:pt x="3816" y="22"/>
                  </a:lnTo>
                  <a:lnTo>
                    <a:pt x="3816" y="22"/>
                  </a:lnTo>
                  <a:lnTo>
                    <a:pt x="3818" y="22"/>
                  </a:lnTo>
                  <a:lnTo>
                    <a:pt x="3818" y="22"/>
                  </a:lnTo>
                  <a:lnTo>
                    <a:pt x="3822" y="22"/>
                  </a:lnTo>
                  <a:lnTo>
                    <a:pt x="3822" y="22"/>
                  </a:lnTo>
                  <a:lnTo>
                    <a:pt x="3824" y="22"/>
                  </a:lnTo>
                  <a:lnTo>
                    <a:pt x="3824" y="22"/>
                  </a:lnTo>
                  <a:lnTo>
                    <a:pt x="3828" y="24"/>
                  </a:lnTo>
                  <a:lnTo>
                    <a:pt x="3828" y="24"/>
                  </a:lnTo>
                  <a:lnTo>
                    <a:pt x="3828" y="22"/>
                  </a:lnTo>
                  <a:lnTo>
                    <a:pt x="3828" y="22"/>
                  </a:lnTo>
                  <a:lnTo>
                    <a:pt x="3830" y="24"/>
                  </a:lnTo>
                  <a:lnTo>
                    <a:pt x="3830" y="24"/>
                  </a:lnTo>
                  <a:lnTo>
                    <a:pt x="3832" y="24"/>
                  </a:lnTo>
                  <a:lnTo>
                    <a:pt x="3832" y="24"/>
                  </a:lnTo>
                  <a:lnTo>
                    <a:pt x="3834" y="24"/>
                  </a:lnTo>
                  <a:lnTo>
                    <a:pt x="3834" y="24"/>
                  </a:lnTo>
                  <a:lnTo>
                    <a:pt x="3836" y="24"/>
                  </a:lnTo>
                  <a:lnTo>
                    <a:pt x="3836" y="24"/>
                  </a:lnTo>
                  <a:lnTo>
                    <a:pt x="3838" y="24"/>
                  </a:lnTo>
                  <a:lnTo>
                    <a:pt x="3838" y="24"/>
                  </a:lnTo>
                  <a:lnTo>
                    <a:pt x="3838" y="24"/>
                  </a:lnTo>
                  <a:lnTo>
                    <a:pt x="3838" y="24"/>
                  </a:lnTo>
                  <a:lnTo>
                    <a:pt x="3840" y="24"/>
                  </a:lnTo>
                  <a:lnTo>
                    <a:pt x="3840" y="24"/>
                  </a:lnTo>
                  <a:lnTo>
                    <a:pt x="3840" y="24"/>
                  </a:lnTo>
                  <a:lnTo>
                    <a:pt x="3840" y="24"/>
                  </a:lnTo>
                  <a:lnTo>
                    <a:pt x="3846" y="24"/>
                  </a:lnTo>
                  <a:lnTo>
                    <a:pt x="3846" y="24"/>
                  </a:lnTo>
                  <a:lnTo>
                    <a:pt x="3850" y="26"/>
                  </a:lnTo>
                  <a:lnTo>
                    <a:pt x="3850" y="26"/>
                  </a:lnTo>
                  <a:lnTo>
                    <a:pt x="3860" y="26"/>
                  </a:lnTo>
                  <a:lnTo>
                    <a:pt x="3860" y="26"/>
                  </a:lnTo>
                  <a:lnTo>
                    <a:pt x="3864" y="24"/>
                  </a:lnTo>
                  <a:lnTo>
                    <a:pt x="3864" y="24"/>
                  </a:lnTo>
                  <a:lnTo>
                    <a:pt x="3868" y="26"/>
                  </a:lnTo>
                  <a:lnTo>
                    <a:pt x="3868" y="26"/>
                  </a:lnTo>
                  <a:lnTo>
                    <a:pt x="3876" y="26"/>
                  </a:lnTo>
                  <a:lnTo>
                    <a:pt x="3876" y="26"/>
                  </a:lnTo>
                  <a:lnTo>
                    <a:pt x="3878" y="26"/>
                  </a:lnTo>
                  <a:lnTo>
                    <a:pt x="3878" y="26"/>
                  </a:lnTo>
                  <a:lnTo>
                    <a:pt x="3890" y="28"/>
                  </a:lnTo>
                  <a:lnTo>
                    <a:pt x="3890" y="28"/>
                  </a:lnTo>
                  <a:lnTo>
                    <a:pt x="3892" y="28"/>
                  </a:lnTo>
                  <a:lnTo>
                    <a:pt x="3892" y="28"/>
                  </a:lnTo>
                  <a:lnTo>
                    <a:pt x="3902" y="28"/>
                  </a:lnTo>
                  <a:lnTo>
                    <a:pt x="3902" y="28"/>
                  </a:lnTo>
                  <a:lnTo>
                    <a:pt x="3904" y="30"/>
                  </a:lnTo>
                  <a:lnTo>
                    <a:pt x="3904" y="30"/>
                  </a:lnTo>
                  <a:lnTo>
                    <a:pt x="3908" y="28"/>
                  </a:lnTo>
                  <a:lnTo>
                    <a:pt x="3908" y="28"/>
                  </a:lnTo>
                  <a:lnTo>
                    <a:pt x="3910" y="28"/>
                  </a:lnTo>
                  <a:lnTo>
                    <a:pt x="3910" y="28"/>
                  </a:lnTo>
                  <a:lnTo>
                    <a:pt x="3912" y="28"/>
                  </a:lnTo>
                  <a:lnTo>
                    <a:pt x="3912" y="28"/>
                  </a:lnTo>
                  <a:lnTo>
                    <a:pt x="3918" y="30"/>
                  </a:lnTo>
                  <a:lnTo>
                    <a:pt x="3918" y="30"/>
                  </a:lnTo>
                  <a:lnTo>
                    <a:pt x="3922" y="30"/>
                  </a:lnTo>
                  <a:lnTo>
                    <a:pt x="3922" y="30"/>
                  </a:lnTo>
                  <a:lnTo>
                    <a:pt x="3924" y="30"/>
                  </a:lnTo>
                  <a:lnTo>
                    <a:pt x="3924" y="30"/>
                  </a:lnTo>
                  <a:lnTo>
                    <a:pt x="3924" y="30"/>
                  </a:lnTo>
                  <a:lnTo>
                    <a:pt x="3924" y="30"/>
                  </a:lnTo>
                  <a:lnTo>
                    <a:pt x="3926" y="30"/>
                  </a:lnTo>
                  <a:lnTo>
                    <a:pt x="3926" y="30"/>
                  </a:lnTo>
                  <a:lnTo>
                    <a:pt x="3926" y="30"/>
                  </a:lnTo>
                  <a:lnTo>
                    <a:pt x="3926" y="30"/>
                  </a:lnTo>
                  <a:lnTo>
                    <a:pt x="3930" y="32"/>
                  </a:lnTo>
                  <a:lnTo>
                    <a:pt x="3930" y="32"/>
                  </a:lnTo>
                  <a:lnTo>
                    <a:pt x="3906" y="32"/>
                  </a:lnTo>
                  <a:lnTo>
                    <a:pt x="3906" y="32"/>
                  </a:lnTo>
                  <a:lnTo>
                    <a:pt x="3906" y="32"/>
                  </a:lnTo>
                  <a:lnTo>
                    <a:pt x="3906" y="32"/>
                  </a:lnTo>
                  <a:lnTo>
                    <a:pt x="3906" y="32"/>
                  </a:lnTo>
                  <a:lnTo>
                    <a:pt x="3904" y="32"/>
                  </a:lnTo>
                  <a:lnTo>
                    <a:pt x="3904" y="32"/>
                  </a:lnTo>
                  <a:lnTo>
                    <a:pt x="3904" y="32"/>
                  </a:lnTo>
                  <a:lnTo>
                    <a:pt x="3904" y="32"/>
                  </a:lnTo>
                  <a:lnTo>
                    <a:pt x="3904" y="32"/>
                  </a:lnTo>
                  <a:lnTo>
                    <a:pt x="3904" y="32"/>
                  </a:lnTo>
                  <a:lnTo>
                    <a:pt x="3898" y="34"/>
                  </a:lnTo>
                  <a:lnTo>
                    <a:pt x="3898" y="34"/>
                  </a:lnTo>
                  <a:lnTo>
                    <a:pt x="3892" y="36"/>
                  </a:lnTo>
                  <a:lnTo>
                    <a:pt x="3892" y="36"/>
                  </a:lnTo>
                  <a:lnTo>
                    <a:pt x="3890" y="36"/>
                  </a:lnTo>
                  <a:lnTo>
                    <a:pt x="3890" y="36"/>
                  </a:lnTo>
                  <a:lnTo>
                    <a:pt x="3888" y="36"/>
                  </a:lnTo>
                  <a:lnTo>
                    <a:pt x="3888" y="36"/>
                  </a:lnTo>
                  <a:lnTo>
                    <a:pt x="3886" y="36"/>
                  </a:lnTo>
                  <a:lnTo>
                    <a:pt x="3886" y="36"/>
                  </a:lnTo>
                  <a:lnTo>
                    <a:pt x="3886" y="36"/>
                  </a:lnTo>
                  <a:lnTo>
                    <a:pt x="3886" y="36"/>
                  </a:lnTo>
                  <a:lnTo>
                    <a:pt x="3886" y="36"/>
                  </a:lnTo>
                  <a:lnTo>
                    <a:pt x="3886" y="36"/>
                  </a:lnTo>
                  <a:lnTo>
                    <a:pt x="3884" y="36"/>
                  </a:lnTo>
                  <a:lnTo>
                    <a:pt x="3884" y="36"/>
                  </a:lnTo>
                  <a:lnTo>
                    <a:pt x="3882" y="36"/>
                  </a:lnTo>
                  <a:lnTo>
                    <a:pt x="3882" y="36"/>
                  </a:lnTo>
                  <a:lnTo>
                    <a:pt x="3882" y="36"/>
                  </a:lnTo>
                  <a:lnTo>
                    <a:pt x="3882" y="36"/>
                  </a:lnTo>
                  <a:lnTo>
                    <a:pt x="3882" y="36"/>
                  </a:lnTo>
                  <a:lnTo>
                    <a:pt x="3882" y="36"/>
                  </a:lnTo>
                  <a:lnTo>
                    <a:pt x="3882" y="36"/>
                  </a:lnTo>
                  <a:lnTo>
                    <a:pt x="3882" y="36"/>
                  </a:lnTo>
                  <a:lnTo>
                    <a:pt x="3878" y="36"/>
                  </a:lnTo>
                  <a:lnTo>
                    <a:pt x="3878" y="36"/>
                  </a:lnTo>
                  <a:lnTo>
                    <a:pt x="3878" y="36"/>
                  </a:lnTo>
                  <a:lnTo>
                    <a:pt x="3878" y="36"/>
                  </a:lnTo>
                  <a:lnTo>
                    <a:pt x="3878" y="36"/>
                  </a:lnTo>
                  <a:lnTo>
                    <a:pt x="3878" y="36"/>
                  </a:lnTo>
                  <a:lnTo>
                    <a:pt x="3876" y="36"/>
                  </a:lnTo>
                  <a:lnTo>
                    <a:pt x="3876" y="36"/>
                  </a:lnTo>
                  <a:lnTo>
                    <a:pt x="3874" y="36"/>
                  </a:lnTo>
                  <a:lnTo>
                    <a:pt x="3874" y="36"/>
                  </a:lnTo>
                  <a:lnTo>
                    <a:pt x="3874" y="36"/>
                  </a:lnTo>
                  <a:lnTo>
                    <a:pt x="3874" y="36"/>
                  </a:lnTo>
                  <a:lnTo>
                    <a:pt x="3874" y="36"/>
                  </a:lnTo>
                  <a:lnTo>
                    <a:pt x="3874" y="38"/>
                  </a:lnTo>
                  <a:lnTo>
                    <a:pt x="3874" y="38"/>
                  </a:lnTo>
                  <a:lnTo>
                    <a:pt x="3870" y="38"/>
                  </a:lnTo>
                  <a:lnTo>
                    <a:pt x="3870" y="38"/>
                  </a:lnTo>
                  <a:lnTo>
                    <a:pt x="3864" y="38"/>
                  </a:lnTo>
                  <a:lnTo>
                    <a:pt x="3864" y="38"/>
                  </a:lnTo>
                  <a:lnTo>
                    <a:pt x="3854" y="38"/>
                  </a:lnTo>
                  <a:lnTo>
                    <a:pt x="3854" y="38"/>
                  </a:lnTo>
                  <a:lnTo>
                    <a:pt x="3850" y="36"/>
                  </a:lnTo>
                  <a:lnTo>
                    <a:pt x="3850" y="36"/>
                  </a:lnTo>
                  <a:lnTo>
                    <a:pt x="3846" y="34"/>
                  </a:lnTo>
                  <a:lnTo>
                    <a:pt x="3846" y="34"/>
                  </a:lnTo>
                  <a:lnTo>
                    <a:pt x="3846" y="34"/>
                  </a:lnTo>
                  <a:lnTo>
                    <a:pt x="3846" y="34"/>
                  </a:lnTo>
                  <a:lnTo>
                    <a:pt x="3842" y="34"/>
                  </a:lnTo>
                  <a:lnTo>
                    <a:pt x="3842" y="34"/>
                  </a:lnTo>
                  <a:lnTo>
                    <a:pt x="3842" y="36"/>
                  </a:lnTo>
                  <a:lnTo>
                    <a:pt x="3842" y="36"/>
                  </a:lnTo>
                  <a:lnTo>
                    <a:pt x="3842" y="36"/>
                  </a:lnTo>
                  <a:lnTo>
                    <a:pt x="3842" y="36"/>
                  </a:lnTo>
                  <a:lnTo>
                    <a:pt x="3842" y="36"/>
                  </a:lnTo>
                  <a:lnTo>
                    <a:pt x="3842" y="36"/>
                  </a:lnTo>
                  <a:lnTo>
                    <a:pt x="3842" y="36"/>
                  </a:lnTo>
                  <a:lnTo>
                    <a:pt x="3840" y="38"/>
                  </a:lnTo>
                  <a:lnTo>
                    <a:pt x="3840" y="38"/>
                  </a:lnTo>
                  <a:lnTo>
                    <a:pt x="3832" y="38"/>
                  </a:lnTo>
                  <a:lnTo>
                    <a:pt x="3832" y="38"/>
                  </a:lnTo>
                  <a:lnTo>
                    <a:pt x="3830" y="38"/>
                  </a:lnTo>
                  <a:lnTo>
                    <a:pt x="3830" y="38"/>
                  </a:lnTo>
                  <a:lnTo>
                    <a:pt x="3828" y="38"/>
                  </a:lnTo>
                  <a:lnTo>
                    <a:pt x="3828" y="38"/>
                  </a:lnTo>
                  <a:lnTo>
                    <a:pt x="3826" y="38"/>
                  </a:lnTo>
                  <a:lnTo>
                    <a:pt x="3826" y="38"/>
                  </a:lnTo>
                  <a:lnTo>
                    <a:pt x="3824" y="38"/>
                  </a:lnTo>
                  <a:lnTo>
                    <a:pt x="3824" y="38"/>
                  </a:lnTo>
                  <a:lnTo>
                    <a:pt x="3824" y="38"/>
                  </a:lnTo>
                  <a:lnTo>
                    <a:pt x="3824" y="38"/>
                  </a:lnTo>
                  <a:lnTo>
                    <a:pt x="3824" y="38"/>
                  </a:lnTo>
                  <a:lnTo>
                    <a:pt x="3824" y="38"/>
                  </a:lnTo>
                  <a:lnTo>
                    <a:pt x="3822" y="38"/>
                  </a:lnTo>
                  <a:lnTo>
                    <a:pt x="3822" y="38"/>
                  </a:lnTo>
                  <a:lnTo>
                    <a:pt x="3820" y="38"/>
                  </a:lnTo>
                  <a:lnTo>
                    <a:pt x="3820" y="38"/>
                  </a:lnTo>
                  <a:lnTo>
                    <a:pt x="3820" y="38"/>
                  </a:lnTo>
                  <a:lnTo>
                    <a:pt x="3820" y="38"/>
                  </a:lnTo>
                  <a:lnTo>
                    <a:pt x="3812" y="40"/>
                  </a:lnTo>
                  <a:lnTo>
                    <a:pt x="3812" y="40"/>
                  </a:lnTo>
                  <a:lnTo>
                    <a:pt x="3810" y="40"/>
                  </a:lnTo>
                  <a:lnTo>
                    <a:pt x="3810" y="40"/>
                  </a:lnTo>
                  <a:lnTo>
                    <a:pt x="3810" y="40"/>
                  </a:lnTo>
                  <a:lnTo>
                    <a:pt x="3810" y="40"/>
                  </a:lnTo>
                  <a:lnTo>
                    <a:pt x="3810" y="40"/>
                  </a:lnTo>
                  <a:lnTo>
                    <a:pt x="3810" y="40"/>
                  </a:lnTo>
                  <a:lnTo>
                    <a:pt x="3808" y="40"/>
                  </a:lnTo>
                  <a:lnTo>
                    <a:pt x="3808" y="40"/>
                  </a:lnTo>
                  <a:lnTo>
                    <a:pt x="3808" y="40"/>
                  </a:lnTo>
                  <a:lnTo>
                    <a:pt x="3808" y="40"/>
                  </a:lnTo>
                  <a:lnTo>
                    <a:pt x="3808" y="40"/>
                  </a:lnTo>
                  <a:lnTo>
                    <a:pt x="3808" y="40"/>
                  </a:lnTo>
                  <a:lnTo>
                    <a:pt x="3806" y="42"/>
                  </a:lnTo>
                  <a:lnTo>
                    <a:pt x="3806" y="42"/>
                  </a:lnTo>
                  <a:lnTo>
                    <a:pt x="3806" y="42"/>
                  </a:lnTo>
                  <a:lnTo>
                    <a:pt x="3806" y="42"/>
                  </a:lnTo>
                  <a:lnTo>
                    <a:pt x="3802" y="42"/>
                  </a:lnTo>
                  <a:lnTo>
                    <a:pt x="3802" y="42"/>
                  </a:lnTo>
                  <a:lnTo>
                    <a:pt x="3800" y="42"/>
                  </a:lnTo>
                  <a:lnTo>
                    <a:pt x="3800" y="42"/>
                  </a:lnTo>
                  <a:lnTo>
                    <a:pt x="3794" y="42"/>
                  </a:lnTo>
                  <a:lnTo>
                    <a:pt x="3794" y="42"/>
                  </a:lnTo>
                  <a:lnTo>
                    <a:pt x="3794" y="42"/>
                  </a:lnTo>
                  <a:lnTo>
                    <a:pt x="3794" y="42"/>
                  </a:lnTo>
                  <a:lnTo>
                    <a:pt x="3794" y="42"/>
                  </a:lnTo>
                  <a:lnTo>
                    <a:pt x="3794" y="42"/>
                  </a:lnTo>
                  <a:lnTo>
                    <a:pt x="3790" y="42"/>
                  </a:lnTo>
                  <a:lnTo>
                    <a:pt x="3790" y="42"/>
                  </a:lnTo>
                  <a:lnTo>
                    <a:pt x="3790" y="42"/>
                  </a:lnTo>
                  <a:lnTo>
                    <a:pt x="3790" y="42"/>
                  </a:lnTo>
                  <a:lnTo>
                    <a:pt x="3788" y="42"/>
                  </a:lnTo>
                  <a:lnTo>
                    <a:pt x="3788" y="42"/>
                  </a:lnTo>
                  <a:lnTo>
                    <a:pt x="3782" y="42"/>
                  </a:lnTo>
                  <a:lnTo>
                    <a:pt x="3782" y="42"/>
                  </a:lnTo>
                  <a:lnTo>
                    <a:pt x="3780" y="42"/>
                  </a:lnTo>
                  <a:lnTo>
                    <a:pt x="3780" y="42"/>
                  </a:lnTo>
                  <a:lnTo>
                    <a:pt x="3772" y="42"/>
                  </a:lnTo>
                  <a:lnTo>
                    <a:pt x="3772" y="42"/>
                  </a:lnTo>
                  <a:lnTo>
                    <a:pt x="3762" y="40"/>
                  </a:lnTo>
                  <a:lnTo>
                    <a:pt x="3762" y="40"/>
                  </a:lnTo>
                  <a:lnTo>
                    <a:pt x="3758" y="42"/>
                  </a:lnTo>
                  <a:lnTo>
                    <a:pt x="3758" y="42"/>
                  </a:lnTo>
                  <a:lnTo>
                    <a:pt x="3750" y="42"/>
                  </a:lnTo>
                  <a:lnTo>
                    <a:pt x="3750" y="42"/>
                  </a:lnTo>
                  <a:lnTo>
                    <a:pt x="3750" y="42"/>
                  </a:lnTo>
                  <a:lnTo>
                    <a:pt x="3750" y="42"/>
                  </a:lnTo>
                  <a:lnTo>
                    <a:pt x="3750" y="42"/>
                  </a:lnTo>
                  <a:lnTo>
                    <a:pt x="3750" y="42"/>
                  </a:lnTo>
                  <a:lnTo>
                    <a:pt x="3748" y="42"/>
                  </a:lnTo>
                  <a:lnTo>
                    <a:pt x="3748" y="42"/>
                  </a:lnTo>
                  <a:lnTo>
                    <a:pt x="3748" y="42"/>
                  </a:lnTo>
                  <a:lnTo>
                    <a:pt x="3748" y="42"/>
                  </a:lnTo>
                  <a:lnTo>
                    <a:pt x="3748" y="42"/>
                  </a:lnTo>
                  <a:lnTo>
                    <a:pt x="3748" y="42"/>
                  </a:lnTo>
                  <a:lnTo>
                    <a:pt x="3746" y="42"/>
                  </a:lnTo>
                  <a:lnTo>
                    <a:pt x="3746" y="42"/>
                  </a:lnTo>
                  <a:lnTo>
                    <a:pt x="3744" y="42"/>
                  </a:lnTo>
                  <a:lnTo>
                    <a:pt x="3744" y="42"/>
                  </a:lnTo>
                  <a:lnTo>
                    <a:pt x="3744" y="42"/>
                  </a:lnTo>
                  <a:lnTo>
                    <a:pt x="3744" y="42"/>
                  </a:lnTo>
                  <a:lnTo>
                    <a:pt x="3742" y="42"/>
                  </a:lnTo>
                  <a:lnTo>
                    <a:pt x="3742" y="42"/>
                  </a:lnTo>
                  <a:lnTo>
                    <a:pt x="3740" y="42"/>
                  </a:lnTo>
                  <a:lnTo>
                    <a:pt x="3740" y="42"/>
                  </a:lnTo>
                  <a:lnTo>
                    <a:pt x="3738" y="42"/>
                  </a:lnTo>
                  <a:lnTo>
                    <a:pt x="3738" y="42"/>
                  </a:lnTo>
                  <a:lnTo>
                    <a:pt x="3736" y="42"/>
                  </a:lnTo>
                  <a:lnTo>
                    <a:pt x="3736" y="42"/>
                  </a:lnTo>
                  <a:lnTo>
                    <a:pt x="3730" y="42"/>
                  </a:lnTo>
                  <a:lnTo>
                    <a:pt x="3730" y="42"/>
                  </a:lnTo>
                  <a:lnTo>
                    <a:pt x="3728" y="42"/>
                  </a:lnTo>
                  <a:lnTo>
                    <a:pt x="3728" y="42"/>
                  </a:lnTo>
                  <a:lnTo>
                    <a:pt x="3724" y="42"/>
                  </a:lnTo>
                  <a:lnTo>
                    <a:pt x="3724" y="42"/>
                  </a:lnTo>
                  <a:lnTo>
                    <a:pt x="3720" y="42"/>
                  </a:lnTo>
                  <a:lnTo>
                    <a:pt x="3720" y="42"/>
                  </a:lnTo>
                  <a:lnTo>
                    <a:pt x="3718" y="42"/>
                  </a:lnTo>
                  <a:lnTo>
                    <a:pt x="3718" y="42"/>
                  </a:lnTo>
                  <a:lnTo>
                    <a:pt x="3714" y="42"/>
                  </a:lnTo>
                  <a:lnTo>
                    <a:pt x="3714" y="42"/>
                  </a:lnTo>
                  <a:lnTo>
                    <a:pt x="3710" y="44"/>
                  </a:lnTo>
                  <a:lnTo>
                    <a:pt x="3710" y="44"/>
                  </a:lnTo>
                  <a:lnTo>
                    <a:pt x="3710" y="44"/>
                  </a:lnTo>
                  <a:lnTo>
                    <a:pt x="3710" y="44"/>
                  </a:lnTo>
                  <a:lnTo>
                    <a:pt x="3708" y="44"/>
                  </a:lnTo>
                  <a:lnTo>
                    <a:pt x="3708" y="44"/>
                  </a:lnTo>
                  <a:lnTo>
                    <a:pt x="3708" y="44"/>
                  </a:lnTo>
                  <a:lnTo>
                    <a:pt x="3708" y="44"/>
                  </a:lnTo>
                  <a:lnTo>
                    <a:pt x="3708" y="44"/>
                  </a:lnTo>
                  <a:lnTo>
                    <a:pt x="3708" y="44"/>
                  </a:lnTo>
                  <a:lnTo>
                    <a:pt x="3706" y="44"/>
                  </a:lnTo>
                  <a:lnTo>
                    <a:pt x="3706" y="44"/>
                  </a:lnTo>
                  <a:lnTo>
                    <a:pt x="3704" y="44"/>
                  </a:lnTo>
                  <a:lnTo>
                    <a:pt x="3704" y="44"/>
                  </a:lnTo>
                  <a:lnTo>
                    <a:pt x="3704" y="44"/>
                  </a:lnTo>
                  <a:lnTo>
                    <a:pt x="3704" y="44"/>
                  </a:lnTo>
                  <a:lnTo>
                    <a:pt x="3698" y="46"/>
                  </a:lnTo>
                  <a:lnTo>
                    <a:pt x="3698" y="46"/>
                  </a:lnTo>
                  <a:lnTo>
                    <a:pt x="3698" y="46"/>
                  </a:lnTo>
                  <a:lnTo>
                    <a:pt x="3698" y="46"/>
                  </a:lnTo>
                  <a:lnTo>
                    <a:pt x="3690" y="46"/>
                  </a:lnTo>
                  <a:lnTo>
                    <a:pt x="3690" y="46"/>
                  </a:lnTo>
                  <a:lnTo>
                    <a:pt x="3688" y="46"/>
                  </a:lnTo>
                  <a:lnTo>
                    <a:pt x="3688" y="46"/>
                  </a:lnTo>
                  <a:lnTo>
                    <a:pt x="3684" y="46"/>
                  </a:lnTo>
                  <a:lnTo>
                    <a:pt x="3684" y="46"/>
                  </a:lnTo>
                  <a:lnTo>
                    <a:pt x="3680" y="46"/>
                  </a:lnTo>
                  <a:lnTo>
                    <a:pt x="3680" y="46"/>
                  </a:lnTo>
                  <a:lnTo>
                    <a:pt x="3678" y="46"/>
                  </a:lnTo>
                  <a:lnTo>
                    <a:pt x="3678" y="46"/>
                  </a:lnTo>
                  <a:lnTo>
                    <a:pt x="3678" y="46"/>
                  </a:lnTo>
                  <a:lnTo>
                    <a:pt x="3678" y="46"/>
                  </a:lnTo>
                  <a:lnTo>
                    <a:pt x="3676" y="46"/>
                  </a:lnTo>
                  <a:lnTo>
                    <a:pt x="3676" y="46"/>
                  </a:lnTo>
                  <a:lnTo>
                    <a:pt x="3676" y="46"/>
                  </a:lnTo>
                  <a:lnTo>
                    <a:pt x="3676" y="46"/>
                  </a:lnTo>
                  <a:lnTo>
                    <a:pt x="3676" y="46"/>
                  </a:lnTo>
                  <a:lnTo>
                    <a:pt x="3676" y="46"/>
                  </a:lnTo>
                  <a:lnTo>
                    <a:pt x="3674" y="46"/>
                  </a:lnTo>
                  <a:lnTo>
                    <a:pt x="3674" y="46"/>
                  </a:lnTo>
                  <a:lnTo>
                    <a:pt x="3670" y="48"/>
                  </a:lnTo>
                  <a:lnTo>
                    <a:pt x="3670" y="48"/>
                  </a:lnTo>
                  <a:lnTo>
                    <a:pt x="3664" y="46"/>
                  </a:lnTo>
                  <a:lnTo>
                    <a:pt x="3664" y="46"/>
                  </a:lnTo>
                  <a:lnTo>
                    <a:pt x="3660" y="44"/>
                  </a:lnTo>
                  <a:lnTo>
                    <a:pt x="3660" y="44"/>
                  </a:lnTo>
                  <a:lnTo>
                    <a:pt x="3658" y="44"/>
                  </a:lnTo>
                  <a:lnTo>
                    <a:pt x="3658" y="44"/>
                  </a:lnTo>
                  <a:lnTo>
                    <a:pt x="3656" y="44"/>
                  </a:lnTo>
                  <a:lnTo>
                    <a:pt x="3656" y="44"/>
                  </a:lnTo>
                  <a:lnTo>
                    <a:pt x="3652" y="46"/>
                  </a:lnTo>
                  <a:lnTo>
                    <a:pt x="3652" y="46"/>
                  </a:lnTo>
                  <a:lnTo>
                    <a:pt x="3650" y="48"/>
                  </a:lnTo>
                  <a:lnTo>
                    <a:pt x="3650" y="48"/>
                  </a:lnTo>
                  <a:lnTo>
                    <a:pt x="3648" y="48"/>
                  </a:lnTo>
                  <a:lnTo>
                    <a:pt x="3648" y="48"/>
                  </a:lnTo>
                  <a:lnTo>
                    <a:pt x="3648" y="48"/>
                  </a:lnTo>
                  <a:lnTo>
                    <a:pt x="3648" y="48"/>
                  </a:lnTo>
                  <a:lnTo>
                    <a:pt x="3646" y="48"/>
                  </a:lnTo>
                  <a:lnTo>
                    <a:pt x="3646" y="48"/>
                  </a:lnTo>
                  <a:lnTo>
                    <a:pt x="3646" y="48"/>
                  </a:lnTo>
                  <a:lnTo>
                    <a:pt x="3646" y="48"/>
                  </a:lnTo>
                  <a:lnTo>
                    <a:pt x="3644" y="48"/>
                  </a:lnTo>
                  <a:lnTo>
                    <a:pt x="3644" y="48"/>
                  </a:lnTo>
                  <a:lnTo>
                    <a:pt x="3644" y="48"/>
                  </a:lnTo>
                  <a:lnTo>
                    <a:pt x="3644" y="48"/>
                  </a:lnTo>
                  <a:lnTo>
                    <a:pt x="3642" y="48"/>
                  </a:lnTo>
                  <a:lnTo>
                    <a:pt x="3642" y="48"/>
                  </a:lnTo>
                  <a:lnTo>
                    <a:pt x="3638" y="48"/>
                  </a:lnTo>
                  <a:lnTo>
                    <a:pt x="3638" y="48"/>
                  </a:lnTo>
                  <a:lnTo>
                    <a:pt x="3638" y="46"/>
                  </a:lnTo>
                  <a:lnTo>
                    <a:pt x="3638" y="46"/>
                  </a:lnTo>
                  <a:lnTo>
                    <a:pt x="3634" y="46"/>
                  </a:lnTo>
                  <a:lnTo>
                    <a:pt x="3634" y="46"/>
                  </a:lnTo>
                  <a:lnTo>
                    <a:pt x="3634" y="46"/>
                  </a:lnTo>
                  <a:lnTo>
                    <a:pt x="3634" y="46"/>
                  </a:lnTo>
                  <a:lnTo>
                    <a:pt x="3634" y="46"/>
                  </a:lnTo>
                  <a:lnTo>
                    <a:pt x="3634" y="46"/>
                  </a:lnTo>
                  <a:lnTo>
                    <a:pt x="3630" y="46"/>
                  </a:lnTo>
                  <a:lnTo>
                    <a:pt x="3630" y="46"/>
                  </a:lnTo>
                  <a:lnTo>
                    <a:pt x="3630" y="46"/>
                  </a:lnTo>
                  <a:lnTo>
                    <a:pt x="3630" y="46"/>
                  </a:lnTo>
                  <a:lnTo>
                    <a:pt x="3628" y="46"/>
                  </a:lnTo>
                  <a:lnTo>
                    <a:pt x="3628" y="46"/>
                  </a:lnTo>
                  <a:lnTo>
                    <a:pt x="3626" y="46"/>
                  </a:lnTo>
                  <a:lnTo>
                    <a:pt x="3626" y="46"/>
                  </a:lnTo>
                  <a:lnTo>
                    <a:pt x="3624" y="46"/>
                  </a:lnTo>
                  <a:lnTo>
                    <a:pt x="3624" y="46"/>
                  </a:lnTo>
                  <a:lnTo>
                    <a:pt x="3620" y="48"/>
                  </a:lnTo>
                  <a:lnTo>
                    <a:pt x="3620" y="48"/>
                  </a:lnTo>
                  <a:lnTo>
                    <a:pt x="3610" y="48"/>
                  </a:lnTo>
                  <a:lnTo>
                    <a:pt x="3610" y="48"/>
                  </a:lnTo>
                  <a:lnTo>
                    <a:pt x="3608" y="48"/>
                  </a:lnTo>
                  <a:lnTo>
                    <a:pt x="3608" y="48"/>
                  </a:lnTo>
                  <a:lnTo>
                    <a:pt x="3606" y="48"/>
                  </a:lnTo>
                  <a:lnTo>
                    <a:pt x="3606" y="48"/>
                  </a:lnTo>
                  <a:lnTo>
                    <a:pt x="3604" y="48"/>
                  </a:lnTo>
                  <a:lnTo>
                    <a:pt x="3604" y="48"/>
                  </a:lnTo>
                  <a:lnTo>
                    <a:pt x="3602" y="48"/>
                  </a:lnTo>
                  <a:lnTo>
                    <a:pt x="3602" y="48"/>
                  </a:lnTo>
                  <a:lnTo>
                    <a:pt x="3598" y="48"/>
                  </a:lnTo>
                  <a:lnTo>
                    <a:pt x="3598" y="48"/>
                  </a:lnTo>
                  <a:lnTo>
                    <a:pt x="3596" y="46"/>
                  </a:lnTo>
                  <a:lnTo>
                    <a:pt x="3596" y="46"/>
                  </a:lnTo>
                  <a:lnTo>
                    <a:pt x="3592" y="48"/>
                  </a:lnTo>
                  <a:lnTo>
                    <a:pt x="3592" y="48"/>
                  </a:lnTo>
                  <a:lnTo>
                    <a:pt x="3592" y="48"/>
                  </a:lnTo>
                  <a:lnTo>
                    <a:pt x="3592" y="48"/>
                  </a:lnTo>
                  <a:lnTo>
                    <a:pt x="3590" y="48"/>
                  </a:lnTo>
                  <a:lnTo>
                    <a:pt x="3590" y="48"/>
                  </a:lnTo>
                  <a:lnTo>
                    <a:pt x="3588" y="48"/>
                  </a:lnTo>
                  <a:lnTo>
                    <a:pt x="3588" y="48"/>
                  </a:lnTo>
                  <a:lnTo>
                    <a:pt x="3586" y="48"/>
                  </a:lnTo>
                  <a:lnTo>
                    <a:pt x="3586" y="48"/>
                  </a:lnTo>
                  <a:lnTo>
                    <a:pt x="3582" y="48"/>
                  </a:lnTo>
                  <a:lnTo>
                    <a:pt x="3582" y="48"/>
                  </a:lnTo>
                  <a:lnTo>
                    <a:pt x="3576" y="48"/>
                  </a:lnTo>
                  <a:lnTo>
                    <a:pt x="3576" y="48"/>
                  </a:lnTo>
                  <a:lnTo>
                    <a:pt x="3572" y="48"/>
                  </a:lnTo>
                  <a:lnTo>
                    <a:pt x="3570" y="48"/>
                  </a:lnTo>
                  <a:lnTo>
                    <a:pt x="3570" y="48"/>
                  </a:lnTo>
                  <a:lnTo>
                    <a:pt x="3568" y="50"/>
                  </a:lnTo>
                  <a:lnTo>
                    <a:pt x="3568" y="50"/>
                  </a:lnTo>
                  <a:lnTo>
                    <a:pt x="3566" y="50"/>
                  </a:lnTo>
                  <a:lnTo>
                    <a:pt x="3566" y="50"/>
                  </a:lnTo>
                  <a:lnTo>
                    <a:pt x="3566" y="50"/>
                  </a:lnTo>
                  <a:lnTo>
                    <a:pt x="3566" y="50"/>
                  </a:lnTo>
                  <a:lnTo>
                    <a:pt x="3566" y="50"/>
                  </a:lnTo>
                  <a:lnTo>
                    <a:pt x="3566" y="50"/>
                  </a:lnTo>
                  <a:lnTo>
                    <a:pt x="3566" y="50"/>
                  </a:lnTo>
                  <a:lnTo>
                    <a:pt x="3566" y="50"/>
                  </a:lnTo>
                  <a:lnTo>
                    <a:pt x="3564" y="50"/>
                  </a:lnTo>
                  <a:lnTo>
                    <a:pt x="3564" y="50"/>
                  </a:lnTo>
                  <a:lnTo>
                    <a:pt x="3564" y="50"/>
                  </a:lnTo>
                  <a:lnTo>
                    <a:pt x="3564" y="50"/>
                  </a:lnTo>
                  <a:lnTo>
                    <a:pt x="3564" y="50"/>
                  </a:lnTo>
                  <a:lnTo>
                    <a:pt x="3564" y="50"/>
                  </a:lnTo>
                  <a:lnTo>
                    <a:pt x="3562" y="48"/>
                  </a:lnTo>
                  <a:lnTo>
                    <a:pt x="3562" y="48"/>
                  </a:lnTo>
                  <a:lnTo>
                    <a:pt x="3562" y="50"/>
                  </a:lnTo>
                  <a:lnTo>
                    <a:pt x="3562" y="50"/>
                  </a:lnTo>
                  <a:lnTo>
                    <a:pt x="3562" y="48"/>
                  </a:lnTo>
                  <a:lnTo>
                    <a:pt x="3562" y="48"/>
                  </a:lnTo>
                  <a:lnTo>
                    <a:pt x="3560" y="48"/>
                  </a:lnTo>
                  <a:lnTo>
                    <a:pt x="3560" y="48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56" y="48"/>
                  </a:lnTo>
                  <a:lnTo>
                    <a:pt x="3556" y="48"/>
                  </a:lnTo>
                  <a:lnTo>
                    <a:pt x="3556" y="48"/>
                  </a:lnTo>
                  <a:lnTo>
                    <a:pt x="3556" y="48"/>
                  </a:lnTo>
                  <a:lnTo>
                    <a:pt x="3554" y="48"/>
                  </a:lnTo>
                  <a:lnTo>
                    <a:pt x="3554" y="48"/>
                  </a:lnTo>
                  <a:lnTo>
                    <a:pt x="3554" y="48"/>
                  </a:lnTo>
                  <a:lnTo>
                    <a:pt x="3554" y="48"/>
                  </a:lnTo>
                  <a:lnTo>
                    <a:pt x="3552" y="48"/>
                  </a:lnTo>
                  <a:lnTo>
                    <a:pt x="3552" y="48"/>
                  </a:lnTo>
                  <a:lnTo>
                    <a:pt x="3552" y="48"/>
                  </a:lnTo>
                  <a:lnTo>
                    <a:pt x="3552" y="48"/>
                  </a:lnTo>
                  <a:lnTo>
                    <a:pt x="3550" y="48"/>
                  </a:lnTo>
                  <a:lnTo>
                    <a:pt x="3550" y="48"/>
                  </a:lnTo>
                  <a:lnTo>
                    <a:pt x="3550" y="48"/>
                  </a:lnTo>
                  <a:lnTo>
                    <a:pt x="3550" y="48"/>
                  </a:lnTo>
                  <a:lnTo>
                    <a:pt x="3550" y="46"/>
                  </a:lnTo>
                  <a:lnTo>
                    <a:pt x="3550" y="46"/>
                  </a:lnTo>
                  <a:lnTo>
                    <a:pt x="3548" y="48"/>
                  </a:lnTo>
                  <a:lnTo>
                    <a:pt x="3548" y="48"/>
                  </a:lnTo>
                  <a:lnTo>
                    <a:pt x="3548" y="46"/>
                  </a:lnTo>
                  <a:lnTo>
                    <a:pt x="3548" y="46"/>
                  </a:lnTo>
                  <a:lnTo>
                    <a:pt x="3546" y="46"/>
                  </a:lnTo>
                  <a:lnTo>
                    <a:pt x="3546" y="46"/>
                  </a:lnTo>
                  <a:lnTo>
                    <a:pt x="3544" y="46"/>
                  </a:lnTo>
                  <a:lnTo>
                    <a:pt x="3544" y="46"/>
                  </a:lnTo>
                  <a:lnTo>
                    <a:pt x="3544" y="46"/>
                  </a:lnTo>
                  <a:lnTo>
                    <a:pt x="3544" y="46"/>
                  </a:lnTo>
                  <a:lnTo>
                    <a:pt x="3544" y="46"/>
                  </a:lnTo>
                  <a:lnTo>
                    <a:pt x="3544" y="46"/>
                  </a:lnTo>
                  <a:lnTo>
                    <a:pt x="3542" y="46"/>
                  </a:lnTo>
                  <a:lnTo>
                    <a:pt x="3542" y="46"/>
                  </a:lnTo>
                  <a:lnTo>
                    <a:pt x="3542" y="48"/>
                  </a:lnTo>
                  <a:lnTo>
                    <a:pt x="3542" y="48"/>
                  </a:lnTo>
                  <a:lnTo>
                    <a:pt x="3542" y="46"/>
                  </a:lnTo>
                  <a:lnTo>
                    <a:pt x="3542" y="46"/>
                  </a:lnTo>
                  <a:lnTo>
                    <a:pt x="3536" y="48"/>
                  </a:lnTo>
                  <a:lnTo>
                    <a:pt x="3536" y="48"/>
                  </a:lnTo>
                  <a:lnTo>
                    <a:pt x="3534" y="48"/>
                  </a:lnTo>
                  <a:lnTo>
                    <a:pt x="3534" y="48"/>
                  </a:lnTo>
                  <a:lnTo>
                    <a:pt x="3526" y="48"/>
                  </a:lnTo>
                  <a:lnTo>
                    <a:pt x="3526" y="48"/>
                  </a:lnTo>
                  <a:lnTo>
                    <a:pt x="3524" y="48"/>
                  </a:lnTo>
                  <a:lnTo>
                    <a:pt x="3524" y="48"/>
                  </a:lnTo>
                  <a:lnTo>
                    <a:pt x="3522" y="48"/>
                  </a:lnTo>
                  <a:lnTo>
                    <a:pt x="3522" y="48"/>
                  </a:lnTo>
                  <a:lnTo>
                    <a:pt x="3522" y="48"/>
                  </a:lnTo>
                  <a:lnTo>
                    <a:pt x="3522" y="48"/>
                  </a:lnTo>
                  <a:lnTo>
                    <a:pt x="3522" y="48"/>
                  </a:lnTo>
                  <a:lnTo>
                    <a:pt x="3522" y="48"/>
                  </a:lnTo>
                  <a:lnTo>
                    <a:pt x="3520" y="48"/>
                  </a:lnTo>
                  <a:lnTo>
                    <a:pt x="3520" y="48"/>
                  </a:lnTo>
                  <a:lnTo>
                    <a:pt x="3518" y="48"/>
                  </a:lnTo>
                  <a:lnTo>
                    <a:pt x="3518" y="48"/>
                  </a:lnTo>
                  <a:lnTo>
                    <a:pt x="3518" y="48"/>
                  </a:lnTo>
                  <a:lnTo>
                    <a:pt x="3518" y="48"/>
                  </a:lnTo>
                  <a:lnTo>
                    <a:pt x="3518" y="48"/>
                  </a:lnTo>
                  <a:lnTo>
                    <a:pt x="3518" y="48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512" y="48"/>
                  </a:lnTo>
                  <a:lnTo>
                    <a:pt x="3508" y="50"/>
                  </a:lnTo>
                  <a:lnTo>
                    <a:pt x="3508" y="50"/>
                  </a:lnTo>
                  <a:lnTo>
                    <a:pt x="3502" y="48"/>
                  </a:lnTo>
                  <a:lnTo>
                    <a:pt x="3502" y="48"/>
                  </a:lnTo>
                  <a:lnTo>
                    <a:pt x="3494" y="48"/>
                  </a:lnTo>
                  <a:lnTo>
                    <a:pt x="3494" y="48"/>
                  </a:lnTo>
                  <a:lnTo>
                    <a:pt x="3490" y="48"/>
                  </a:lnTo>
                  <a:lnTo>
                    <a:pt x="3490" y="48"/>
                  </a:lnTo>
                  <a:lnTo>
                    <a:pt x="3488" y="48"/>
                  </a:lnTo>
                  <a:lnTo>
                    <a:pt x="3488" y="48"/>
                  </a:lnTo>
                  <a:lnTo>
                    <a:pt x="3486" y="48"/>
                  </a:lnTo>
                  <a:lnTo>
                    <a:pt x="3486" y="48"/>
                  </a:lnTo>
                  <a:lnTo>
                    <a:pt x="3478" y="48"/>
                  </a:lnTo>
                  <a:lnTo>
                    <a:pt x="3478" y="48"/>
                  </a:lnTo>
                  <a:lnTo>
                    <a:pt x="3478" y="48"/>
                  </a:lnTo>
                  <a:lnTo>
                    <a:pt x="3478" y="48"/>
                  </a:lnTo>
                  <a:lnTo>
                    <a:pt x="3476" y="48"/>
                  </a:lnTo>
                  <a:lnTo>
                    <a:pt x="3476" y="48"/>
                  </a:lnTo>
                  <a:lnTo>
                    <a:pt x="3474" y="48"/>
                  </a:lnTo>
                  <a:lnTo>
                    <a:pt x="3474" y="48"/>
                  </a:lnTo>
                  <a:lnTo>
                    <a:pt x="3472" y="48"/>
                  </a:lnTo>
                  <a:lnTo>
                    <a:pt x="3472" y="48"/>
                  </a:lnTo>
                  <a:lnTo>
                    <a:pt x="3470" y="48"/>
                  </a:lnTo>
                  <a:lnTo>
                    <a:pt x="3470" y="48"/>
                  </a:lnTo>
                  <a:lnTo>
                    <a:pt x="3468" y="48"/>
                  </a:lnTo>
                  <a:lnTo>
                    <a:pt x="3468" y="48"/>
                  </a:lnTo>
                  <a:lnTo>
                    <a:pt x="3468" y="48"/>
                  </a:lnTo>
                  <a:lnTo>
                    <a:pt x="3468" y="48"/>
                  </a:lnTo>
                  <a:lnTo>
                    <a:pt x="3468" y="48"/>
                  </a:lnTo>
                  <a:lnTo>
                    <a:pt x="3468" y="48"/>
                  </a:lnTo>
                  <a:lnTo>
                    <a:pt x="3464" y="48"/>
                  </a:lnTo>
                  <a:lnTo>
                    <a:pt x="3464" y="48"/>
                  </a:lnTo>
                  <a:lnTo>
                    <a:pt x="3464" y="48"/>
                  </a:lnTo>
                  <a:lnTo>
                    <a:pt x="3464" y="48"/>
                  </a:lnTo>
                  <a:lnTo>
                    <a:pt x="3464" y="48"/>
                  </a:lnTo>
                  <a:lnTo>
                    <a:pt x="3464" y="48"/>
                  </a:lnTo>
                  <a:lnTo>
                    <a:pt x="3462" y="48"/>
                  </a:lnTo>
                  <a:lnTo>
                    <a:pt x="3462" y="48"/>
                  </a:lnTo>
                  <a:lnTo>
                    <a:pt x="3460" y="48"/>
                  </a:lnTo>
                  <a:lnTo>
                    <a:pt x="3460" y="48"/>
                  </a:lnTo>
                  <a:lnTo>
                    <a:pt x="3456" y="48"/>
                  </a:lnTo>
                  <a:lnTo>
                    <a:pt x="3456" y="48"/>
                  </a:lnTo>
                  <a:lnTo>
                    <a:pt x="3452" y="48"/>
                  </a:lnTo>
                  <a:lnTo>
                    <a:pt x="3452" y="48"/>
                  </a:lnTo>
                  <a:lnTo>
                    <a:pt x="3448" y="48"/>
                  </a:lnTo>
                  <a:lnTo>
                    <a:pt x="3448" y="48"/>
                  </a:lnTo>
                  <a:lnTo>
                    <a:pt x="3446" y="48"/>
                  </a:lnTo>
                  <a:lnTo>
                    <a:pt x="3446" y="48"/>
                  </a:lnTo>
                  <a:lnTo>
                    <a:pt x="3442" y="48"/>
                  </a:lnTo>
                  <a:lnTo>
                    <a:pt x="3442" y="48"/>
                  </a:lnTo>
                  <a:lnTo>
                    <a:pt x="3440" y="48"/>
                  </a:lnTo>
                  <a:lnTo>
                    <a:pt x="3440" y="48"/>
                  </a:lnTo>
                  <a:lnTo>
                    <a:pt x="3438" y="48"/>
                  </a:lnTo>
                  <a:lnTo>
                    <a:pt x="3438" y="48"/>
                  </a:lnTo>
                  <a:lnTo>
                    <a:pt x="3436" y="48"/>
                  </a:lnTo>
                  <a:lnTo>
                    <a:pt x="3436" y="48"/>
                  </a:lnTo>
                  <a:lnTo>
                    <a:pt x="3434" y="46"/>
                  </a:lnTo>
                  <a:lnTo>
                    <a:pt x="3434" y="46"/>
                  </a:lnTo>
                  <a:lnTo>
                    <a:pt x="3430" y="46"/>
                  </a:lnTo>
                  <a:lnTo>
                    <a:pt x="3430" y="46"/>
                  </a:lnTo>
                  <a:lnTo>
                    <a:pt x="3422" y="46"/>
                  </a:lnTo>
                  <a:lnTo>
                    <a:pt x="3422" y="46"/>
                  </a:lnTo>
                  <a:lnTo>
                    <a:pt x="3420" y="48"/>
                  </a:lnTo>
                  <a:lnTo>
                    <a:pt x="3420" y="48"/>
                  </a:lnTo>
                  <a:lnTo>
                    <a:pt x="3418" y="48"/>
                  </a:lnTo>
                  <a:lnTo>
                    <a:pt x="3418" y="48"/>
                  </a:lnTo>
                  <a:lnTo>
                    <a:pt x="3412" y="48"/>
                  </a:lnTo>
                  <a:lnTo>
                    <a:pt x="3412" y="48"/>
                  </a:lnTo>
                  <a:lnTo>
                    <a:pt x="3408" y="48"/>
                  </a:lnTo>
                  <a:lnTo>
                    <a:pt x="3408" y="48"/>
                  </a:lnTo>
                  <a:lnTo>
                    <a:pt x="3406" y="48"/>
                  </a:lnTo>
                  <a:lnTo>
                    <a:pt x="3406" y="48"/>
                  </a:lnTo>
                  <a:lnTo>
                    <a:pt x="3404" y="46"/>
                  </a:lnTo>
                  <a:lnTo>
                    <a:pt x="3404" y="46"/>
                  </a:lnTo>
                  <a:lnTo>
                    <a:pt x="3398" y="48"/>
                  </a:lnTo>
                  <a:lnTo>
                    <a:pt x="3398" y="48"/>
                  </a:lnTo>
                  <a:lnTo>
                    <a:pt x="3396" y="48"/>
                  </a:lnTo>
                  <a:lnTo>
                    <a:pt x="3396" y="48"/>
                  </a:lnTo>
                  <a:lnTo>
                    <a:pt x="3396" y="48"/>
                  </a:lnTo>
                  <a:lnTo>
                    <a:pt x="3396" y="48"/>
                  </a:lnTo>
                  <a:lnTo>
                    <a:pt x="3388" y="46"/>
                  </a:lnTo>
                  <a:lnTo>
                    <a:pt x="3388" y="46"/>
                  </a:lnTo>
                  <a:lnTo>
                    <a:pt x="3386" y="48"/>
                  </a:lnTo>
                  <a:lnTo>
                    <a:pt x="3386" y="48"/>
                  </a:lnTo>
                  <a:lnTo>
                    <a:pt x="3382" y="48"/>
                  </a:lnTo>
                  <a:lnTo>
                    <a:pt x="3382" y="48"/>
                  </a:lnTo>
                  <a:lnTo>
                    <a:pt x="3380" y="50"/>
                  </a:lnTo>
                  <a:lnTo>
                    <a:pt x="3380" y="50"/>
                  </a:lnTo>
                  <a:lnTo>
                    <a:pt x="3376" y="50"/>
                  </a:lnTo>
                  <a:lnTo>
                    <a:pt x="3376" y="50"/>
                  </a:lnTo>
                  <a:lnTo>
                    <a:pt x="3376" y="50"/>
                  </a:lnTo>
                  <a:lnTo>
                    <a:pt x="3376" y="50"/>
                  </a:lnTo>
                  <a:lnTo>
                    <a:pt x="3374" y="50"/>
                  </a:lnTo>
                  <a:lnTo>
                    <a:pt x="3374" y="50"/>
                  </a:lnTo>
                  <a:lnTo>
                    <a:pt x="3374" y="50"/>
                  </a:lnTo>
                  <a:lnTo>
                    <a:pt x="3374" y="50"/>
                  </a:lnTo>
                  <a:lnTo>
                    <a:pt x="3374" y="50"/>
                  </a:lnTo>
                  <a:lnTo>
                    <a:pt x="3374" y="50"/>
                  </a:lnTo>
                  <a:lnTo>
                    <a:pt x="3372" y="50"/>
                  </a:lnTo>
                  <a:lnTo>
                    <a:pt x="3372" y="50"/>
                  </a:lnTo>
                  <a:lnTo>
                    <a:pt x="3370" y="50"/>
                  </a:lnTo>
                  <a:lnTo>
                    <a:pt x="3370" y="50"/>
                  </a:lnTo>
                  <a:lnTo>
                    <a:pt x="3366" y="50"/>
                  </a:lnTo>
                  <a:lnTo>
                    <a:pt x="3366" y="50"/>
                  </a:lnTo>
                  <a:lnTo>
                    <a:pt x="3362" y="50"/>
                  </a:lnTo>
                  <a:lnTo>
                    <a:pt x="3362" y="50"/>
                  </a:lnTo>
                  <a:lnTo>
                    <a:pt x="3362" y="50"/>
                  </a:lnTo>
                  <a:lnTo>
                    <a:pt x="3362" y="50"/>
                  </a:lnTo>
                  <a:lnTo>
                    <a:pt x="3360" y="50"/>
                  </a:lnTo>
                  <a:lnTo>
                    <a:pt x="3360" y="50"/>
                  </a:lnTo>
                  <a:lnTo>
                    <a:pt x="3358" y="50"/>
                  </a:lnTo>
                  <a:lnTo>
                    <a:pt x="3356" y="50"/>
                  </a:lnTo>
                  <a:lnTo>
                    <a:pt x="3356" y="50"/>
                  </a:lnTo>
                  <a:lnTo>
                    <a:pt x="3350" y="48"/>
                  </a:lnTo>
                  <a:lnTo>
                    <a:pt x="3350" y="48"/>
                  </a:lnTo>
                  <a:lnTo>
                    <a:pt x="3350" y="48"/>
                  </a:lnTo>
                  <a:lnTo>
                    <a:pt x="3350" y="48"/>
                  </a:lnTo>
                  <a:lnTo>
                    <a:pt x="3344" y="48"/>
                  </a:lnTo>
                  <a:lnTo>
                    <a:pt x="3344" y="48"/>
                  </a:lnTo>
                  <a:lnTo>
                    <a:pt x="3344" y="48"/>
                  </a:lnTo>
                  <a:lnTo>
                    <a:pt x="3344" y="48"/>
                  </a:lnTo>
                  <a:lnTo>
                    <a:pt x="3344" y="48"/>
                  </a:lnTo>
                  <a:lnTo>
                    <a:pt x="3344" y="48"/>
                  </a:lnTo>
                  <a:lnTo>
                    <a:pt x="3340" y="48"/>
                  </a:lnTo>
                  <a:lnTo>
                    <a:pt x="3340" y="48"/>
                  </a:lnTo>
                  <a:lnTo>
                    <a:pt x="3332" y="48"/>
                  </a:lnTo>
                  <a:lnTo>
                    <a:pt x="3332" y="48"/>
                  </a:lnTo>
                  <a:lnTo>
                    <a:pt x="3328" y="46"/>
                  </a:lnTo>
                  <a:lnTo>
                    <a:pt x="3328" y="46"/>
                  </a:lnTo>
                  <a:lnTo>
                    <a:pt x="3324" y="44"/>
                  </a:lnTo>
                  <a:lnTo>
                    <a:pt x="3324" y="44"/>
                  </a:lnTo>
                  <a:lnTo>
                    <a:pt x="3322" y="44"/>
                  </a:lnTo>
                  <a:lnTo>
                    <a:pt x="3322" y="44"/>
                  </a:lnTo>
                  <a:lnTo>
                    <a:pt x="3322" y="44"/>
                  </a:lnTo>
                  <a:lnTo>
                    <a:pt x="3318" y="44"/>
                  </a:lnTo>
                  <a:lnTo>
                    <a:pt x="3318" y="44"/>
                  </a:lnTo>
                  <a:lnTo>
                    <a:pt x="3318" y="46"/>
                  </a:lnTo>
                  <a:lnTo>
                    <a:pt x="3318" y="46"/>
                  </a:lnTo>
                  <a:lnTo>
                    <a:pt x="3318" y="46"/>
                  </a:lnTo>
                  <a:lnTo>
                    <a:pt x="3318" y="46"/>
                  </a:lnTo>
                  <a:lnTo>
                    <a:pt x="3318" y="46"/>
                  </a:lnTo>
                  <a:lnTo>
                    <a:pt x="3318" y="46"/>
                  </a:lnTo>
                  <a:lnTo>
                    <a:pt x="3316" y="46"/>
                  </a:lnTo>
                  <a:lnTo>
                    <a:pt x="3316" y="46"/>
                  </a:lnTo>
                  <a:lnTo>
                    <a:pt x="3312" y="48"/>
                  </a:lnTo>
                  <a:lnTo>
                    <a:pt x="3312" y="48"/>
                  </a:lnTo>
                  <a:lnTo>
                    <a:pt x="3312" y="48"/>
                  </a:lnTo>
                  <a:lnTo>
                    <a:pt x="3312" y="48"/>
                  </a:lnTo>
                  <a:lnTo>
                    <a:pt x="3312" y="48"/>
                  </a:lnTo>
                  <a:lnTo>
                    <a:pt x="3312" y="48"/>
                  </a:lnTo>
                  <a:lnTo>
                    <a:pt x="3310" y="48"/>
                  </a:lnTo>
                  <a:lnTo>
                    <a:pt x="3310" y="48"/>
                  </a:lnTo>
                  <a:lnTo>
                    <a:pt x="3310" y="48"/>
                  </a:lnTo>
                  <a:lnTo>
                    <a:pt x="3310" y="48"/>
                  </a:lnTo>
                  <a:lnTo>
                    <a:pt x="3310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08" y="48"/>
                  </a:lnTo>
                  <a:lnTo>
                    <a:pt x="3306" y="48"/>
                  </a:lnTo>
                  <a:lnTo>
                    <a:pt x="3306" y="48"/>
                  </a:lnTo>
                  <a:lnTo>
                    <a:pt x="3304" y="48"/>
                  </a:lnTo>
                  <a:lnTo>
                    <a:pt x="3304" y="48"/>
                  </a:lnTo>
                  <a:lnTo>
                    <a:pt x="3304" y="48"/>
                  </a:lnTo>
                  <a:lnTo>
                    <a:pt x="3304" y="48"/>
                  </a:lnTo>
                  <a:lnTo>
                    <a:pt x="3302" y="46"/>
                  </a:lnTo>
                  <a:lnTo>
                    <a:pt x="3302" y="46"/>
                  </a:lnTo>
                  <a:lnTo>
                    <a:pt x="3302" y="48"/>
                  </a:lnTo>
                  <a:lnTo>
                    <a:pt x="3302" y="48"/>
                  </a:lnTo>
                  <a:lnTo>
                    <a:pt x="3298" y="46"/>
                  </a:lnTo>
                  <a:lnTo>
                    <a:pt x="3298" y="46"/>
                  </a:lnTo>
                  <a:lnTo>
                    <a:pt x="3294" y="44"/>
                  </a:lnTo>
                  <a:lnTo>
                    <a:pt x="3290" y="44"/>
                  </a:lnTo>
                  <a:lnTo>
                    <a:pt x="3282" y="46"/>
                  </a:lnTo>
                  <a:lnTo>
                    <a:pt x="3282" y="46"/>
                  </a:lnTo>
                  <a:lnTo>
                    <a:pt x="3276" y="44"/>
                  </a:lnTo>
                  <a:lnTo>
                    <a:pt x="3276" y="44"/>
                  </a:lnTo>
                  <a:lnTo>
                    <a:pt x="3268" y="44"/>
                  </a:lnTo>
                  <a:lnTo>
                    <a:pt x="3268" y="44"/>
                  </a:lnTo>
                  <a:lnTo>
                    <a:pt x="3266" y="44"/>
                  </a:lnTo>
                  <a:lnTo>
                    <a:pt x="3266" y="44"/>
                  </a:lnTo>
                  <a:lnTo>
                    <a:pt x="3262" y="44"/>
                  </a:lnTo>
                  <a:lnTo>
                    <a:pt x="3262" y="44"/>
                  </a:lnTo>
                  <a:lnTo>
                    <a:pt x="3262" y="44"/>
                  </a:lnTo>
                  <a:lnTo>
                    <a:pt x="3262" y="44"/>
                  </a:lnTo>
                  <a:lnTo>
                    <a:pt x="3262" y="44"/>
                  </a:lnTo>
                  <a:lnTo>
                    <a:pt x="3262" y="44"/>
                  </a:lnTo>
                  <a:lnTo>
                    <a:pt x="3260" y="44"/>
                  </a:lnTo>
                  <a:lnTo>
                    <a:pt x="3260" y="44"/>
                  </a:lnTo>
                  <a:lnTo>
                    <a:pt x="3260" y="44"/>
                  </a:lnTo>
                  <a:lnTo>
                    <a:pt x="3260" y="44"/>
                  </a:lnTo>
                  <a:lnTo>
                    <a:pt x="3256" y="44"/>
                  </a:lnTo>
                  <a:lnTo>
                    <a:pt x="3256" y="44"/>
                  </a:lnTo>
                  <a:lnTo>
                    <a:pt x="3254" y="44"/>
                  </a:lnTo>
                  <a:lnTo>
                    <a:pt x="3254" y="44"/>
                  </a:lnTo>
                  <a:lnTo>
                    <a:pt x="3250" y="42"/>
                  </a:lnTo>
                  <a:lnTo>
                    <a:pt x="3248" y="42"/>
                  </a:lnTo>
                  <a:lnTo>
                    <a:pt x="3248" y="42"/>
                  </a:lnTo>
                  <a:lnTo>
                    <a:pt x="3246" y="44"/>
                  </a:lnTo>
                  <a:lnTo>
                    <a:pt x="3246" y="44"/>
                  </a:lnTo>
                  <a:lnTo>
                    <a:pt x="3244" y="44"/>
                  </a:lnTo>
                  <a:lnTo>
                    <a:pt x="3244" y="44"/>
                  </a:lnTo>
                  <a:lnTo>
                    <a:pt x="3238" y="44"/>
                  </a:lnTo>
                  <a:lnTo>
                    <a:pt x="3238" y="44"/>
                  </a:lnTo>
                  <a:lnTo>
                    <a:pt x="3234" y="44"/>
                  </a:lnTo>
                  <a:lnTo>
                    <a:pt x="3234" y="44"/>
                  </a:lnTo>
                  <a:lnTo>
                    <a:pt x="3230" y="44"/>
                  </a:lnTo>
                  <a:lnTo>
                    <a:pt x="3230" y="44"/>
                  </a:lnTo>
                  <a:lnTo>
                    <a:pt x="3226" y="44"/>
                  </a:lnTo>
                  <a:lnTo>
                    <a:pt x="3226" y="44"/>
                  </a:lnTo>
                  <a:lnTo>
                    <a:pt x="3222" y="46"/>
                  </a:lnTo>
                  <a:lnTo>
                    <a:pt x="3222" y="46"/>
                  </a:lnTo>
                  <a:lnTo>
                    <a:pt x="3218" y="44"/>
                  </a:lnTo>
                  <a:lnTo>
                    <a:pt x="3218" y="44"/>
                  </a:lnTo>
                  <a:lnTo>
                    <a:pt x="3212" y="44"/>
                  </a:lnTo>
                  <a:lnTo>
                    <a:pt x="3212" y="44"/>
                  </a:lnTo>
                  <a:lnTo>
                    <a:pt x="3202" y="46"/>
                  </a:lnTo>
                  <a:lnTo>
                    <a:pt x="3202" y="46"/>
                  </a:lnTo>
                  <a:lnTo>
                    <a:pt x="3198" y="44"/>
                  </a:lnTo>
                  <a:lnTo>
                    <a:pt x="3198" y="44"/>
                  </a:lnTo>
                  <a:lnTo>
                    <a:pt x="3194" y="44"/>
                  </a:lnTo>
                  <a:lnTo>
                    <a:pt x="3194" y="44"/>
                  </a:lnTo>
                  <a:lnTo>
                    <a:pt x="3190" y="44"/>
                  </a:lnTo>
                  <a:lnTo>
                    <a:pt x="3190" y="44"/>
                  </a:lnTo>
                  <a:lnTo>
                    <a:pt x="3186" y="44"/>
                  </a:lnTo>
                  <a:lnTo>
                    <a:pt x="3186" y="44"/>
                  </a:lnTo>
                  <a:lnTo>
                    <a:pt x="3180" y="44"/>
                  </a:lnTo>
                  <a:lnTo>
                    <a:pt x="3180" y="44"/>
                  </a:lnTo>
                  <a:lnTo>
                    <a:pt x="3176" y="42"/>
                  </a:lnTo>
                  <a:lnTo>
                    <a:pt x="3176" y="42"/>
                  </a:lnTo>
                  <a:lnTo>
                    <a:pt x="3176" y="42"/>
                  </a:lnTo>
                  <a:lnTo>
                    <a:pt x="3176" y="42"/>
                  </a:lnTo>
                  <a:lnTo>
                    <a:pt x="3172" y="42"/>
                  </a:lnTo>
                  <a:lnTo>
                    <a:pt x="3172" y="42"/>
                  </a:lnTo>
                  <a:lnTo>
                    <a:pt x="3168" y="40"/>
                  </a:lnTo>
                  <a:lnTo>
                    <a:pt x="3168" y="40"/>
                  </a:lnTo>
                  <a:lnTo>
                    <a:pt x="3162" y="38"/>
                  </a:lnTo>
                  <a:lnTo>
                    <a:pt x="3162" y="38"/>
                  </a:lnTo>
                  <a:lnTo>
                    <a:pt x="3158" y="40"/>
                  </a:lnTo>
                  <a:lnTo>
                    <a:pt x="3158" y="40"/>
                  </a:lnTo>
                  <a:lnTo>
                    <a:pt x="3156" y="40"/>
                  </a:lnTo>
                  <a:lnTo>
                    <a:pt x="3156" y="40"/>
                  </a:lnTo>
                  <a:lnTo>
                    <a:pt x="3154" y="40"/>
                  </a:lnTo>
                  <a:lnTo>
                    <a:pt x="3154" y="40"/>
                  </a:lnTo>
                  <a:lnTo>
                    <a:pt x="3152" y="40"/>
                  </a:lnTo>
                  <a:lnTo>
                    <a:pt x="3152" y="40"/>
                  </a:lnTo>
                  <a:lnTo>
                    <a:pt x="3146" y="40"/>
                  </a:lnTo>
                  <a:lnTo>
                    <a:pt x="3146" y="40"/>
                  </a:lnTo>
                  <a:lnTo>
                    <a:pt x="3146" y="40"/>
                  </a:lnTo>
                  <a:lnTo>
                    <a:pt x="3146" y="40"/>
                  </a:lnTo>
                  <a:lnTo>
                    <a:pt x="3146" y="38"/>
                  </a:lnTo>
                  <a:lnTo>
                    <a:pt x="3146" y="38"/>
                  </a:lnTo>
                  <a:lnTo>
                    <a:pt x="3146" y="36"/>
                  </a:lnTo>
                  <a:lnTo>
                    <a:pt x="3144" y="36"/>
                  </a:lnTo>
                  <a:lnTo>
                    <a:pt x="3144" y="36"/>
                  </a:lnTo>
                  <a:lnTo>
                    <a:pt x="3138" y="36"/>
                  </a:lnTo>
                  <a:lnTo>
                    <a:pt x="3138" y="36"/>
                  </a:lnTo>
                  <a:lnTo>
                    <a:pt x="3136" y="38"/>
                  </a:lnTo>
                  <a:lnTo>
                    <a:pt x="3136" y="38"/>
                  </a:lnTo>
                  <a:lnTo>
                    <a:pt x="3134" y="38"/>
                  </a:lnTo>
                  <a:lnTo>
                    <a:pt x="3134" y="38"/>
                  </a:lnTo>
                  <a:lnTo>
                    <a:pt x="3130" y="38"/>
                  </a:lnTo>
                  <a:lnTo>
                    <a:pt x="3130" y="38"/>
                  </a:lnTo>
                  <a:lnTo>
                    <a:pt x="3128" y="38"/>
                  </a:lnTo>
                  <a:lnTo>
                    <a:pt x="3128" y="38"/>
                  </a:lnTo>
                  <a:lnTo>
                    <a:pt x="3120" y="40"/>
                  </a:lnTo>
                  <a:lnTo>
                    <a:pt x="3120" y="40"/>
                  </a:lnTo>
                  <a:lnTo>
                    <a:pt x="3112" y="40"/>
                  </a:lnTo>
                  <a:lnTo>
                    <a:pt x="3112" y="40"/>
                  </a:lnTo>
                  <a:lnTo>
                    <a:pt x="3110" y="42"/>
                  </a:lnTo>
                  <a:lnTo>
                    <a:pt x="3110" y="42"/>
                  </a:lnTo>
                  <a:lnTo>
                    <a:pt x="3108" y="42"/>
                  </a:lnTo>
                  <a:lnTo>
                    <a:pt x="3108" y="42"/>
                  </a:lnTo>
                  <a:lnTo>
                    <a:pt x="3106" y="42"/>
                  </a:lnTo>
                  <a:lnTo>
                    <a:pt x="3106" y="42"/>
                  </a:lnTo>
                  <a:lnTo>
                    <a:pt x="3106" y="44"/>
                  </a:lnTo>
                  <a:lnTo>
                    <a:pt x="3106" y="44"/>
                  </a:lnTo>
                  <a:lnTo>
                    <a:pt x="3104" y="42"/>
                  </a:lnTo>
                  <a:lnTo>
                    <a:pt x="3104" y="42"/>
                  </a:lnTo>
                  <a:lnTo>
                    <a:pt x="3102" y="44"/>
                  </a:lnTo>
                  <a:lnTo>
                    <a:pt x="3102" y="44"/>
                  </a:lnTo>
                  <a:lnTo>
                    <a:pt x="3102" y="42"/>
                  </a:lnTo>
                  <a:lnTo>
                    <a:pt x="3102" y="42"/>
                  </a:lnTo>
                  <a:lnTo>
                    <a:pt x="3100" y="42"/>
                  </a:lnTo>
                  <a:lnTo>
                    <a:pt x="3100" y="42"/>
                  </a:lnTo>
                  <a:lnTo>
                    <a:pt x="3096" y="42"/>
                  </a:lnTo>
                  <a:lnTo>
                    <a:pt x="3096" y="42"/>
                  </a:lnTo>
                  <a:lnTo>
                    <a:pt x="3094" y="42"/>
                  </a:lnTo>
                  <a:lnTo>
                    <a:pt x="3090" y="42"/>
                  </a:lnTo>
                  <a:lnTo>
                    <a:pt x="3090" y="42"/>
                  </a:lnTo>
                  <a:lnTo>
                    <a:pt x="3090" y="42"/>
                  </a:lnTo>
                  <a:lnTo>
                    <a:pt x="3090" y="42"/>
                  </a:lnTo>
                  <a:lnTo>
                    <a:pt x="3090" y="42"/>
                  </a:lnTo>
                  <a:lnTo>
                    <a:pt x="3090" y="42"/>
                  </a:lnTo>
                  <a:lnTo>
                    <a:pt x="3088" y="42"/>
                  </a:lnTo>
                  <a:lnTo>
                    <a:pt x="3088" y="42"/>
                  </a:lnTo>
                  <a:lnTo>
                    <a:pt x="3086" y="42"/>
                  </a:lnTo>
                  <a:lnTo>
                    <a:pt x="3086" y="42"/>
                  </a:lnTo>
                  <a:lnTo>
                    <a:pt x="3082" y="42"/>
                  </a:lnTo>
                  <a:lnTo>
                    <a:pt x="3082" y="42"/>
                  </a:lnTo>
                  <a:lnTo>
                    <a:pt x="3080" y="40"/>
                  </a:lnTo>
                  <a:lnTo>
                    <a:pt x="3080" y="40"/>
                  </a:lnTo>
                  <a:lnTo>
                    <a:pt x="3078" y="42"/>
                  </a:lnTo>
                  <a:lnTo>
                    <a:pt x="3078" y="42"/>
                  </a:lnTo>
                  <a:lnTo>
                    <a:pt x="3076" y="42"/>
                  </a:lnTo>
                  <a:lnTo>
                    <a:pt x="3076" y="42"/>
                  </a:lnTo>
                  <a:lnTo>
                    <a:pt x="3076" y="42"/>
                  </a:lnTo>
                  <a:lnTo>
                    <a:pt x="3076" y="42"/>
                  </a:lnTo>
                  <a:lnTo>
                    <a:pt x="3072" y="42"/>
                  </a:lnTo>
                  <a:lnTo>
                    <a:pt x="3072" y="42"/>
                  </a:lnTo>
                  <a:lnTo>
                    <a:pt x="3070" y="42"/>
                  </a:lnTo>
                  <a:lnTo>
                    <a:pt x="3070" y="42"/>
                  </a:lnTo>
                  <a:lnTo>
                    <a:pt x="3070" y="42"/>
                  </a:lnTo>
                  <a:lnTo>
                    <a:pt x="3070" y="42"/>
                  </a:lnTo>
                  <a:lnTo>
                    <a:pt x="3066" y="40"/>
                  </a:lnTo>
                  <a:lnTo>
                    <a:pt x="3066" y="40"/>
                  </a:lnTo>
                  <a:lnTo>
                    <a:pt x="3058" y="42"/>
                  </a:lnTo>
                  <a:lnTo>
                    <a:pt x="3052" y="40"/>
                  </a:lnTo>
                  <a:lnTo>
                    <a:pt x="3052" y="40"/>
                  </a:lnTo>
                  <a:lnTo>
                    <a:pt x="3050" y="40"/>
                  </a:lnTo>
                  <a:lnTo>
                    <a:pt x="3050" y="40"/>
                  </a:lnTo>
                  <a:lnTo>
                    <a:pt x="3044" y="42"/>
                  </a:lnTo>
                  <a:lnTo>
                    <a:pt x="3044" y="42"/>
                  </a:lnTo>
                  <a:lnTo>
                    <a:pt x="3044" y="42"/>
                  </a:lnTo>
                  <a:lnTo>
                    <a:pt x="3044" y="42"/>
                  </a:lnTo>
                  <a:lnTo>
                    <a:pt x="3044" y="42"/>
                  </a:lnTo>
                  <a:lnTo>
                    <a:pt x="3044" y="42"/>
                  </a:lnTo>
                  <a:lnTo>
                    <a:pt x="3042" y="42"/>
                  </a:lnTo>
                  <a:lnTo>
                    <a:pt x="3042" y="42"/>
                  </a:lnTo>
                  <a:lnTo>
                    <a:pt x="3042" y="42"/>
                  </a:lnTo>
                  <a:lnTo>
                    <a:pt x="3042" y="42"/>
                  </a:lnTo>
                  <a:lnTo>
                    <a:pt x="3040" y="42"/>
                  </a:lnTo>
                  <a:lnTo>
                    <a:pt x="3040" y="42"/>
                  </a:lnTo>
                  <a:lnTo>
                    <a:pt x="3040" y="40"/>
                  </a:lnTo>
                  <a:lnTo>
                    <a:pt x="3040" y="40"/>
                  </a:lnTo>
                  <a:lnTo>
                    <a:pt x="3036" y="42"/>
                  </a:lnTo>
                  <a:lnTo>
                    <a:pt x="3036" y="42"/>
                  </a:lnTo>
                  <a:lnTo>
                    <a:pt x="3032" y="42"/>
                  </a:lnTo>
                  <a:lnTo>
                    <a:pt x="3032" y="42"/>
                  </a:lnTo>
                  <a:lnTo>
                    <a:pt x="3030" y="42"/>
                  </a:lnTo>
                  <a:lnTo>
                    <a:pt x="3030" y="42"/>
                  </a:lnTo>
                  <a:lnTo>
                    <a:pt x="3024" y="42"/>
                  </a:lnTo>
                  <a:lnTo>
                    <a:pt x="3024" y="42"/>
                  </a:lnTo>
                  <a:lnTo>
                    <a:pt x="3024" y="42"/>
                  </a:lnTo>
                  <a:lnTo>
                    <a:pt x="3022" y="42"/>
                  </a:lnTo>
                  <a:lnTo>
                    <a:pt x="3022" y="42"/>
                  </a:lnTo>
                  <a:lnTo>
                    <a:pt x="3020" y="42"/>
                  </a:lnTo>
                  <a:lnTo>
                    <a:pt x="3020" y="42"/>
                  </a:lnTo>
                  <a:lnTo>
                    <a:pt x="3014" y="42"/>
                  </a:lnTo>
                  <a:lnTo>
                    <a:pt x="3008" y="42"/>
                  </a:lnTo>
                  <a:lnTo>
                    <a:pt x="3008" y="42"/>
                  </a:lnTo>
                  <a:lnTo>
                    <a:pt x="3006" y="40"/>
                  </a:lnTo>
                  <a:lnTo>
                    <a:pt x="3004" y="42"/>
                  </a:lnTo>
                  <a:lnTo>
                    <a:pt x="3004" y="42"/>
                  </a:lnTo>
                  <a:lnTo>
                    <a:pt x="3002" y="40"/>
                  </a:lnTo>
                  <a:lnTo>
                    <a:pt x="3002" y="40"/>
                  </a:lnTo>
                  <a:lnTo>
                    <a:pt x="2998" y="40"/>
                  </a:lnTo>
                  <a:lnTo>
                    <a:pt x="2996" y="40"/>
                  </a:lnTo>
                  <a:lnTo>
                    <a:pt x="2996" y="40"/>
                  </a:lnTo>
                  <a:lnTo>
                    <a:pt x="2994" y="38"/>
                  </a:lnTo>
                  <a:lnTo>
                    <a:pt x="2994" y="38"/>
                  </a:lnTo>
                  <a:lnTo>
                    <a:pt x="2986" y="38"/>
                  </a:lnTo>
                  <a:lnTo>
                    <a:pt x="2986" y="38"/>
                  </a:lnTo>
                  <a:lnTo>
                    <a:pt x="2980" y="38"/>
                  </a:lnTo>
                  <a:lnTo>
                    <a:pt x="2976" y="38"/>
                  </a:lnTo>
                  <a:lnTo>
                    <a:pt x="2976" y="38"/>
                  </a:lnTo>
                  <a:lnTo>
                    <a:pt x="2972" y="38"/>
                  </a:lnTo>
                  <a:lnTo>
                    <a:pt x="2972" y="38"/>
                  </a:lnTo>
                  <a:lnTo>
                    <a:pt x="2970" y="38"/>
                  </a:lnTo>
                  <a:lnTo>
                    <a:pt x="2970" y="38"/>
                  </a:lnTo>
                  <a:lnTo>
                    <a:pt x="2962" y="40"/>
                  </a:lnTo>
                  <a:lnTo>
                    <a:pt x="2962" y="40"/>
                  </a:lnTo>
                  <a:lnTo>
                    <a:pt x="2954" y="38"/>
                  </a:lnTo>
                  <a:lnTo>
                    <a:pt x="2954" y="38"/>
                  </a:lnTo>
                  <a:lnTo>
                    <a:pt x="2946" y="40"/>
                  </a:lnTo>
                  <a:lnTo>
                    <a:pt x="2946" y="40"/>
                  </a:lnTo>
                  <a:lnTo>
                    <a:pt x="2942" y="38"/>
                  </a:lnTo>
                  <a:lnTo>
                    <a:pt x="2942" y="38"/>
                  </a:lnTo>
                  <a:lnTo>
                    <a:pt x="2940" y="38"/>
                  </a:lnTo>
                  <a:lnTo>
                    <a:pt x="2940" y="38"/>
                  </a:lnTo>
                  <a:lnTo>
                    <a:pt x="2934" y="36"/>
                  </a:lnTo>
                  <a:lnTo>
                    <a:pt x="2934" y="36"/>
                  </a:lnTo>
                  <a:lnTo>
                    <a:pt x="2934" y="36"/>
                  </a:lnTo>
                  <a:lnTo>
                    <a:pt x="2934" y="36"/>
                  </a:lnTo>
                  <a:lnTo>
                    <a:pt x="2934" y="36"/>
                  </a:lnTo>
                  <a:lnTo>
                    <a:pt x="2934" y="36"/>
                  </a:lnTo>
                  <a:lnTo>
                    <a:pt x="2932" y="36"/>
                  </a:lnTo>
                  <a:lnTo>
                    <a:pt x="2932" y="36"/>
                  </a:lnTo>
                  <a:lnTo>
                    <a:pt x="2930" y="36"/>
                  </a:lnTo>
                  <a:lnTo>
                    <a:pt x="2930" y="36"/>
                  </a:lnTo>
                  <a:lnTo>
                    <a:pt x="2926" y="36"/>
                  </a:lnTo>
                  <a:lnTo>
                    <a:pt x="2926" y="36"/>
                  </a:lnTo>
                  <a:lnTo>
                    <a:pt x="2920" y="36"/>
                  </a:lnTo>
                  <a:lnTo>
                    <a:pt x="2920" y="36"/>
                  </a:lnTo>
                  <a:lnTo>
                    <a:pt x="2920" y="36"/>
                  </a:lnTo>
                  <a:lnTo>
                    <a:pt x="2920" y="36"/>
                  </a:lnTo>
                  <a:lnTo>
                    <a:pt x="2918" y="38"/>
                  </a:lnTo>
                  <a:lnTo>
                    <a:pt x="2918" y="38"/>
                  </a:lnTo>
                  <a:lnTo>
                    <a:pt x="2914" y="38"/>
                  </a:lnTo>
                  <a:lnTo>
                    <a:pt x="2914" y="38"/>
                  </a:lnTo>
                  <a:lnTo>
                    <a:pt x="2910" y="36"/>
                  </a:lnTo>
                  <a:lnTo>
                    <a:pt x="2910" y="36"/>
                  </a:lnTo>
                  <a:lnTo>
                    <a:pt x="2904" y="36"/>
                  </a:lnTo>
                  <a:lnTo>
                    <a:pt x="2904" y="36"/>
                  </a:lnTo>
                  <a:lnTo>
                    <a:pt x="2902" y="36"/>
                  </a:lnTo>
                  <a:lnTo>
                    <a:pt x="2902" y="36"/>
                  </a:lnTo>
                  <a:lnTo>
                    <a:pt x="2902" y="36"/>
                  </a:lnTo>
                  <a:lnTo>
                    <a:pt x="2902" y="36"/>
                  </a:lnTo>
                  <a:lnTo>
                    <a:pt x="2900" y="36"/>
                  </a:lnTo>
                  <a:lnTo>
                    <a:pt x="2900" y="36"/>
                  </a:lnTo>
                  <a:lnTo>
                    <a:pt x="2898" y="36"/>
                  </a:lnTo>
                  <a:lnTo>
                    <a:pt x="2898" y="36"/>
                  </a:lnTo>
                  <a:lnTo>
                    <a:pt x="2898" y="36"/>
                  </a:lnTo>
                  <a:lnTo>
                    <a:pt x="2898" y="36"/>
                  </a:lnTo>
                  <a:lnTo>
                    <a:pt x="2898" y="34"/>
                  </a:lnTo>
                  <a:lnTo>
                    <a:pt x="2898" y="34"/>
                  </a:lnTo>
                  <a:lnTo>
                    <a:pt x="2896" y="34"/>
                  </a:lnTo>
                  <a:lnTo>
                    <a:pt x="2896" y="34"/>
                  </a:lnTo>
                  <a:lnTo>
                    <a:pt x="2892" y="34"/>
                  </a:lnTo>
                  <a:lnTo>
                    <a:pt x="2892" y="34"/>
                  </a:lnTo>
                  <a:lnTo>
                    <a:pt x="2892" y="34"/>
                  </a:lnTo>
                  <a:lnTo>
                    <a:pt x="2892" y="36"/>
                  </a:lnTo>
                  <a:lnTo>
                    <a:pt x="2892" y="36"/>
                  </a:lnTo>
                  <a:lnTo>
                    <a:pt x="2892" y="36"/>
                  </a:lnTo>
                  <a:lnTo>
                    <a:pt x="2892" y="36"/>
                  </a:lnTo>
                  <a:lnTo>
                    <a:pt x="2892" y="36"/>
                  </a:lnTo>
                  <a:lnTo>
                    <a:pt x="2890" y="36"/>
                  </a:lnTo>
                  <a:lnTo>
                    <a:pt x="2890" y="36"/>
                  </a:lnTo>
                  <a:lnTo>
                    <a:pt x="2888" y="36"/>
                  </a:lnTo>
                  <a:lnTo>
                    <a:pt x="2888" y="36"/>
                  </a:lnTo>
                  <a:lnTo>
                    <a:pt x="2886" y="36"/>
                  </a:lnTo>
                  <a:lnTo>
                    <a:pt x="2886" y="36"/>
                  </a:lnTo>
                  <a:lnTo>
                    <a:pt x="2884" y="36"/>
                  </a:lnTo>
                  <a:lnTo>
                    <a:pt x="2884" y="36"/>
                  </a:lnTo>
                  <a:lnTo>
                    <a:pt x="2878" y="36"/>
                  </a:lnTo>
                  <a:lnTo>
                    <a:pt x="2878" y="36"/>
                  </a:lnTo>
                  <a:lnTo>
                    <a:pt x="2874" y="34"/>
                  </a:lnTo>
                  <a:lnTo>
                    <a:pt x="2874" y="34"/>
                  </a:lnTo>
                  <a:lnTo>
                    <a:pt x="2872" y="34"/>
                  </a:lnTo>
                  <a:lnTo>
                    <a:pt x="2872" y="34"/>
                  </a:lnTo>
                  <a:lnTo>
                    <a:pt x="2870" y="34"/>
                  </a:lnTo>
                  <a:lnTo>
                    <a:pt x="2870" y="34"/>
                  </a:lnTo>
                  <a:lnTo>
                    <a:pt x="2866" y="34"/>
                  </a:lnTo>
                  <a:lnTo>
                    <a:pt x="2866" y="34"/>
                  </a:lnTo>
                  <a:lnTo>
                    <a:pt x="2864" y="34"/>
                  </a:lnTo>
                  <a:lnTo>
                    <a:pt x="2864" y="34"/>
                  </a:lnTo>
                  <a:lnTo>
                    <a:pt x="2862" y="34"/>
                  </a:lnTo>
                  <a:lnTo>
                    <a:pt x="2862" y="34"/>
                  </a:lnTo>
                  <a:lnTo>
                    <a:pt x="2862" y="34"/>
                  </a:lnTo>
                  <a:lnTo>
                    <a:pt x="2862" y="34"/>
                  </a:lnTo>
                  <a:lnTo>
                    <a:pt x="2860" y="34"/>
                  </a:lnTo>
                  <a:lnTo>
                    <a:pt x="2860" y="34"/>
                  </a:lnTo>
                  <a:lnTo>
                    <a:pt x="2860" y="34"/>
                  </a:lnTo>
                  <a:lnTo>
                    <a:pt x="2860" y="34"/>
                  </a:lnTo>
                  <a:lnTo>
                    <a:pt x="2858" y="34"/>
                  </a:lnTo>
                  <a:lnTo>
                    <a:pt x="2858" y="34"/>
                  </a:lnTo>
                  <a:lnTo>
                    <a:pt x="2858" y="36"/>
                  </a:lnTo>
                  <a:lnTo>
                    <a:pt x="2858" y="36"/>
                  </a:lnTo>
                  <a:lnTo>
                    <a:pt x="2858" y="36"/>
                  </a:lnTo>
                  <a:lnTo>
                    <a:pt x="2858" y="36"/>
                  </a:lnTo>
                  <a:lnTo>
                    <a:pt x="2858" y="36"/>
                  </a:lnTo>
                  <a:lnTo>
                    <a:pt x="2858" y="38"/>
                  </a:lnTo>
                  <a:lnTo>
                    <a:pt x="2858" y="38"/>
                  </a:lnTo>
                  <a:lnTo>
                    <a:pt x="2852" y="38"/>
                  </a:lnTo>
                  <a:lnTo>
                    <a:pt x="2852" y="38"/>
                  </a:lnTo>
                  <a:lnTo>
                    <a:pt x="2844" y="38"/>
                  </a:lnTo>
                  <a:lnTo>
                    <a:pt x="2844" y="38"/>
                  </a:lnTo>
                  <a:lnTo>
                    <a:pt x="2842" y="38"/>
                  </a:lnTo>
                  <a:lnTo>
                    <a:pt x="2842" y="38"/>
                  </a:lnTo>
                  <a:lnTo>
                    <a:pt x="2842" y="38"/>
                  </a:lnTo>
                  <a:lnTo>
                    <a:pt x="2842" y="38"/>
                  </a:lnTo>
                  <a:lnTo>
                    <a:pt x="2840" y="38"/>
                  </a:lnTo>
                  <a:lnTo>
                    <a:pt x="2840" y="38"/>
                  </a:lnTo>
                  <a:lnTo>
                    <a:pt x="2834" y="38"/>
                  </a:lnTo>
                  <a:lnTo>
                    <a:pt x="2834" y="38"/>
                  </a:lnTo>
                  <a:lnTo>
                    <a:pt x="2832" y="38"/>
                  </a:lnTo>
                  <a:lnTo>
                    <a:pt x="2832" y="38"/>
                  </a:lnTo>
                  <a:lnTo>
                    <a:pt x="2832" y="38"/>
                  </a:lnTo>
                  <a:lnTo>
                    <a:pt x="2832" y="38"/>
                  </a:lnTo>
                  <a:lnTo>
                    <a:pt x="2830" y="38"/>
                  </a:lnTo>
                  <a:lnTo>
                    <a:pt x="2830" y="38"/>
                  </a:lnTo>
                  <a:lnTo>
                    <a:pt x="2830" y="38"/>
                  </a:lnTo>
                  <a:lnTo>
                    <a:pt x="2830" y="38"/>
                  </a:lnTo>
                  <a:lnTo>
                    <a:pt x="2828" y="38"/>
                  </a:lnTo>
                  <a:lnTo>
                    <a:pt x="2828" y="38"/>
                  </a:lnTo>
                  <a:lnTo>
                    <a:pt x="2826" y="38"/>
                  </a:lnTo>
                  <a:lnTo>
                    <a:pt x="2826" y="38"/>
                  </a:lnTo>
                  <a:lnTo>
                    <a:pt x="2826" y="38"/>
                  </a:lnTo>
                  <a:lnTo>
                    <a:pt x="2826" y="38"/>
                  </a:lnTo>
                  <a:lnTo>
                    <a:pt x="2826" y="38"/>
                  </a:lnTo>
                  <a:lnTo>
                    <a:pt x="2826" y="38"/>
                  </a:lnTo>
                  <a:lnTo>
                    <a:pt x="2824" y="38"/>
                  </a:lnTo>
                  <a:lnTo>
                    <a:pt x="2824" y="38"/>
                  </a:lnTo>
                  <a:lnTo>
                    <a:pt x="2820" y="38"/>
                  </a:lnTo>
                  <a:lnTo>
                    <a:pt x="2816" y="38"/>
                  </a:lnTo>
                  <a:lnTo>
                    <a:pt x="2816" y="38"/>
                  </a:lnTo>
                  <a:lnTo>
                    <a:pt x="2814" y="38"/>
                  </a:lnTo>
                  <a:lnTo>
                    <a:pt x="2814" y="38"/>
                  </a:lnTo>
                  <a:lnTo>
                    <a:pt x="2806" y="38"/>
                  </a:lnTo>
                  <a:lnTo>
                    <a:pt x="2806" y="38"/>
                  </a:lnTo>
                  <a:lnTo>
                    <a:pt x="2804" y="38"/>
                  </a:lnTo>
                  <a:lnTo>
                    <a:pt x="2804" y="38"/>
                  </a:lnTo>
                  <a:lnTo>
                    <a:pt x="2796" y="38"/>
                  </a:lnTo>
                  <a:lnTo>
                    <a:pt x="2796" y="38"/>
                  </a:lnTo>
                  <a:lnTo>
                    <a:pt x="2794" y="38"/>
                  </a:lnTo>
                  <a:lnTo>
                    <a:pt x="2794" y="38"/>
                  </a:lnTo>
                  <a:lnTo>
                    <a:pt x="2792" y="38"/>
                  </a:lnTo>
                  <a:lnTo>
                    <a:pt x="2792" y="38"/>
                  </a:lnTo>
                  <a:lnTo>
                    <a:pt x="2792" y="38"/>
                  </a:lnTo>
                  <a:lnTo>
                    <a:pt x="2792" y="38"/>
                  </a:lnTo>
                  <a:lnTo>
                    <a:pt x="2790" y="38"/>
                  </a:lnTo>
                  <a:lnTo>
                    <a:pt x="2790" y="38"/>
                  </a:lnTo>
                  <a:lnTo>
                    <a:pt x="2790" y="38"/>
                  </a:lnTo>
                  <a:lnTo>
                    <a:pt x="2790" y="38"/>
                  </a:lnTo>
                  <a:lnTo>
                    <a:pt x="2786" y="38"/>
                  </a:lnTo>
                  <a:lnTo>
                    <a:pt x="2784" y="38"/>
                  </a:lnTo>
                  <a:lnTo>
                    <a:pt x="2784" y="38"/>
                  </a:lnTo>
                  <a:lnTo>
                    <a:pt x="2782" y="38"/>
                  </a:lnTo>
                  <a:lnTo>
                    <a:pt x="2782" y="38"/>
                  </a:lnTo>
                  <a:lnTo>
                    <a:pt x="2780" y="38"/>
                  </a:lnTo>
                  <a:lnTo>
                    <a:pt x="2780" y="38"/>
                  </a:lnTo>
                  <a:lnTo>
                    <a:pt x="2776" y="38"/>
                  </a:lnTo>
                  <a:lnTo>
                    <a:pt x="2776" y="38"/>
                  </a:lnTo>
                  <a:lnTo>
                    <a:pt x="2772" y="38"/>
                  </a:lnTo>
                  <a:lnTo>
                    <a:pt x="2772" y="38"/>
                  </a:lnTo>
                  <a:lnTo>
                    <a:pt x="2772" y="38"/>
                  </a:lnTo>
                  <a:lnTo>
                    <a:pt x="2772" y="38"/>
                  </a:lnTo>
                  <a:lnTo>
                    <a:pt x="2770" y="38"/>
                  </a:lnTo>
                  <a:lnTo>
                    <a:pt x="2770" y="38"/>
                  </a:lnTo>
                  <a:lnTo>
                    <a:pt x="2770" y="38"/>
                  </a:lnTo>
                  <a:lnTo>
                    <a:pt x="2770" y="38"/>
                  </a:lnTo>
                  <a:lnTo>
                    <a:pt x="2768" y="38"/>
                  </a:lnTo>
                  <a:lnTo>
                    <a:pt x="2768" y="38"/>
                  </a:lnTo>
                  <a:lnTo>
                    <a:pt x="2764" y="38"/>
                  </a:lnTo>
                  <a:lnTo>
                    <a:pt x="2764" y="38"/>
                  </a:lnTo>
                  <a:lnTo>
                    <a:pt x="2762" y="38"/>
                  </a:lnTo>
                  <a:lnTo>
                    <a:pt x="2762" y="38"/>
                  </a:lnTo>
                  <a:lnTo>
                    <a:pt x="2762" y="36"/>
                  </a:lnTo>
                  <a:lnTo>
                    <a:pt x="2762" y="36"/>
                  </a:lnTo>
                  <a:lnTo>
                    <a:pt x="2762" y="36"/>
                  </a:lnTo>
                  <a:lnTo>
                    <a:pt x="2762" y="36"/>
                  </a:lnTo>
                  <a:lnTo>
                    <a:pt x="2760" y="36"/>
                  </a:lnTo>
                  <a:lnTo>
                    <a:pt x="2760" y="36"/>
                  </a:lnTo>
                  <a:lnTo>
                    <a:pt x="2754" y="36"/>
                  </a:lnTo>
                  <a:lnTo>
                    <a:pt x="2754" y="36"/>
                  </a:lnTo>
                  <a:lnTo>
                    <a:pt x="2750" y="36"/>
                  </a:lnTo>
                  <a:lnTo>
                    <a:pt x="2750" y="36"/>
                  </a:lnTo>
                  <a:lnTo>
                    <a:pt x="2750" y="36"/>
                  </a:lnTo>
                  <a:lnTo>
                    <a:pt x="2750" y="36"/>
                  </a:lnTo>
                  <a:lnTo>
                    <a:pt x="2748" y="36"/>
                  </a:lnTo>
                  <a:lnTo>
                    <a:pt x="2748" y="36"/>
                  </a:lnTo>
                  <a:lnTo>
                    <a:pt x="2746" y="36"/>
                  </a:lnTo>
                  <a:lnTo>
                    <a:pt x="2746" y="36"/>
                  </a:lnTo>
                  <a:lnTo>
                    <a:pt x="2744" y="38"/>
                  </a:lnTo>
                  <a:lnTo>
                    <a:pt x="2744" y="38"/>
                  </a:lnTo>
                  <a:lnTo>
                    <a:pt x="2742" y="38"/>
                  </a:lnTo>
                  <a:lnTo>
                    <a:pt x="2738" y="38"/>
                  </a:lnTo>
                  <a:lnTo>
                    <a:pt x="2738" y="38"/>
                  </a:lnTo>
                  <a:lnTo>
                    <a:pt x="2738" y="38"/>
                  </a:lnTo>
                  <a:lnTo>
                    <a:pt x="2738" y="38"/>
                  </a:lnTo>
                  <a:lnTo>
                    <a:pt x="2736" y="38"/>
                  </a:lnTo>
                  <a:lnTo>
                    <a:pt x="2736" y="38"/>
                  </a:lnTo>
                  <a:lnTo>
                    <a:pt x="2728" y="38"/>
                  </a:lnTo>
                  <a:lnTo>
                    <a:pt x="2728" y="38"/>
                  </a:lnTo>
                  <a:lnTo>
                    <a:pt x="2724" y="38"/>
                  </a:lnTo>
                  <a:lnTo>
                    <a:pt x="2724" y="38"/>
                  </a:lnTo>
                  <a:lnTo>
                    <a:pt x="2720" y="36"/>
                  </a:lnTo>
                  <a:lnTo>
                    <a:pt x="2720" y="36"/>
                  </a:lnTo>
                  <a:lnTo>
                    <a:pt x="2720" y="36"/>
                  </a:lnTo>
                  <a:lnTo>
                    <a:pt x="2720" y="36"/>
                  </a:lnTo>
                  <a:lnTo>
                    <a:pt x="2716" y="38"/>
                  </a:lnTo>
                  <a:lnTo>
                    <a:pt x="2716" y="38"/>
                  </a:lnTo>
                  <a:lnTo>
                    <a:pt x="2712" y="38"/>
                  </a:lnTo>
                  <a:lnTo>
                    <a:pt x="2712" y="38"/>
                  </a:lnTo>
                  <a:lnTo>
                    <a:pt x="2710" y="38"/>
                  </a:lnTo>
                  <a:lnTo>
                    <a:pt x="2706" y="38"/>
                  </a:lnTo>
                  <a:lnTo>
                    <a:pt x="2706" y="38"/>
                  </a:lnTo>
                  <a:lnTo>
                    <a:pt x="2700" y="38"/>
                  </a:lnTo>
                  <a:lnTo>
                    <a:pt x="2700" y="38"/>
                  </a:lnTo>
                  <a:lnTo>
                    <a:pt x="2694" y="38"/>
                  </a:lnTo>
                  <a:lnTo>
                    <a:pt x="2694" y="38"/>
                  </a:lnTo>
                  <a:lnTo>
                    <a:pt x="2692" y="36"/>
                  </a:lnTo>
                  <a:lnTo>
                    <a:pt x="2692" y="36"/>
                  </a:lnTo>
                  <a:lnTo>
                    <a:pt x="2688" y="36"/>
                  </a:lnTo>
                  <a:lnTo>
                    <a:pt x="2688" y="36"/>
                  </a:lnTo>
                  <a:lnTo>
                    <a:pt x="2686" y="36"/>
                  </a:lnTo>
                  <a:lnTo>
                    <a:pt x="2686" y="36"/>
                  </a:lnTo>
                  <a:lnTo>
                    <a:pt x="2684" y="36"/>
                  </a:lnTo>
                  <a:lnTo>
                    <a:pt x="2684" y="36"/>
                  </a:lnTo>
                  <a:lnTo>
                    <a:pt x="2682" y="36"/>
                  </a:lnTo>
                  <a:lnTo>
                    <a:pt x="2682" y="36"/>
                  </a:lnTo>
                  <a:lnTo>
                    <a:pt x="2682" y="36"/>
                  </a:lnTo>
                  <a:lnTo>
                    <a:pt x="2682" y="36"/>
                  </a:lnTo>
                  <a:lnTo>
                    <a:pt x="2680" y="36"/>
                  </a:lnTo>
                  <a:lnTo>
                    <a:pt x="2680" y="36"/>
                  </a:lnTo>
                  <a:lnTo>
                    <a:pt x="2680" y="36"/>
                  </a:lnTo>
                  <a:lnTo>
                    <a:pt x="2680" y="36"/>
                  </a:lnTo>
                  <a:lnTo>
                    <a:pt x="2678" y="36"/>
                  </a:lnTo>
                  <a:lnTo>
                    <a:pt x="2678" y="36"/>
                  </a:lnTo>
                  <a:lnTo>
                    <a:pt x="2678" y="36"/>
                  </a:lnTo>
                  <a:lnTo>
                    <a:pt x="2678" y="36"/>
                  </a:lnTo>
                  <a:lnTo>
                    <a:pt x="2678" y="36"/>
                  </a:lnTo>
                  <a:lnTo>
                    <a:pt x="2678" y="36"/>
                  </a:lnTo>
                  <a:lnTo>
                    <a:pt x="2676" y="36"/>
                  </a:lnTo>
                  <a:lnTo>
                    <a:pt x="2676" y="36"/>
                  </a:lnTo>
                  <a:lnTo>
                    <a:pt x="2670" y="36"/>
                  </a:lnTo>
                  <a:lnTo>
                    <a:pt x="2670" y="36"/>
                  </a:lnTo>
                  <a:lnTo>
                    <a:pt x="2664" y="38"/>
                  </a:lnTo>
                  <a:lnTo>
                    <a:pt x="2664" y="38"/>
                  </a:lnTo>
                  <a:lnTo>
                    <a:pt x="2660" y="38"/>
                  </a:lnTo>
                  <a:lnTo>
                    <a:pt x="2660" y="38"/>
                  </a:lnTo>
                  <a:lnTo>
                    <a:pt x="2656" y="38"/>
                  </a:lnTo>
                  <a:lnTo>
                    <a:pt x="2656" y="38"/>
                  </a:lnTo>
                  <a:lnTo>
                    <a:pt x="2656" y="38"/>
                  </a:lnTo>
                  <a:lnTo>
                    <a:pt x="2656" y="38"/>
                  </a:lnTo>
                  <a:lnTo>
                    <a:pt x="2654" y="38"/>
                  </a:lnTo>
                  <a:lnTo>
                    <a:pt x="2654" y="38"/>
                  </a:lnTo>
                  <a:lnTo>
                    <a:pt x="2648" y="38"/>
                  </a:lnTo>
                  <a:lnTo>
                    <a:pt x="2648" y="38"/>
                  </a:lnTo>
                  <a:lnTo>
                    <a:pt x="2644" y="38"/>
                  </a:lnTo>
                  <a:lnTo>
                    <a:pt x="2644" y="38"/>
                  </a:lnTo>
                  <a:lnTo>
                    <a:pt x="2642" y="38"/>
                  </a:lnTo>
                  <a:lnTo>
                    <a:pt x="2642" y="38"/>
                  </a:lnTo>
                  <a:lnTo>
                    <a:pt x="2640" y="38"/>
                  </a:lnTo>
                  <a:lnTo>
                    <a:pt x="2640" y="38"/>
                  </a:lnTo>
                  <a:lnTo>
                    <a:pt x="2636" y="40"/>
                  </a:lnTo>
                  <a:lnTo>
                    <a:pt x="2636" y="40"/>
                  </a:lnTo>
                  <a:lnTo>
                    <a:pt x="2634" y="40"/>
                  </a:lnTo>
                  <a:lnTo>
                    <a:pt x="2634" y="40"/>
                  </a:lnTo>
                  <a:lnTo>
                    <a:pt x="2632" y="40"/>
                  </a:lnTo>
                  <a:lnTo>
                    <a:pt x="2632" y="40"/>
                  </a:lnTo>
                  <a:lnTo>
                    <a:pt x="2630" y="40"/>
                  </a:lnTo>
                  <a:lnTo>
                    <a:pt x="2630" y="40"/>
                  </a:lnTo>
                  <a:lnTo>
                    <a:pt x="2630" y="40"/>
                  </a:lnTo>
                  <a:lnTo>
                    <a:pt x="2630" y="40"/>
                  </a:lnTo>
                  <a:lnTo>
                    <a:pt x="2628" y="40"/>
                  </a:lnTo>
                  <a:lnTo>
                    <a:pt x="2628" y="40"/>
                  </a:lnTo>
                  <a:lnTo>
                    <a:pt x="2624" y="40"/>
                  </a:lnTo>
                  <a:lnTo>
                    <a:pt x="2624" y="40"/>
                  </a:lnTo>
                  <a:lnTo>
                    <a:pt x="2624" y="38"/>
                  </a:lnTo>
                  <a:lnTo>
                    <a:pt x="2624" y="38"/>
                  </a:lnTo>
                  <a:lnTo>
                    <a:pt x="2618" y="38"/>
                  </a:lnTo>
                  <a:lnTo>
                    <a:pt x="2618" y="38"/>
                  </a:lnTo>
                  <a:lnTo>
                    <a:pt x="2616" y="38"/>
                  </a:lnTo>
                  <a:lnTo>
                    <a:pt x="2616" y="38"/>
                  </a:lnTo>
                  <a:lnTo>
                    <a:pt x="2614" y="38"/>
                  </a:lnTo>
                  <a:lnTo>
                    <a:pt x="2614" y="38"/>
                  </a:lnTo>
                  <a:lnTo>
                    <a:pt x="2614" y="38"/>
                  </a:lnTo>
                  <a:lnTo>
                    <a:pt x="2614" y="38"/>
                  </a:lnTo>
                  <a:lnTo>
                    <a:pt x="2612" y="38"/>
                  </a:lnTo>
                  <a:lnTo>
                    <a:pt x="2612" y="38"/>
                  </a:lnTo>
                  <a:lnTo>
                    <a:pt x="2608" y="38"/>
                  </a:lnTo>
                  <a:lnTo>
                    <a:pt x="2608" y="38"/>
                  </a:lnTo>
                  <a:lnTo>
                    <a:pt x="2604" y="38"/>
                  </a:lnTo>
                  <a:lnTo>
                    <a:pt x="2604" y="38"/>
                  </a:lnTo>
                  <a:lnTo>
                    <a:pt x="2602" y="36"/>
                  </a:lnTo>
                  <a:lnTo>
                    <a:pt x="2602" y="36"/>
                  </a:lnTo>
                  <a:lnTo>
                    <a:pt x="2600" y="36"/>
                  </a:lnTo>
                  <a:lnTo>
                    <a:pt x="2600" y="36"/>
                  </a:lnTo>
                  <a:lnTo>
                    <a:pt x="2600" y="36"/>
                  </a:lnTo>
                  <a:lnTo>
                    <a:pt x="2600" y="36"/>
                  </a:lnTo>
                  <a:lnTo>
                    <a:pt x="2598" y="34"/>
                  </a:lnTo>
                  <a:lnTo>
                    <a:pt x="2598" y="34"/>
                  </a:lnTo>
                  <a:lnTo>
                    <a:pt x="2596" y="34"/>
                  </a:lnTo>
                  <a:lnTo>
                    <a:pt x="2596" y="34"/>
                  </a:lnTo>
                  <a:lnTo>
                    <a:pt x="2588" y="34"/>
                  </a:lnTo>
                  <a:lnTo>
                    <a:pt x="2588" y="34"/>
                  </a:lnTo>
                  <a:lnTo>
                    <a:pt x="2584" y="34"/>
                  </a:lnTo>
                  <a:lnTo>
                    <a:pt x="2584" y="34"/>
                  </a:lnTo>
                  <a:lnTo>
                    <a:pt x="2570" y="34"/>
                  </a:lnTo>
                  <a:lnTo>
                    <a:pt x="2570" y="34"/>
                  </a:lnTo>
                  <a:lnTo>
                    <a:pt x="2568" y="34"/>
                  </a:lnTo>
                  <a:lnTo>
                    <a:pt x="2568" y="34"/>
                  </a:lnTo>
                  <a:lnTo>
                    <a:pt x="2566" y="34"/>
                  </a:lnTo>
                  <a:lnTo>
                    <a:pt x="2566" y="34"/>
                  </a:lnTo>
                  <a:lnTo>
                    <a:pt x="2562" y="36"/>
                  </a:lnTo>
                  <a:lnTo>
                    <a:pt x="2562" y="36"/>
                  </a:lnTo>
                  <a:lnTo>
                    <a:pt x="2556" y="36"/>
                  </a:lnTo>
                  <a:lnTo>
                    <a:pt x="2556" y="36"/>
                  </a:lnTo>
                  <a:lnTo>
                    <a:pt x="2552" y="34"/>
                  </a:lnTo>
                  <a:lnTo>
                    <a:pt x="2552" y="34"/>
                  </a:lnTo>
                  <a:lnTo>
                    <a:pt x="2544" y="34"/>
                  </a:lnTo>
                  <a:lnTo>
                    <a:pt x="2544" y="34"/>
                  </a:lnTo>
                  <a:lnTo>
                    <a:pt x="2542" y="34"/>
                  </a:lnTo>
                  <a:lnTo>
                    <a:pt x="2542" y="34"/>
                  </a:lnTo>
                  <a:lnTo>
                    <a:pt x="2536" y="34"/>
                  </a:lnTo>
                  <a:lnTo>
                    <a:pt x="2536" y="34"/>
                  </a:lnTo>
                  <a:lnTo>
                    <a:pt x="2532" y="36"/>
                  </a:lnTo>
                  <a:lnTo>
                    <a:pt x="2532" y="36"/>
                  </a:lnTo>
                  <a:lnTo>
                    <a:pt x="2528" y="36"/>
                  </a:lnTo>
                  <a:lnTo>
                    <a:pt x="2528" y="36"/>
                  </a:lnTo>
                  <a:lnTo>
                    <a:pt x="2526" y="36"/>
                  </a:lnTo>
                  <a:lnTo>
                    <a:pt x="2526" y="36"/>
                  </a:lnTo>
                  <a:lnTo>
                    <a:pt x="2524" y="36"/>
                  </a:lnTo>
                  <a:lnTo>
                    <a:pt x="2524" y="36"/>
                  </a:lnTo>
                  <a:lnTo>
                    <a:pt x="2520" y="36"/>
                  </a:lnTo>
                  <a:lnTo>
                    <a:pt x="2520" y="36"/>
                  </a:lnTo>
                  <a:lnTo>
                    <a:pt x="2516" y="38"/>
                  </a:lnTo>
                  <a:lnTo>
                    <a:pt x="2516" y="38"/>
                  </a:lnTo>
                  <a:lnTo>
                    <a:pt x="2516" y="38"/>
                  </a:lnTo>
                  <a:lnTo>
                    <a:pt x="2516" y="38"/>
                  </a:lnTo>
                  <a:lnTo>
                    <a:pt x="2516" y="38"/>
                  </a:lnTo>
                  <a:lnTo>
                    <a:pt x="2516" y="38"/>
                  </a:lnTo>
                  <a:lnTo>
                    <a:pt x="2516" y="38"/>
                  </a:lnTo>
                  <a:lnTo>
                    <a:pt x="2516" y="38"/>
                  </a:lnTo>
                  <a:lnTo>
                    <a:pt x="2512" y="38"/>
                  </a:lnTo>
                  <a:lnTo>
                    <a:pt x="2512" y="38"/>
                  </a:lnTo>
                  <a:lnTo>
                    <a:pt x="2512" y="36"/>
                  </a:lnTo>
                  <a:lnTo>
                    <a:pt x="2512" y="36"/>
                  </a:lnTo>
                  <a:lnTo>
                    <a:pt x="2510" y="36"/>
                  </a:lnTo>
                  <a:lnTo>
                    <a:pt x="2510" y="36"/>
                  </a:lnTo>
                  <a:lnTo>
                    <a:pt x="2508" y="36"/>
                  </a:lnTo>
                  <a:lnTo>
                    <a:pt x="2508" y="36"/>
                  </a:lnTo>
                  <a:lnTo>
                    <a:pt x="2506" y="36"/>
                  </a:lnTo>
                  <a:lnTo>
                    <a:pt x="2506" y="36"/>
                  </a:lnTo>
                  <a:lnTo>
                    <a:pt x="2504" y="36"/>
                  </a:lnTo>
                  <a:lnTo>
                    <a:pt x="2504" y="36"/>
                  </a:lnTo>
                  <a:lnTo>
                    <a:pt x="2504" y="36"/>
                  </a:lnTo>
                  <a:lnTo>
                    <a:pt x="2504" y="36"/>
                  </a:lnTo>
                  <a:lnTo>
                    <a:pt x="2504" y="36"/>
                  </a:lnTo>
                  <a:lnTo>
                    <a:pt x="2504" y="36"/>
                  </a:lnTo>
                  <a:lnTo>
                    <a:pt x="2504" y="36"/>
                  </a:lnTo>
                  <a:lnTo>
                    <a:pt x="2504" y="36"/>
                  </a:lnTo>
                  <a:lnTo>
                    <a:pt x="2500" y="36"/>
                  </a:lnTo>
                  <a:lnTo>
                    <a:pt x="2500" y="36"/>
                  </a:lnTo>
                  <a:lnTo>
                    <a:pt x="2496" y="36"/>
                  </a:lnTo>
                  <a:lnTo>
                    <a:pt x="2496" y="3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88" y="36"/>
                  </a:lnTo>
                  <a:lnTo>
                    <a:pt x="2488" y="36"/>
                  </a:lnTo>
                  <a:lnTo>
                    <a:pt x="2488" y="36"/>
                  </a:lnTo>
                  <a:lnTo>
                    <a:pt x="2488" y="36"/>
                  </a:lnTo>
                  <a:lnTo>
                    <a:pt x="2484" y="36"/>
                  </a:lnTo>
                  <a:lnTo>
                    <a:pt x="2484" y="36"/>
                  </a:lnTo>
                  <a:lnTo>
                    <a:pt x="2482" y="36"/>
                  </a:lnTo>
                  <a:lnTo>
                    <a:pt x="2482" y="36"/>
                  </a:lnTo>
                  <a:lnTo>
                    <a:pt x="2482" y="36"/>
                  </a:lnTo>
                  <a:lnTo>
                    <a:pt x="2482" y="36"/>
                  </a:lnTo>
                  <a:lnTo>
                    <a:pt x="2482" y="36"/>
                  </a:lnTo>
                  <a:lnTo>
                    <a:pt x="2482" y="36"/>
                  </a:lnTo>
                  <a:lnTo>
                    <a:pt x="2480" y="36"/>
                  </a:lnTo>
                  <a:lnTo>
                    <a:pt x="2480" y="36"/>
                  </a:lnTo>
                  <a:lnTo>
                    <a:pt x="2480" y="36"/>
                  </a:lnTo>
                  <a:lnTo>
                    <a:pt x="2480" y="36"/>
                  </a:lnTo>
                  <a:lnTo>
                    <a:pt x="2474" y="36"/>
                  </a:lnTo>
                  <a:lnTo>
                    <a:pt x="2474" y="36"/>
                  </a:lnTo>
                  <a:lnTo>
                    <a:pt x="2470" y="36"/>
                  </a:lnTo>
                  <a:lnTo>
                    <a:pt x="2470" y="36"/>
                  </a:lnTo>
                  <a:lnTo>
                    <a:pt x="2466" y="38"/>
                  </a:lnTo>
                  <a:lnTo>
                    <a:pt x="2466" y="38"/>
                  </a:lnTo>
                  <a:lnTo>
                    <a:pt x="2464" y="36"/>
                  </a:lnTo>
                  <a:lnTo>
                    <a:pt x="2464" y="36"/>
                  </a:lnTo>
                  <a:lnTo>
                    <a:pt x="2458" y="38"/>
                  </a:lnTo>
                  <a:lnTo>
                    <a:pt x="2458" y="38"/>
                  </a:lnTo>
                  <a:lnTo>
                    <a:pt x="2458" y="38"/>
                  </a:lnTo>
                  <a:lnTo>
                    <a:pt x="2458" y="38"/>
                  </a:lnTo>
                  <a:lnTo>
                    <a:pt x="2456" y="38"/>
                  </a:lnTo>
                  <a:lnTo>
                    <a:pt x="2456" y="38"/>
                  </a:lnTo>
                  <a:lnTo>
                    <a:pt x="2456" y="38"/>
                  </a:lnTo>
                  <a:lnTo>
                    <a:pt x="2456" y="38"/>
                  </a:lnTo>
                  <a:lnTo>
                    <a:pt x="2452" y="36"/>
                  </a:lnTo>
                  <a:lnTo>
                    <a:pt x="2452" y="36"/>
                  </a:lnTo>
                  <a:lnTo>
                    <a:pt x="2448" y="38"/>
                  </a:lnTo>
                  <a:lnTo>
                    <a:pt x="2448" y="38"/>
                  </a:lnTo>
                  <a:lnTo>
                    <a:pt x="2446" y="38"/>
                  </a:lnTo>
                  <a:lnTo>
                    <a:pt x="2446" y="38"/>
                  </a:lnTo>
                  <a:lnTo>
                    <a:pt x="2442" y="40"/>
                  </a:lnTo>
                  <a:lnTo>
                    <a:pt x="2442" y="40"/>
                  </a:lnTo>
                  <a:lnTo>
                    <a:pt x="2438" y="40"/>
                  </a:lnTo>
                  <a:lnTo>
                    <a:pt x="2438" y="40"/>
                  </a:lnTo>
                  <a:lnTo>
                    <a:pt x="2432" y="38"/>
                  </a:lnTo>
                  <a:lnTo>
                    <a:pt x="2432" y="38"/>
                  </a:lnTo>
                  <a:lnTo>
                    <a:pt x="2432" y="38"/>
                  </a:lnTo>
                  <a:lnTo>
                    <a:pt x="2432" y="38"/>
                  </a:lnTo>
                  <a:lnTo>
                    <a:pt x="2430" y="36"/>
                  </a:lnTo>
                  <a:lnTo>
                    <a:pt x="2430" y="36"/>
                  </a:lnTo>
                  <a:lnTo>
                    <a:pt x="2428" y="36"/>
                  </a:lnTo>
                  <a:lnTo>
                    <a:pt x="2428" y="36"/>
                  </a:lnTo>
                  <a:lnTo>
                    <a:pt x="2424" y="34"/>
                  </a:lnTo>
                  <a:lnTo>
                    <a:pt x="2424" y="34"/>
                  </a:lnTo>
                  <a:lnTo>
                    <a:pt x="2420" y="34"/>
                  </a:lnTo>
                  <a:lnTo>
                    <a:pt x="2420" y="34"/>
                  </a:lnTo>
                  <a:lnTo>
                    <a:pt x="2416" y="36"/>
                  </a:lnTo>
                  <a:lnTo>
                    <a:pt x="2416" y="36"/>
                  </a:lnTo>
                  <a:lnTo>
                    <a:pt x="2414" y="36"/>
                  </a:lnTo>
                  <a:lnTo>
                    <a:pt x="2414" y="36"/>
                  </a:lnTo>
                  <a:lnTo>
                    <a:pt x="2412" y="36"/>
                  </a:lnTo>
                  <a:lnTo>
                    <a:pt x="2412" y="36"/>
                  </a:lnTo>
                  <a:lnTo>
                    <a:pt x="2408" y="36"/>
                  </a:lnTo>
                  <a:lnTo>
                    <a:pt x="2408" y="36"/>
                  </a:lnTo>
                  <a:lnTo>
                    <a:pt x="2406" y="36"/>
                  </a:lnTo>
                  <a:lnTo>
                    <a:pt x="2406" y="36"/>
                  </a:lnTo>
                  <a:lnTo>
                    <a:pt x="2402" y="36"/>
                  </a:lnTo>
                  <a:lnTo>
                    <a:pt x="2402" y="36"/>
                  </a:lnTo>
                  <a:lnTo>
                    <a:pt x="2402" y="38"/>
                  </a:lnTo>
                  <a:lnTo>
                    <a:pt x="2402" y="38"/>
                  </a:lnTo>
                  <a:lnTo>
                    <a:pt x="2402" y="38"/>
                  </a:lnTo>
                  <a:lnTo>
                    <a:pt x="2402" y="38"/>
                  </a:lnTo>
                  <a:lnTo>
                    <a:pt x="2402" y="38"/>
                  </a:lnTo>
                  <a:lnTo>
                    <a:pt x="2402" y="38"/>
                  </a:lnTo>
                  <a:lnTo>
                    <a:pt x="2400" y="38"/>
                  </a:lnTo>
                  <a:lnTo>
                    <a:pt x="2400" y="38"/>
                  </a:lnTo>
                  <a:lnTo>
                    <a:pt x="2400" y="38"/>
                  </a:lnTo>
                  <a:lnTo>
                    <a:pt x="2400" y="38"/>
                  </a:lnTo>
                  <a:lnTo>
                    <a:pt x="2400" y="38"/>
                  </a:lnTo>
                  <a:lnTo>
                    <a:pt x="2400" y="38"/>
                  </a:lnTo>
                  <a:lnTo>
                    <a:pt x="2398" y="38"/>
                  </a:lnTo>
                  <a:lnTo>
                    <a:pt x="2398" y="38"/>
                  </a:lnTo>
                  <a:lnTo>
                    <a:pt x="2396" y="36"/>
                  </a:lnTo>
                  <a:lnTo>
                    <a:pt x="2396" y="36"/>
                  </a:lnTo>
                  <a:lnTo>
                    <a:pt x="2394" y="36"/>
                  </a:lnTo>
                  <a:lnTo>
                    <a:pt x="2394" y="36"/>
                  </a:lnTo>
                  <a:lnTo>
                    <a:pt x="2392" y="36"/>
                  </a:lnTo>
                  <a:lnTo>
                    <a:pt x="2392" y="36"/>
                  </a:lnTo>
                  <a:lnTo>
                    <a:pt x="2388" y="36"/>
                  </a:lnTo>
                  <a:lnTo>
                    <a:pt x="2388" y="36"/>
                  </a:lnTo>
                  <a:lnTo>
                    <a:pt x="2384" y="34"/>
                  </a:lnTo>
                  <a:lnTo>
                    <a:pt x="2384" y="34"/>
                  </a:lnTo>
                  <a:lnTo>
                    <a:pt x="2380" y="36"/>
                  </a:lnTo>
                  <a:lnTo>
                    <a:pt x="2380" y="36"/>
                  </a:lnTo>
                  <a:lnTo>
                    <a:pt x="2374" y="36"/>
                  </a:lnTo>
                  <a:lnTo>
                    <a:pt x="2374" y="36"/>
                  </a:lnTo>
                  <a:lnTo>
                    <a:pt x="2372" y="38"/>
                  </a:lnTo>
                  <a:lnTo>
                    <a:pt x="2372" y="38"/>
                  </a:lnTo>
                  <a:lnTo>
                    <a:pt x="2368" y="38"/>
                  </a:lnTo>
                  <a:lnTo>
                    <a:pt x="2368" y="38"/>
                  </a:lnTo>
                  <a:lnTo>
                    <a:pt x="2366" y="38"/>
                  </a:lnTo>
                  <a:lnTo>
                    <a:pt x="2366" y="38"/>
                  </a:lnTo>
                  <a:lnTo>
                    <a:pt x="2366" y="38"/>
                  </a:lnTo>
                  <a:lnTo>
                    <a:pt x="2366" y="38"/>
                  </a:lnTo>
                  <a:lnTo>
                    <a:pt x="2364" y="36"/>
                  </a:lnTo>
                  <a:lnTo>
                    <a:pt x="2364" y="36"/>
                  </a:lnTo>
                  <a:lnTo>
                    <a:pt x="2356" y="36"/>
                  </a:lnTo>
                  <a:lnTo>
                    <a:pt x="2356" y="36"/>
                  </a:lnTo>
                  <a:lnTo>
                    <a:pt x="2354" y="34"/>
                  </a:lnTo>
                  <a:lnTo>
                    <a:pt x="2354" y="34"/>
                  </a:lnTo>
                  <a:lnTo>
                    <a:pt x="2352" y="34"/>
                  </a:lnTo>
                  <a:lnTo>
                    <a:pt x="2352" y="34"/>
                  </a:lnTo>
                  <a:lnTo>
                    <a:pt x="2350" y="34"/>
                  </a:lnTo>
                  <a:lnTo>
                    <a:pt x="2350" y="34"/>
                  </a:lnTo>
                  <a:lnTo>
                    <a:pt x="2344" y="34"/>
                  </a:lnTo>
                  <a:lnTo>
                    <a:pt x="2344" y="34"/>
                  </a:lnTo>
                  <a:lnTo>
                    <a:pt x="2342" y="36"/>
                  </a:lnTo>
                  <a:lnTo>
                    <a:pt x="2342" y="36"/>
                  </a:lnTo>
                  <a:lnTo>
                    <a:pt x="2338" y="36"/>
                  </a:lnTo>
                  <a:lnTo>
                    <a:pt x="2338" y="36"/>
                  </a:lnTo>
                  <a:lnTo>
                    <a:pt x="2334" y="38"/>
                  </a:lnTo>
                  <a:lnTo>
                    <a:pt x="2334" y="38"/>
                  </a:lnTo>
                  <a:lnTo>
                    <a:pt x="2328" y="36"/>
                  </a:lnTo>
                  <a:lnTo>
                    <a:pt x="2328" y="36"/>
                  </a:lnTo>
                  <a:lnTo>
                    <a:pt x="2328" y="36"/>
                  </a:lnTo>
                  <a:lnTo>
                    <a:pt x="2328" y="36"/>
                  </a:lnTo>
                  <a:lnTo>
                    <a:pt x="2326" y="36"/>
                  </a:lnTo>
                  <a:lnTo>
                    <a:pt x="2326" y="36"/>
                  </a:lnTo>
                  <a:lnTo>
                    <a:pt x="2324" y="34"/>
                  </a:lnTo>
                  <a:lnTo>
                    <a:pt x="2324" y="34"/>
                  </a:lnTo>
                  <a:lnTo>
                    <a:pt x="2320" y="34"/>
                  </a:lnTo>
                  <a:lnTo>
                    <a:pt x="2320" y="34"/>
                  </a:lnTo>
                  <a:lnTo>
                    <a:pt x="2318" y="34"/>
                  </a:lnTo>
                  <a:lnTo>
                    <a:pt x="2318" y="34"/>
                  </a:lnTo>
                  <a:lnTo>
                    <a:pt x="2312" y="34"/>
                  </a:lnTo>
                  <a:lnTo>
                    <a:pt x="2312" y="34"/>
                  </a:lnTo>
                  <a:lnTo>
                    <a:pt x="2306" y="34"/>
                  </a:lnTo>
                  <a:lnTo>
                    <a:pt x="2306" y="34"/>
                  </a:lnTo>
                  <a:lnTo>
                    <a:pt x="2300" y="34"/>
                  </a:lnTo>
                  <a:lnTo>
                    <a:pt x="2300" y="34"/>
                  </a:lnTo>
                  <a:lnTo>
                    <a:pt x="2294" y="36"/>
                  </a:lnTo>
                  <a:lnTo>
                    <a:pt x="2294" y="36"/>
                  </a:lnTo>
                  <a:lnTo>
                    <a:pt x="2294" y="36"/>
                  </a:lnTo>
                  <a:lnTo>
                    <a:pt x="2294" y="36"/>
                  </a:lnTo>
                  <a:lnTo>
                    <a:pt x="2292" y="36"/>
                  </a:lnTo>
                  <a:lnTo>
                    <a:pt x="2292" y="36"/>
                  </a:lnTo>
                  <a:lnTo>
                    <a:pt x="2290" y="34"/>
                  </a:lnTo>
                  <a:lnTo>
                    <a:pt x="2290" y="34"/>
                  </a:lnTo>
                  <a:lnTo>
                    <a:pt x="2286" y="34"/>
                  </a:lnTo>
                  <a:lnTo>
                    <a:pt x="2286" y="34"/>
                  </a:lnTo>
                  <a:lnTo>
                    <a:pt x="2284" y="34"/>
                  </a:lnTo>
                  <a:lnTo>
                    <a:pt x="2284" y="34"/>
                  </a:lnTo>
                  <a:lnTo>
                    <a:pt x="2282" y="32"/>
                  </a:lnTo>
                  <a:lnTo>
                    <a:pt x="2282" y="32"/>
                  </a:lnTo>
                  <a:lnTo>
                    <a:pt x="2276" y="34"/>
                  </a:lnTo>
                  <a:lnTo>
                    <a:pt x="2276" y="34"/>
                  </a:lnTo>
                  <a:lnTo>
                    <a:pt x="2272" y="36"/>
                  </a:lnTo>
                  <a:lnTo>
                    <a:pt x="2272" y="36"/>
                  </a:lnTo>
                  <a:lnTo>
                    <a:pt x="2262" y="36"/>
                  </a:lnTo>
                  <a:lnTo>
                    <a:pt x="2262" y="36"/>
                  </a:lnTo>
                  <a:lnTo>
                    <a:pt x="2258" y="34"/>
                  </a:lnTo>
                  <a:lnTo>
                    <a:pt x="2258" y="34"/>
                  </a:lnTo>
                  <a:lnTo>
                    <a:pt x="2254" y="36"/>
                  </a:lnTo>
                  <a:lnTo>
                    <a:pt x="2254" y="36"/>
                  </a:lnTo>
                  <a:lnTo>
                    <a:pt x="2252" y="36"/>
                  </a:lnTo>
                  <a:lnTo>
                    <a:pt x="2248" y="34"/>
                  </a:lnTo>
                  <a:lnTo>
                    <a:pt x="2248" y="34"/>
                  </a:lnTo>
                  <a:lnTo>
                    <a:pt x="2244" y="34"/>
                  </a:lnTo>
                  <a:lnTo>
                    <a:pt x="2244" y="34"/>
                  </a:lnTo>
                  <a:lnTo>
                    <a:pt x="2244" y="34"/>
                  </a:lnTo>
                  <a:lnTo>
                    <a:pt x="2244" y="34"/>
                  </a:lnTo>
                  <a:lnTo>
                    <a:pt x="2242" y="34"/>
                  </a:lnTo>
                  <a:lnTo>
                    <a:pt x="2242" y="34"/>
                  </a:lnTo>
                  <a:lnTo>
                    <a:pt x="2238" y="36"/>
                  </a:lnTo>
                  <a:lnTo>
                    <a:pt x="2238" y="36"/>
                  </a:lnTo>
                  <a:lnTo>
                    <a:pt x="2238" y="36"/>
                  </a:lnTo>
                  <a:lnTo>
                    <a:pt x="2238" y="36"/>
                  </a:lnTo>
                  <a:lnTo>
                    <a:pt x="2234" y="36"/>
                  </a:lnTo>
                  <a:lnTo>
                    <a:pt x="2234" y="36"/>
                  </a:lnTo>
                  <a:lnTo>
                    <a:pt x="2234" y="36"/>
                  </a:lnTo>
                  <a:lnTo>
                    <a:pt x="2234" y="36"/>
                  </a:lnTo>
                  <a:lnTo>
                    <a:pt x="2234" y="36"/>
                  </a:lnTo>
                  <a:lnTo>
                    <a:pt x="2234" y="36"/>
                  </a:lnTo>
                  <a:lnTo>
                    <a:pt x="2226" y="38"/>
                  </a:lnTo>
                  <a:lnTo>
                    <a:pt x="2226" y="38"/>
                  </a:lnTo>
                  <a:lnTo>
                    <a:pt x="2218" y="38"/>
                  </a:lnTo>
                  <a:lnTo>
                    <a:pt x="2218" y="38"/>
                  </a:lnTo>
                  <a:lnTo>
                    <a:pt x="2216" y="40"/>
                  </a:lnTo>
                  <a:lnTo>
                    <a:pt x="2216" y="40"/>
                  </a:lnTo>
                  <a:lnTo>
                    <a:pt x="2212" y="40"/>
                  </a:lnTo>
                  <a:lnTo>
                    <a:pt x="2212" y="40"/>
                  </a:lnTo>
                  <a:lnTo>
                    <a:pt x="2210" y="38"/>
                  </a:lnTo>
                  <a:lnTo>
                    <a:pt x="2210" y="38"/>
                  </a:lnTo>
                  <a:lnTo>
                    <a:pt x="2208" y="36"/>
                  </a:lnTo>
                  <a:lnTo>
                    <a:pt x="2208" y="36"/>
                  </a:lnTo>
                  <a:lnTo>
                    <a:pt x="2204" y="36"/>
                  </a:lnTo>
                  <a:lnTo>
                    <a:pt x="2200" y="36"/>
                  </a:lnTo>
                  <a:lnTo>
                    <a:pt x="2200" y="36"/>
                  </a:lnTo>
                  <a:lnTo>
                    <a:pt x="2194" y="36"/>
                  </a:lnTo>
                  <a:lnTo>
                    <a:pt x="2194" y="36"/>
                  </a:lnTo>
                  <a:lnTo>
                    <a:pt x="2194" y="36"/>
                  </a:lnTo>
                  <a:lnTo>
                    <a:pt x="2194" y="36"/>
                  </a:lnTo>
                  <a:lnTo>
                    <a:pt x="2190" y="36"/>
                  </a:lnTo>
                  <a:lnTo>
                    <a:pt x="2190" y="36"/>
                  </a:lnTo>
                  <a:lnTo>
                    <a:pt x="2186" y="36"/>
                  </a:lnTo>
                  <a:lnTo>
                    <a:pt x="2186" y="36"/>
                  </a:lnTo>
                  <a:lnTo>
                    <a:pt x="2184" y="36"/>
                  </a:lnTo>
                  <a:lnTo>
                    <a:pt x="2184" y="36"/>
                  </a:lnTo>
                  <a:lnTo>
                    <a:pt x="2178" y="36"/>
                  </a:lnTo>
                  <a:lnTo>
                    <a:pt x="2178" y="36"/>
                  </a:lnTo>
                  <a:lnTo>
                    <a:pt x="2170" y="36"/>
                  </a:lnTo>
                  <a:lnTo>
                    <a:pt x="2170" y="36"/>
                  </a:lnTo>
                  <a:lnTo>
                    <a:pt x="2168" y="38"/>
                  </a:lnTo>
                  <a:lnTo>
                    <a:pt x="2168" y="38"/>
                  </a:lnTo>
                  <a:lnTo>
                    <a:pt x="2164" y="38"/>
                  </a:lnTo>
                  <a:lnTo>
                    <a:pt x="2164" y="38"/>
                  </a:lnTo>
                  <a:lnTo>
                    <a:pt x="2162" y="38"/>
                  </a:lnTo>
                  <a:lnTo>
                    <a:pt x="2162" y="38"/>
                  </a:lnTo>
                  <a:lnTo>
                    <a:pt x="2158" y="38"/>
                  </a:lnTo>
                  <a:lnTo>
                    <a:pt x="2158" y="38"/>
                  </a:lnTo>
                  <a:lnTo>
                    <a:pt x="2154" y="36"/>
                  </a:lnTo>
                  <a:lnTo>
                    <a:pt x="2154" y="36"/>
                  </a:lnTo>
                  <a:lnTo>
                    <a:pt x="2148" y="38"/>
                  </a:lnTo>
                  <a:lnTo>
                    <a:pt x="2148" y="38"/>
                  </a:lnTo>
                  <a:lnTo>
                    <a:pt x="2144" y="36"/>
                  </a:lnTo>
                  <a:lnTo>
                    <a:pt x="2144" y="36"/>
                  </a:lnTo>
                  <a:lnTo>
                    <a:pt x="2140" y="36"/>
                  </a:lnTo>
                  <a:lnTo>
                    <a:pt x="2140" y="36"/>
                  </a:lnTo>
                  <a:lnTo>
                    <a:pt x="2130" y="36"/>
                  </a:lnTo>
                  <a:lnTo>
                    <a:pt x="2130" y="36"/>
                  </a:lnTo>
                  <a:lnTo>
                    <a:pt x="2128" y="36"/>
                  </a:lnTo>
                  <a:lnTo>
                    <a:pt x="2128" y="36"/>
                  </a:lnTo>
                  <a:lnTo>
                    <a:pt x="2124" y="36"/>
                  </a:lnTo>
                  <a:lnTo>
                    <a:pt x="2118" y="36"/>
                  </a:lnTo>
                  <a:lnTo>
                    <a:pt x="2118" y="36"/>
                  </a:lnTo>
                  <a:lnTo>
                    <a:pt x="2114" y="36"/>
                  </a:lnTo>
                  <a:lnTo>
                    <a:pt x="2110" y="38"/>
                  </a:lnTo>
                  <a:lnTo>
                    <a:pt x="2110" y="38"/>
                  </a:lnTo>
                  <a:lnTo>
                    <a:pt x="2102" y="38"/>
                  </a:lnTo>
                  <a:lnTo>
                    <a:pt x="2102" y="38"/>
                  </a:lnTo>
                  <a:lnTo>
                    <a:pt x="2100" y="36"/>
                  </a:lnTo>
                  <a:lnTo>
                    <a:pt x="2100" y="36"/>
                  </a:lnTo>
                  <a:lnTo>
                    <a:pt x="2096" y="36"/>
                  </a:lnTo>
                  <a:lnTo>
                    <a:pt x="2092" y="36"/>
                  </a:lnTo>
                  <a:lnTo>
                    <a:pt x="2092" y="36"/>
                  </a:lnTo>
                  <a:lnTo>
                    <a:pt x="2090" y="38"/>
                  </a:lnTo>
                  <a:lnTo>
                    <a:pt x="2090" y="38"/>
                  </a:lnTo>
                  <a:lnTo>
                    <a:pt x="2088" y="38"/>
                  </a:lnTo>
                  <a:lnTo>
                    <a:pt x="2088" y="38"/>
                  </a:lnTo>
                  <a:lnTo>
                    <a:pt x="2082" y="38"/>
                  </a:lnTo>
                  <a:lnTo>
                    <a:pt x="2082" y="38"/>
                  </a:lnTo>
                  <a:lnTo>
                    <a:pt x="2078" y="40"/>
                  </a:lnTo>
                  <a:lnTo>
                    <a:pt x="2078" y="40"/>
                  </a:lnTo>
                  <a:lnTo>
                    <a:pt x="2078" y="40"/>
                  </a:lnTo>
                  <a:lnTo>
                    <a:pt x="2078" y="40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72" y="40"/>
                  </a:lnTo>
                  <a:lnTo>
                    <a:pt x="2072" y="40"/>
                  </a:lnTo>
                  <a:lnTo>
                    <a:pt x="2068" y="40"/>
                  </a:lnTo>
                  <a:lnTo>
                    <a:pt x="2068" y="40"/>
                  </a:lnTo>
                  <a:lnTo>
                    <a:pt x="2062" y="40"/>
                  </a:lnTo>
                  <a:lnTo>
                    <a:pt x="2058" y="38"/>
                  </a:lnTo>
                  <a:lnTo>
                    <a:pt x="2058" y="38"/>
                  </a:lnTo>
                  <a:lnTo>
                    <a:pt x="2052" y="38"/>
                  </a:lnTo>
                  <a:lnTo>
                    <a:pt x="2052" y="38"/>
                  </a:lnTo>
                  <a:lnTo>
                    <a:pt x="2046" y="40"/>
                  </a:lnTo>
                  <a:lnTo>
                    <a:pt x="2042" y="40"/>
                  </a:lnTo>
                  <a:lnTo>
                    <a:pt x="2042" y="40"/>
                  </a:lnTo>
                  <a:lnTo>
                    <a:pt x="2040" y="40"/>
                  </a:lnTo>
                  <a:lnTo>
                    <a:pt x="2040" y="40"/>
                  </a:lnTo>
                  <a:lnTo>
                    <a:pt x="2036" y="40"/>
                  </a:lnTo>
                  <a:lnTo>
                    <a:pt x="2036" y="40"/>
                  </a:lnTo>
                  <a:lnTo>
                    <a:pt x="2030" y="40"/>
                  </a:lnTo>
                  <a:lnTo>
                    <a:pt x="2030" y="40"/>
                  </a:lnTo>
                  <a:lnTo>
                    <a:pt x="2024" y="40"/>
                  </a:lnTo>
                  <a:lnTo>
                    <a:pt x="2024" y="40"/>
                  </a:lnTo>
                  <a:lnTo>
                    <a:pt x="2020" y="40"/>
                  </a:lnTo>
                  <a:lnTo>
                    <a:pt x="2020" y="40"/>
                  </a:lnTo>
                  <a:lnTo>
                    <a:pt x="2018" y="40"/>
                  </a:lnTo>
                  <a:lnTo>
                    <a:pt x="2018" y="40"/>
                  </a:lnTo>
                  <a:lnTo>
                    <a:pt x="2016" y="40"/>
                  </a:lnTo>
                  <a:lnTo>
                    <a:pt x="2016" y="40"/>
                  </a:lnTo>
                  <a:lnTo>
                    <a:pt x="2016" y="40"/>
                  </a:lnTo>
                  <a:lnTo>
                    <a:pt x="2016" y="40"/>
                  </a:lnTo>
                  <a:lnTo>
                    <a:pt x="2016" y="38"/>
                  </a:lnTo>
                  <a:lnTo>
                    <a:pt x="2016" y="38"/>
                  </a:lnTo>
                  <a:lnTo>
                    <a:pt x="2010" y="40"/>
                  </a:lnTo>
                  <a:lnTo>
                    <a:pt x="2010" y="40"/>
                  </a:lnTo>
                  <a:lnTo>
                    <a:pt x="2010" y="40"/>
                  </a:lnTo>
                  <a:lnTo>
                    <a:pt x="2010" y="40"/>
                  </a:lnTo>
                  <a:lnTo>
                    <a:pt x="2008" y="40"/>
                  </a:lnTo>
                  <a:lnTo>
                    <a:pt x="2008" y="40"/>
                  </a:lnTo>
                  <a:lnTo>
                    <a:pt x="2006" y="40"/>
                  </a:lnTo>
                  <a:lnTo>
                    <a:pt x="2006" y="40"/>
                  </a:lnTo>
                  <a:lnTo>
                    <a:pt x="2000" y="40"/>
                  </a:lnTo>
                  <a:lnTo>
                    <a:pt x="2000" y="40"/>
                  </a:lnTo>
                  <a:lnTo>
                    <a:pt x="1998" y="40"/>
                  </a:lnTo>
                  <a:lnTo>
                    <a:pt x="1998" y="40"/>
                  </a:lnTo>
                  <a:lnTo>
                    <a:pt x="1996" y="40"/>
                  </a:lnTo>
                  <a:lnTo>
                    <a:pt x="1996" y="40"/>
                  </a:lnTo>
                  <a:lnTo>
                    <a:pt x="1994" y="40"/>
                  </a:lnTo>
                  <a:lnTo>
                    <a:pt x="1994" y="40"/>
                  </a:lnTo>
                  <a:lnTo>
                    <a:pt x="1988" y="38"/>
                  </a:lnTo>
                  <a:lnTo>
                    <a:pt x="1988" y="38"/>
                  </a:lnTo>
                  <a:lnTo>
                    <a:pt x="1984" y="38"/>
                  </a:lnTo>
                  <a:lnTo>
                    <a:pt x="1984" y="38"/>
                  </a:lnTo>
                  <a:lnTo>
                    <a:pt x="1976" y="38"/>
                  </a:lnTo>
                  <a:lnTo>
                    <a:pt x="1976" y="38"/>
                  </a:lnTo>
                  <a:lnTo>
                    <a:pt x="1972" y="38"/>
                  </a:lnTo>
                  <a:lnTo>
                    <a:pt x="1972" y="38"/>
                  </a:lnTo>
                  <a:lnTo>
                    <a:pt x="1968" y="40"/>
                  </a:lnTo>
                  <a:lnTo>
                    <a:pt x="1968" y="40"/>
                  </a:lnTo>
                  <a:lnTo>
                    <a:pt x="1964" y="40"/>
                  </a:lnTo>
                  <a:lnTo>
                    <a:pt x="1964" y="40"/>
                  </a:lnTo>
                  <a:lnTo>
                    <a:pt x="1960" y="40"/>
                  </a:lnTo>
                  <a:lnTo>
                    <a:pt x="1960" y="40"/>
                  </a:lnTo>
                  <a:lnTo>
                    <a:pt x="1958" y="40"/>
                  </a:lnTo>
                  <a:lnTo>
                    <a:pt x="1958" y="40"/>
                  </a:lnTo>
                  <a:lnTo>
                    <a:pt x="1950" y="40"/>
                  </a:lnTo>
                  <a:lnTo>
                    <a:pt x="1950" y="40"/>
                  </a:lnTo>
                  <a:lnTo>
                    <a:pt x="1948" y="40"/>
                  </a:lnTo>
                  <a:lnTo>
                    <a:pt x="1948" y="40"/>
                  </a:lnTo>
                  <a:lnTo>
                    <a:pt x="1948" y="40"/>
                  </a:lnTo>
                  <a:lnTo>
                    <a:pt x="1948" y="40"/>
                  </a:lnTo>
                  <a:lnTo>
                    <a:pt x="1948" y="40"/>
                  </a:lnTo>
                  <a:lnTo>
                    <a:pt x="1948" y="40"/>
                  </a:lnTo>
                  <a:lnTo>
                    <a:pt x="1948" y="40"/>
                  </a:lnTo>
                  <a:lnTo>
                    <a:pt x="1948" y="40"/>
                  </a:lnTo>
                  <a:lnTo>
                    <a:pt x="1946" y="40"/>
                  </a:lnTo>
                  <a:lnTo>
                    <a:pt x="1946" y="40"/>
                  </a:lnTo>
                  <a:lnTo>
                    <a:pt x="1944" y="40"/>
                  </a:lnTo>
                  <a:lnTo>
                    <a:pt x="1944" y="40"/>
                  </a:lnTo>
                  <a:lnTo>
                    <a:pt x="1944" y="40"/>
                  </a:lnTo>
                  <a:lnTo>
                    <a:pt x="1944" y="40"/>
                  </a:lnTo>
                  <a:lnTo>
                    <a:pt x="1944" y="40"/>
                  </a:lnTo>
                  <a:lnTo>
                    <a:pt x="1944" y="40"/>
                  </a:lnTo>
                  <a:lnTo>
                    <a:pt x="1942" y="40"/>
                  </a:lnTo>
                  <a:lnTo>
                    <a:pt x="1942" y="40"/>
                  </a:lnTo>
                  <a:lnTo>
                    <a:pt x="1942" y="40"/>
                  </a:lnTo>
                  <a:lnTo>
                    <a:pt x="1942" y="40"/>
                  </a:lnTo>
                  <a:lnTo>
                    <a:pt x="1934" y="40"/>
                  </a:lnTo>
                  <a:lnTo>
                    <a:pt x="1934" y="40"/>
                  </a:lnTo>
                  <a:lnTo>
                    <a:pt x="1932" y="40"/>
                  </a:lnTo>
                  <a:lnTo>
                    <a:pt x="1932" y="40"/>
                  </a:lnTo>
                  <a:lnTo>
                    <a:pt x="1932" y="40"/>
                  </a:lnTo>
                  <a:lnTo>
                    <a:pt x="1932" y="40"/>
                  </a:lnTo>
                  <a:lnTo>
                    <a:pt x="1932" y="40"/>
                  </a:lnTo>
                  <a:lnTo>
                    <a:pt x="1928" y="40"/>
                  </a:lnTo>
                  <a:lnTo>
                    <a:pt x="1924" y="40"/>
                  </a:lnTo>
                  <a:lnTo>
                    <a:pt x="1924" y="40"/>
                  </a:lnTo>
                  <a:lnTo>
                    <a:pt x="1924" y="40"/>
                  </a:lnTo>
                  <a:lnTo>
                    <a:pt x="1924" y="40"/>
                  </a:lnTo>
                  <a:lnTo>
                    <a:pt x="1922" y="40"/>
                  </a:lnTo>
                  <a:lnTo>
                    <a:pt x="1922" y="40"/>
                  </a:lnTo>
                  <a:lnTo>
                    <a:pt x="1918" y="40"/>
                  </a:lnTo>
                  <a:lnTo>
                    <a:pt x="1918" y="40"/>
                  </a:lnTo>
                  <a:lnTo>
                    <a:pt x="1914" y="40"/>
                  </a:lnTo>
                  <a:lnTo>
                    <a:pt x="1914" y="40"/>
                  </a:lnTo>
                  <a:lnTo>
                    <a:pt x="1910" y="40"/>
                  </a:lnTo>
                  <a:lnTo>
                    <a:pt x="1910" y="40"/>
                  </a:lnTo>
                  <a:lnTo>
                    <a:pt x="1908" y="40"/>
                  </a:lnTo>
                  <a:lnTo>
                    <a:pt x="1908" y="40"/>
                  </a:lnTo>
                  <a:lnTo>
                    <a:pt x="1906" y="42"/>
                  </a:lnTo>
                  <a:lnTo>
                    <a:pt x="1906" y="42"/>
                  </a:lnTo>
                  <a:lnTo>
                    <a:pt x="1900" y="42"/>
                  </a:lnTo>
                  <a:lnTo>
                    <a:pt x="1900" y="42"/>
                  </a:lnTo>
                  <a:lnTo>
                    <a:pt x="1900" y="42"/>
                  </a:lnTo>
                  <a:lnTo>
                    <a:pt x="1900" y="42"/>
                  </a:lnTo>
                  <a:lnTo>
                    <a:pt x="1896" y="42"/>
                  </a:lnTo>
                  <a:lnTo>
                    <a:pt x="1896" y="42"/>
                  </a:lnTo>
                  <a:lnTo>
                    <a:pt x="1896" y="42"/>
                  </a:lnTo>
                  <a:lnTo>
                    <a:pt x="1896" y="42"/>
                  </a:lnTo>
                  <a:lnTo>
                    <a:pt x="1894" y="42"/>
                  </a:lnTo>
                  <a:lnTo>
                    <a:pt x="1894" y="42"/>
                  </a:lnTo>
                  <a:lnTo>
                    <a:pt x="1888" y="42"/>
                  </a:lnTo>
                  <a:lnTo>
                    <a:pt x="1888" y="42"/>
                  </a:lnTo>
                  <a:lnTo>
                    <a:pt x="1886" y="42"/>
                  </a:lnTo>
                  <a:lnTo>
                    <a:pt x="1886" y="42"/>
                  </a:lnTo>
                  <a:lnTo>
                    <a:pt x="1886" y="42"/>
                  </a:lnTo>
                  <a:lnTo>
                    <a:pt x="1886" y="42"/>
                  </a:lnTo>
                  <a:lnTo>
                    <a:pt x="1884" y="40"/>
                  </a:lnTo>
                  <a:lnTo>
                    <a:pt x="1884" y="40"/>
                  </a:lnTo>
                  <a:lnTo>
                    <a:pt x="1882" y="42"/>
                  </a:lnTo>
                  <a:lnTo>
                    <a:pt x="1882" y="42"/>
                  </a:lnTo>
                  <a:lnTo>
                    <a:pt x="1882" y="40"/>
                  </a:lnTo>
                  <a:lnTo>
                    <a:pt x="1882" y="40"/>
                  </a:lnTo>
                  <a:lnTo>
                    <a:pt x="1882" y="40"/>
                  </a:lnTo>
                  <a:lnTo>
                    <a:pt x="1882" y="40"/>
                  </a:lnTo>
                  <a:lnTo>
                    <a:pt x="1880" y="40"/>
                  </a:lnTo>
                  <a:lnTo>
                    <a:pt x="1880" y="40"/>
                  </a:lnTo>
                  <a:lnTo>
                    <a:pt x="1876" y="40"/>
                  </a:lnTo>
                  <a:lnTo>
                    <a:pt x="1876" y="40"/>
                  </a:lnTo>
                  <a:lnTo>
                    <a:pt x="1874" y="42"/>
                  </a:lnTo>
                  <a:lnTo>
                    <a:pt x="1874" y="42"/>
                  </a:lnTo>
                  <a:lnTo>
                    <a:pt x="1870" y="42"/>
                  </a:lnTo>
                  <a:lnTo>
                    <a:pt x="1870" y="42"/>
                  </a:lnTo>
                  <a:lnTo>
                    <a:pt x="1866" y="44"/>
                  </a:lnTo>
                  <a:lnTo>
                    <a:pt x="1866" y="44"/>
                  </a:lnTo>
                  <a:lnTo>
                    <a:pt x="1860" y="42"/>
                  </a:lnTo>
                  <a:lnTo>
                    <a:pt x="1860" y="42"/>
                  </a:lnTo>
                  <a:lnTo>
                    <a:pt x="1856" y="42"/>
                  </a:lnTo>
                  <a:lnTo>
                    <a:pt x="1856" y="42"/>
                  </a:lnTo>
                  <a:lnTo>
                    <a:pt x="1848" y="42"/>
                  </a:lnTo>
                  <a:lnTo>
                    <a:pt x="1848" y="42"/>
                  </a:lnTo>
                  <a:lnTo>
                    <a:pt x="1846" y="42"/>
                  </a:lnTo>
                  <a:lnTo>
                    <a:pt x="1846" y="42"/>
                  </a:lnTo>
                  <a:lnTo>
                    <a:pt x="1842" y="42"/>
                  </a:lnTo>
                  <a:lnTo>
                    <a:pt x="1842" y="42"/>
                  </a:lnTo>
                  <a:lnTo>
                    <a:pt x="1842" y="42"/>
                  </a:lnTo>
                  <a:lnTo>
                    <a:pt x="1842" y="42"/>
                  </a:lnTo>
                  <a:lnTo>
                    <a:pt x="1840" y="42"/>
                  </a:lnTo>
                  <a:lnTo>
                    <a:pt x="1840" y="42"/>
                  </a:lnTo>
                  <a:lnTo>
                    <a:pt x="1840" y="42"/>
                  </a:lnTo>
                  <a:lnTo>
                    <a:pt x="1840" y="42"/>
                  </a:lnTo>
                  <a:lnTo>
                    <a:pt x="1836" y="42"/>
                  </a:lnTo>
                  <a:lnTo>
                    <a:pt x="1832" y="42"/>
                  </a:lnTo>
                  <a:lnTo>
                    <a:pt x="1832" y="42"/>
                  </a:lnTo>
                  <a:lnTo>
                    <a:pt x="1832" y="38"/>
                  </a:lnTo>
                  <a:lnTo>
                    <a:pt x="1832" y="38"/>
                  </a:lnTo>
                  <a:lnTo>
                    <a:pt x="1830" y="38"/>
                  </a:lnTo>
                  <a:lnTo>
                    <a:pt x="1830" y="38"/>
                  </a:lnTo>
                  <a:lnTo>
                    <a:pt x="1828" y="40"/>
                  </a:lnTo>
                  <a:lnTo>
                    <a:pt x="1828" y="40"/>
                  </a:lnTo>
                  <a:lnTo>
                    <a:pt x="1826" y="40"/>
                  </a:lnTo>
                  <a:lnTo>
                    <a:pt x="1826" y="40"/>
                  </a:lnTo>
                  <a:lnTo>
                    <a:pt x="1820" y="40"/>
                  </a:lnTo>
                  <a:lnTo>
                    <a:pt x="1820" y="40"/>
                  </a:lnTo>
                  <a:lnTo>
                    <a:pt x="1820" y="40"/>
                  </a:lnTo>
                  <a:lnTo>
                    <a:pt x="1820" y="40"/>
                  </a:lnTo>
                  <a:lnTo>
                    <a:pt x="1816" y="38"/>
                  </a:lnTo>
                  <a:lnTo>
                    <a:pt x="1816" y="38"/>
                  </a:lnTo>
                  <a:lnTo>
                    <a:pt x="1814" y="38"/>
                  </a:lnTo>
                  <a:lnTo>
                    <a:pt x="1812" y="40"/>
                  </a:lnTo>
                  <a:lnTo>
                    <a:pt x="1812" y="40"/>
                  </a:lnTo>
                  <a:lnTo>
                    <a:pt x="1812" y="42"/>
                  </a:lnTo>
                  <a:lnTo>
                    <a:pt x="1812" y="42"/>
                  </a:lnTo>
                  <a:lnTo>
                    <a:pt x="1804" y="42"/>
                  </a:lnTo>
                  <a:lnTo>
                    <a:pt x="1804" y="42"/>
                  </a:lnTo>
                  <a:lnTo>
                    <a:pt x="1798" y="42"/>
                  </a:lnTo>
                  <a:lnTo>
                    <a:pt x="1798" y="42"/>
                  </a:lnTo>
                  <a:lnTo>
                    <a:pt x="1790" y="44"/>
                  </a:lnTo>
                  <a:lnTo>
                    <a:pt x="1790" y="44"/>
                  </a:lnTo>
                  <a:lnTo>
                    <a:pt x="1786" y="44"/>
                  </a:lnTo>
                  <a:lnTo>
                    <a:pt x="1782" y="44"/>
                  </a:lnTo>
                  <a:lnTo>
                    <a:pt x="1782" y="44"/>
                  </a:lnTo>
                  <a:lnTo>
                    <a:pt x="1778" y="44"/>
                  </a:lnTo>
                  <a:lnTo>
                    <a:pt x="1778" y="44"/>
                  </a:lnTo>
                  <a:lnTo>
                    <a:pt x="1774" y="44"/>
                  </a:lnTo>
                  <a:lnTo>
                    <a:pt x="1774" y="44"/>
                  </a:lnTo>
                  <a:lnTo>
                    <a:pt x="1772" y="44"/>
                  </a:lnTo>
                  <a:lnTo>
                    <a:pt x="1768" y="44"/>
                  </a:lnTo>
                  <a:lnTo>
                    <a:pt x="1768" y="44"/>
                  </a:lnTo>
                  <a:lnTo>
                    <a:pt x="1766" y="44"/>
                  </a:lnTo>
                  <a:lnTo>
                    <a:pt x="1766" y="44"/>
                  </a:lnTo>
                  <a:lnTo>
                    <a:pt x="1762" y="44"/>
                  </a:lnTo>
                  <a:lnTo>
                    <a:pt x="1762" y="44"/>
                  </a:lnTo>
                  <a:lnTo>
                    <a:pt x="1756" y="44"/>
                  </a:lnTo>
                  <a:lnTo>
                    <a:pt x="1756" y="44"/>
                  </a:lnTo>
                  <a:lnTo>
                    <a:pt x="1752" y="44"/>
                  </a:lnTo>
                  <a:lnTo>
                    <a:pt x="1752" y="44"/>
                  </a:lnTo>
                  <a:lnTo>
                    <a:pt x="1748" y="44"/>
                  </a:lnTo>
                  <a:lnTo>
                    <a:pt x="1748" y="44"/>
                  </a:lnTo>
                  <a:lnTo>
                    <a:pt x="1746" y="44"/>
                  </a:lnTo>
                  <a:lnTo>
                    <a:pt x="1746" y="44"/>
                  </a:lnTo>
                  <a:lnTo>
                    <a:pt x="1744" y="44"/>
                  </a:lnTo>
                  <a:lnTo>
                    <a:pt x="1744" y="44"/>
                  </a:lnTo>
                  <a:lnTo>
                    <a:pt x="1742" y="44"/>
                  </a:lnTo>
                  <a:lnTo>
                    <a:pt x="1742" y="44"/>
                  </a:lnTo>
                  <a:lnTo>
                    <a:pt x="1738" y="44"/>
                  </a:lnTo>
                  <a:lnTo>
                    <a:pt x="1738" y="44"/>
                  </a:lnTo>
                  <a:lnTo>
                    <a:pt x="1734" y="44"/>
                  </a:lnTo>
                  <a:lnTo>
                    <a:pt x="1734" y="44"/>
                  </a:lnTo>
                  <a:lnTo>
                    <a:pt x="1734" y="44"/>
                  </a:lnTo>
                  <a:lnTo>
                    <a:pt x="1734" y="44"/>
                  </a:lnTo>
                  <a:lnTo>
                    <a:pt x="1732" y="44"/>
                  </a:lnTo>
                  <a:lnTo>
                    <a:pt x="1732" y="44"/>
                  </a:lnTo>
                  <a:lnTo>
                    <a:pt x="1724" y="44"/>
                  </a:lnTo>
                  <a:lnTo>
                    <a:pt x="1718" y="46"/>
                  </a:lnTo>
                  <a:lnTo>
                    <a:pt x="1718" y="46"/>
                  </a:lnTo>
                  <a:lnTo>
                    <a:pt x="1718" y="44"/>
                  </a:lnTo>
                  <a:lnTo>
                    <a:pt x="1718" y="44"/>
                  </a:lnTo>
                  <a:lnTo>
                    <a:pt x="1716" y="44"/>
                  </a:lnTo>
                  <a:lnTo>
                    <a:pt x="1716" y="44"/>
                  </a:lnTo>
                  <a:lnTo>
                    <a:pt x="1706" y="44"/>
                  </a:lnTo>
                  <a:lnTo>
                    <a:pt x="1706" y="44"/>
                  </a:lnTo>
                  <a:lnTo>
                    <a:pt x="1702" y="44"/>
                  </a:lnTo>
                  <a:lnTo>
                    <a:pt x="1702" y="44"/>
                  </a:lnTo>
                  <a:lnTo>
                    <a:pt x="1698" y="44"/>
                  </a:lnTo>
                  <a:lnTo>
                    <a:pt x="1698" y="44"/>
                  </a:lnTo>
                  <a:lnTo>
                    <a:pt x="1694" y="44"/>
                  </a:lnTo>
                  <a:lnTo>
                    <a:pt x="1694" y="44"/>
                  </a:lnTo>
                  <a:lnTo>
                    <a:pt x="1694" y="44"/>
                  </a:lnTo>
                  <a:lnTo>
                    <a:pt x="1694" y="44"/>
                  </a:lnTo>
                  <a:lnTo>
                    <a:pt x="1690" y="44"/>
                  </a:lnTo>
                  <a:lnTo>
                    <a:pt x="1690" y="44"/>
                  </a:lnTo>
                  <a:lnTo>
                    <a:pt x="1686" y="44"/>
                  </a:lnTo>
                  <a:lnTo>
                    <a:pt x="1686" y="44"/>
                  </a:lnTo>
                  <a:lnTo>
                    <a:pt x="1686" y="44"/>
                  </a:lnTo>
                  <a:lnTo>
                    <a:pt x="1686" y="44"/>
                  </a:lnTo>
                  <a:lnTo>
                    <a:pt x="1682" y="44"/>
                  </a:lnTo>
                  <a:lnTo>
                    <a:pt x="1682" y="44"/>
                  </a:lnTo>
                  <a:lnTo>
                    <a:pt x="1678" y="44"/>
                  </a:lnTo>
                  <a:lnTo>
                    <a:pt x="1678" y="44"/>
                  </a:lnTo>
                  <a:lnTo>
                    <a:pt x="1672" y="44"/>
                  </a:lnTo>
                  <a:lnTo>
                    <a:pt x="1672" y="44"/>
                  </a:lnTo>
                  <a:lnTo>
                    <a:pt x="1670" y="44"/>
                  </a:lnTo>
                  <a:lnTo>
                    <a:pt x="1670" y="44"/>
                  </a:lnTo>
                  <a:lnTo>
                    <a:pt x="1668" y="44"/>
                  </a:lnTo>
                  <a:lnTo>
                    <a:pt x="1668" y="44"/>
                  </a:lnTo>
                  <a:lnTo>
                    <a:pt x="1668" y="44"/>
                  </a:lnTo>
                  <a:lnTo>
                    <a:pt x="1668" y="44"/>
                  </a:lnTo>
                  <a:lnTo>
                    <a:pt x="1664" y="44"/>
                  </a:lnTo>
                  <a:lnTo>
                    <a:pt x="1664" y="44"/>
                  </a:lnTo>
                  <a:lnTo>
                    <a:pt x="1658" y="46"/>
                  </a:lnTo>
                  <a:lnTo>
                    <a:pt x="1652" y="46"/>
                  </a:lnTo>
                  <a:lnTo>
                    <a:pt x="1652" y="46"/>
                  </a:lnTo>
                  <a:lnTo>
                    <a:pt x="1652" y="46"/>
                  </a:lnTo>
                  <a:lnTo>
                    <a:pt x="1652" y="46"/>
                  </a:lnTo>
                  <a:lnTo>
                    <a:pt x="1650" y="46"/>
                  </a:lnTo>
                  <a:lnTo>
                    <a:pt x="1650" y="46"/>
                  </a:lnTo>
                  <a:lnTo>
                    <a:pt x="1642" y="44"/>
                  </a:lnTo>
                  <a:lnTo>
                    <a:pt x="1642" y="44"/>
                  </a:lnTo>
                  <a:lnTo>
                    <a:pt x="1638" y="44"/>
                  </a:lnTo>
                  <a:lnTo>
                    <a:pt x="1638" y="44"/>
                  </a:lnTo>
                  <a:lnTo>
                    <a:pt x="1634" y="46"/>
                  </a:lnTo>
                  <a:lnTo>
                    <a:pt x="1634" y="46"/>
                  </a:lnTo>
                  <a:lnTo>
                    <a:pt x="1626" y="46"/>
                  </a:lnTo>
                  <a:lnTo>
                    <a:pt x="1626" y="46"/>
                  </a:lnTo>
                  <a:lnTo>
                    <a:pt x="1622" y="46"/>
                  </a:lnTo>
                  <a:lnTo>
                    <a:pt x="1622" y="46"/>
                  </a:lnTo>
                  <a:lnTo>
                    <a:pt x="1620" y="44"/>
                  </a:lnTo>
                  <a:lnTo>
                    <a:pt x="1620" y="44"/>
                  </a:lnTo>
                  <a:lnTo>
                    <a:pt x="1612" y="44"/>
                  </a:lnTo>
                  <a:lnTo>
                    <a:pt x="1612" y="44"/>
                  </a:lnTo>
                  <a:lnTo>
                    <a:pt x="1608" y="44"/>
                  </a:lnTo>
                  <a:lnTo>
                    <a:pt x="1608" y="44"/>
                  </a:lnTo>
                  <a:lnTo>
                    <a:pt x="1600" y="46"/>
                  </a:lnTo>
                  <a:lnTo>
                    <a:pt x="1600" y="46"/>
                  </a:lnTo>
                  <a:lnTo>
                    <a:pt x="1596" y="46"/>
                  </a:lnTo>
                  <a:lnTo>
                    <a:pt x="1596" y="46"/>
                  </a:lnTo>
                  <a:lnTo>
                    <a:pt x="1592" y="46"/>
                  </a:lnTo>
                  <a:lnTo>
                    <a:pt x="1592" y="46"/>
                  </a:lnTo>
                  <a:lnTo>
                    <a:pt x="1588" y="46"/>
                  </a:lnTo>
                  <a:lnTo>
                    <a:pt x="1588" y="46"/>
                  </a:lnTo>
                  <a:lnTo>
                    <a:pt x="1586" y="46"/>
                  </a:lnTo>
                  <a:lnTo>
                    <a:pt x="1586" y="46"/>
                  </a:lnTo>
                  <a:lnTo>
                    <a:pt x="1584" y="46"/>
                  </a:lnTo>
                  <a:lnTo>
                    <a:pt x="1584" y="46"/>
                  </a:lnTo>
                  <a:lnTo>
                    <a:pt x="1580" y="46"/>
                  </a:lnTo>
                  <a:lnTo>
                    <a:pt x="1580" y="46"/>
                  </a:lnTo>
                  <a:lnTo>
                    <a:pt x="1580" y="46"/>
                  </a:lnTo>
                  <a:lnTo>
                    <a:pt x="1580" y="46"/>
                  </a:lnTo>
                  <a:lnTo>
                    <a:pt x="1576" y="46"/>
                  </a:lnTo>
                  <a:lnTo>
                    <a:pt x="1570" y="48"/>
                  </a:lnTo>
                  <a:lnTo>
                    <a:pt x="1570" y="48"/>
                  </a:lnTo>
                  <a:lnTo>
                    <a:pt x="1568" y="46"/>
                  </a:lnTo>
                  <a:lnTo>
                    <a:pt x="1568" y="46"/>
                  </a:lnTo>
                  <a:lnTo>
                    <a:pt x="1566" y="48"/>
                  </a:lnTo>
                  <a:lnTo>
                    <a:pt x="1566" y="48"/>
                  </a:lnTo>
                  <a:lnTo>
                    <a:pt x="1560" y="48"/>
                  </a:lnTo>
                  <a:lnTo>
                    <a:pt x="1560" y="48"/>
                  </a:lnTo>
                  <a:lnTo>
                    <a:pt x="1560" y="48"/>
                  </a:lnTo>
                  <a:lnTo>
                    <a:pt x="1560" y="48"/>
                  </a:lnTo>
                  <a:lnTo>
                    <a:pt x="1558" y="46"/>
                  </a:lnTo>
                  <a:lnTo>
                    <a:pt x="1558" y="46"/>
                  </a:lnTo>
                  <a:lnTo>
                    <a:pt x="1554" y="44"/>
                  </a:lnTo>
                  <a:lnTo>
                    <a:pt x="1554" y="44"/>
                  </a:lnTo>
                  <a:lnTo>
                    <a:pt x="1550" y="46"/>
                  </a:lnTo>
                  <a:lnTo>
                    <a:pt x="1550" y="46"/>
                  </a:lnTo>
                  <a:lnTo>
                    <a:pt x="1546" y="46"/>
                  </a:lnTo>
                  <a:lnTo>
                    <a:pt x="1546" y="46"/>
                  </a:lnTo>
                  <a:lnTo>
                    <a:pt x="1544" y="46"/>
                  </a:lnTo>
                  <a:lnTo>
                    <a:pt x="1544" y="46"/>
                  </a:lnTo>
                  <a:lnTo>
                    <a:pt x="1540" y="48"/>
                  </a:lnTo>
                  <a:lnTo>
                    <a:pt x="1540" y="48"/>
                  </a:lnTo>
                  <a:lnTo>
                    <a:pt x="1538" y="46"/>
                  </a:lnTo>
                  <a:lnTo>
                    <a:pt x="1538" y="46"/>
                  </a:lnTo>
                  <a:lnTo>
                    <a:pt x="1536" y="44"/>
                  </a:lnTo>
                  <a:lnTo>
                    <a:pt x="1536" y="44"/>
                  </a:lnTo>
                  <a:lnTo>
                    <a:pt x="1534" y="44"/>
                  </a:lnTo>
                  <a:lnTo>
                    <a:pt x="1534" y="44"/>
                  </a:lnTo>
                  <a:lnTo>
                    <a:pt x="1532" y="44"/>
                  </a:lnTo>
                  <a:lnTo>
                    <a:pt x="1532" y="44"/>
                  </a:lnTo>
                  <a:lnTo>
                    <a:pt x="1532" y="44"/>
                  </a:lnTo>
                  <a:lnTo>
                    <a:pt x="1532" y="44"/>
                  </a:lnTo>
                  <a:lnTo>
                    <a:pt x="1526" y="46"/>
                  </a:lnTo>
                  <a:lnTo>
                    <a:pt x="1526" y="46"/>
                  </a:lnTo>
                  <a:lnTo>
                    <a:pt x="1520" y="46"/>
                  </a:lnTo>
                  <a:lnTo>
                    <a:pt x="1520" y="46"/>
                  </a:lnTo>
                  <a:lnTo>
                    <a:pt x="1518" y="46"/>
                  </a:lnTo>
                  <a:lnTo>
                    <a:pt x="1518" y="46"/>
                  </a:lnTo>
                  <a:lnTo>
                    <a:pt x="1516" y="46"/>
                  </a:lnTo>
                  <a:lnTo>
                    <a:pt x="1516" y="46"/>
                  </a:lnTo>
                  <a:lnTo>
                    <a:pt x="1514" y="46"/>
                  </a:lnTo>
                  <a:lnTo>
                    <a:pt x="1514" y="46"/>
                  </a:lnTo>
                  <a:lnTo>
                    <a:pt x="1514" y="46"/>
                  </a:lnTo>
                  <a:lnTo>
                    <a:pt x="1514" y="46"/>
                  </a:lnTo>
                  <a:lnTo>
                    <a:pt x="1512" y="46"/>
                  </a:lnTo>
                  <a:lnTo>
                    <a:pt x="1512" y="46"/>
                  </a:lnTo>
                  <a:lnTo>
                    <a:pt x="1506" y="44"/>
                  </a:lnTo>
                  <a:lnTo>
                    <a:pt x="1504" y="46"/>
                  </a:lnTo>
                  <a:lnTo>
                    <a:pt x="1504" y="46"/>
                  </a:lnTo>
                  <a:lnTo>
                    <a:pt x="1500" y="46"/>
                  </a:lnTo>
                  <a:lnTo>
                    <a:pt x="1500" y="46"/>
                  </a:lnTo>
                  <a:lnTo>
                    <a:pt x="1492" y="46"/>
                  </a:lnTo>
                  <a:lnTo>
                    <a:pt x="1492" y="46"/>
                  </a:lnTo>
                  <a:lnTo>
                    <a:pt x="1492" y="46"/>
                  </a:lnTo>
                  <a:lnTo>
                    <a:pt x="1492" y="46"/>
                  </a:lnTo>
                  <a:lnTo>
                    <a:pt x="1490" y="46"/>
                  </a:lnTo>
                  <a:lnTo>
                    <a:pt x="1490" y="46"/>
                  </a:lnTo>
                  <a:lnTo>
                    <a:pt x="1488" y="46"/>
                  </a:lnTo>
                  <a:lnTo>
                    <a:pt x="1488" y="46"/>
                  </a:lnTo>
                  <a:lnTo>
                    <a:pt x="1486" y="46"/>
                  </a:lnTo>
                  <a:lnTo>
                    <a:pt x="1486" y="46"/>
                  </a:lnTo>
                  <a:lnTo>
                    <a:pt x="1484" y="46"/>
                  </a:lnTo>
                  <a:lnTo>
                    <a:pt x="1484" y="46"/>
                  </a:lnTo>
                  <a:lnTo>
                    <a:pt x="1480" y="46"/>
                  </a:lnTo>
                  <a:lnTo>
                    <a:pt x="1480" y="46"/>
                  </a:lnTo>
                  <a:lnTo>
                    <a:pt x="1480" y="44"/>
                  </a:lnTo>
                  <a:lnTo>
                    <a:pt x="1480" y="44"/>
                  </a:lnTo>
                  <a:lnTo>
                    <a:pt x="1476" y="44"/>
                  </a:lnTo>
                  <a:lnTo>
                    <a:pt x="1476" y="44"/>
                  </a:lnTo>
                  <a:lnTo>
                    <a:pt x="1470" y="46"/>
                  </a:lnTo>
                  <a:lnTo>
                    <a:pt x="1470" y="46"/>
                  </a:lnTo>
                  <a:lnTo>
                    <a:pt x="1466" y="44"/>
                  </a:lnTo>
                  <a:lnTo>
                    <a:pt x="1466" y="44"/>
                  </a:lnTo>
                  <a:lnTo>
                    <a:pt x="1464" y="44"/>
                  </a:lnTo>
                  <a:lnTo>
                    <a:pt x="1464" y="44"/>
                  </a:lnTo>
                  <a:lnTo>
                    <a:pt x="1462" y="44"/>
                  </a:lnTo>
                  <a:lnTo>
                    <a:pt x="1462" y="44"/>
                  </a:lnTo>
                  <a:lnTo>
                    <a:pt x="1458" y="44"/>
                  </a:lnTo>
                  <a:lnTo>
                    <a:pt x="1458" y="44"/>
                  </a:lnTo>
                  <a:lnTo>
                    <a:pt x="1456" y="44"/>
                  </a:lnTo>
                  <a:lnTo>
                    <a:pt x="1456" y="44"/>
                  </a:lnTo>
                  <a:lnTo>
                    <a:pt x="1452" y="44"/>
                  </a:lnTo>
                  <a:lnTo>
                    <a:pt x="1452" y="44"/>
                  </a:lnTo>
                  <a:lnTo>
                    <a:pt x="1450" y="44"/>
                  </a:lnTo>
                  <a:lnTo>
                    <a:pt x="1450" y="44"/>
                  </a:lnTo>
                  <a:lnTo>
                    <a:pt x="1442" y="44"/>
                  </a:lnTo>
                  <a:lnTo>
                    <a:pt x="1442" y="44"/>
                  </a:lnTo>
                  <a:lnTo>
                    <a:pt x="1438" y="42"/>
                  </a:lnTo>
                  <a:lnTo>
                    <a:pt x="1438" y="42"/>
                  </a:lnTo>
                  <a:lnTo>
                    <a:pt x="1434" y="42"/>
                  </a:lnTo>
                  <a:lnTo>
                    <a:pt x="1434" y="42"/>
                  </a:lnTo>
                  <a:lnTo>
                    <a:pt x="1430" y="44"/>
                  </a:lnTo>
                  <a:lnTo>
                    <a:pt x="1430" y="44"/>
                  </a:lnTo>
                  <a:lnTo>
                    <a:pt x="1430" y="44"/>
                  </a:lnTo>
                  <a:lnTo>
                    <a:pt x="1430" y="44"/>
                  </a:lnTo>
                  <a:lnTo>
                    <a:pt x="1430" y="44"/>
                  </a:lnTo>
                  <a:lnTo>
                    <a:pt x="1430" y="44"/>
                  </a:lnTo>
                  <a:lnTo>
                    <a:pt x="1424" y="42"/>
                  </a:lnTo>
                  <a:lnTo>
                    <a:pt x="1424" y="42"/>
                  </a:lnTo>
                  <a:lnTo>
                    <a:pt x="1420" y="44"/>
                  </a:lnTo>
                  <a:lnTo>
                    <a:pt x="1420" y="44"/>
                  </a:lnTo>
                  <a:lnTo>
                    <a:pt x="1414" y="42"/>
                  </a:lnTo>
                  <a:lnTo>
                    <a:pt x="1414" y="42"/>
                  </a:lnTo>
                  <a:lnTo>
                    <a:pt x="1412" y="44"/>
                  </a:lnTo>
                  <a:lnTo>
                    <a:pt x="1412" y="44"/>
                  </a:lnTo>
                  <a:lnTo>
                    <a:pt x="1406" y="42"/>
                  </a:lnTo>
                  <a:lnTo>
                    <a:pt x="1406" y="42"/>
                  </a:lnTo>
                  <a:lnTo>
                    <a:pt x="1398" y="42"/>
                  </a:lnTo>
                  <a:lnTo>
                    <a:pt x="1398" y="42"/>
                  </a:lnTo>
                  <a:lnTo>
                    <a:pt x="1396" y="44"/>
                  </a:lnTo>
                  <a:lnTo>
                    <a:pt x="1396" y="44"/>
                  </a:lnTo>
                  <a:lnTo>
                    <a:pt x="1394" y="42"/>
                  </a:lnTo>
                  <a:lnTo>
                    <a:pt x="1394" y="42"/>
                  </a:lnTo>
                  <a:lnTo>
                    <a:pt x="1394" y="42"/>
                  </a:lnTo>
                  <a:lnTo>
                    <a:pt x="1394" y="42"/>
                  </a:lnTo>
                  <a:lnTo>
                    <a:pt x="1390" y="44"/>
                  </a:lnTo>
                  <a:lnTo>
                    <a:pt x="1386" y="44"/>
                  </a:lnTo>
                  <a:lnTo>
                    <a:pt x="1386" y="44"/>
                  </a:lnTo>
                  <a:lnTo>
                    <a:pt x="1384" y="44"/>
                  </a:lnTo>
                  <a:lnTo>
                    <a:pt x="1384" y="44"/>
                  </a:lnTo>
                  <a:lnTo>
                    <a:pt x="1380" y="44"/>
                  </a:lnTo>
                  <a:lnTo>
                    <a:pt x="1380" y="44"/>
                  </a:lnTo>
                  <a:lnTo>
                    <a:pt x="1378" y="44"/>
                  </a:lnTo>
                  <a:lnTo>
                    <a:pt x="1378" y="44"/>
                  </a:lnTo>
                  <a:lnTo>
                    <a:pt x="1374" y="44"/>
                  </a:lnTo>
                  <a:lnTo>
                    <a:pt x="1374" y="44"/>
                  </a:lnTo>
                  <a:lnTo>
                    <a:pt x="1372" y="44"/>
                  </a:lnTo>
                  <a:lnTo>
                    <a:pt x="1372" y="44"/>
                  </a:lnTo>
                  <a:lnTo>
                    <a:pt x="1370" y="44"/>
                  </a:lnTo>
                  <a:lnTo>
                    <a:pt x="1370" y="44"/>
                  </a:lnTo>
                  <a:lnTo>
                    <a:pt x="1366" y="44"/>
                  </a:lnTo>
                  <a:lnTo>
                    <a:pt x="1366" y="44"/>
                  </a:lnTo>
                  <a:lnTo>
                    <a:pt x="1364" y="44"/>
                  </a:lnTo>
                  <a:lnTo>
                    <a:pt x="1364" y="44"/>
                  </a:lnTo>
                  <a:lnTo>
                    <a:pt x="1362" y="44"/>
                  </a:lnTo>
                  <a:lnTo>
                    <a:pt x="1362" y="44"/>
                  </a:lnTo>
                  <a:lnTo>
                    <a:pt x="1354" y="44"/>
                  </a:lnTo>
                  <a:lnTo>
                    <a:pt x="1354" y="44"/>
                  </a:lnTo>
                  <a:lnTo>
                    <a:pt x="1350" y="44"/>
                  </a:lnTo>
                  <a:lnTo>
                    <a:pt x="1350" y="44"/>
                  </a:lnTo>
                  <a:lnTo>
                    <a:pt x="1348" y="44"/>
                  </a:lnTo>
                  <a:lnTo>
                    <a:pt x="1348" y="44"/>
                  </a:lnTo>
                  <a:lnTo>
                    <a:pt x="1344" y="44"/>
                  </a:lnTo>
                  <a:lnTo>
                    <a:pt x="1344" y="44"/>
                  </a:lnTo>
                  <a:lnTo>
                    <a:pt x="1340" y="46"/>
                  </a:lnTo>
                  <a:lnTo>
                    <a:pt x="1340" y="46"/>
                  </a:lnTo>
                  <a:lnTo>
                    <a:pt x="1336" y="46"/>
                  </a:lnTo>
                  <a:lnTo>
                    <a:pt x="1336" y="46"/>
                  </a:lnTo>
                  <a:lnTo>
                    <a:pt x="1328" y="46"/>
                  </a:lnTo>
                  <a:lnTo>
                    <a:pt x="1328" y="46"/>
                  </a:lnTo>
                  <a:lnTo>
                    <a:pt x="1326" y="44"/>
                  </a:lnTo>
                  <a:lnTo>
                    <a:pt x="1326" y="44"/>
                  </a:lnTo>
                  <a:lnTo>
                    <a:pt x="1318" y="44"/>
                  </a:lnTo>
                  <a:lnTo>
                    <a:pt x="1318" y="44"/>
                  </a:lnTo>
                  <a:lnTo>
                    <a:pt x="1316" y="44"/>
                  </a:lnTo>
                  <a:lnTo>
                    <a:pt x="1316" y="44"/>
                  </a:lnTo>
                  <a:lnTo>
                    <a:pt x="1312" y="44"/>
                  </a:lnTo>
                  <a:lnTo>
                    <a:pt x="1312" y="44"/>
                  </a:lnTo>
                  <a:lnTo>
                    <a:pt x="1306" y="46"/>
                  </a:lnTo>
                  <a:lnTo>
                    <a:pt x="1306" y="46"/>
                  </a:lnTo>
                  <a:lnTo>
                    <a:pt x="1302" y="46"/>
                  </a:lnTo>
                  <a:lnTo>
                    <a:pt x="1296" y="46"/>
                  </a:lnTo>
                  <a:lnTo>
                    <a:pt x="1296" y="46"/>
                  </a:lnTo>
                  <a:lnTo>
                    <a:pt x="1290" y="46"/>
                  </a:lnTo>
                  <a:lnTo>
                    <a:pt x="1290" y="46"/>
                  </a:lnTo>
                  <a:lnTo>
                    <a:pt x="1288" y="46"/>
                  </a:lnTo>
                  <a:lnTo>
                    <a:pt x="1288" y="46"/>
                  </a:lnTo>
                  <a:lnTo>
                    <a:pt x="1284" y="44"/>
                  </a:lnTo>
                  <a:lnTo>
                    <a:pt x="1284" y="44"/>
                  </a:lnTo>
                  <a:lnTo>
                    <a:pt x="1282" y="46"/>
                  </a:lnTo>
                  <a:lnTo>
                    <a:pt x="1282" y="46"/>
                  </a:lnTo>
                  <a:lnTo>
                    <a:pt x="1276" y="46"/>
                  </a:lnTo>
                  <a:lnTo>
                    <a:pt x="1276" y="46"/>
                  </a:lnTo>
                  <a:lnTo>
                    <a:pt x="1274" y="46"/>
                  </a:lnTo>
                  <a:lnTo>
                    <a:pt x="1274" y="46"/>
                  </a:lnTo>
                  <a:lnTo>
                    <a:pt x="1272" y="46"/>
                  </a:lnTo>
                  <a:lnTo>
                    <a:pt x="1272" y="46"/>
                  </a:lnTo>
                  <a:lnTo>
                    <a:pt x="1266" y="44"/>
                  </a:lnTo>
                  <a:lnTo>
                    <a:pt x="1266" y="44"/>
                  </a:lnTo>
                  <a:lnTo>
                    <a:pt x="1262" y="44"/>
                  </a:lnTo>
                  <a:lnTo>
                    <a:pt x="1262" y="44"/>
                  </a:lnTo>
                  <a:lnTo>
                    <a:pt x="1260" y="44"/>
                  </a:lnTo>
                  <a:lnTo>
                    <a:pt x="1260" y="44"/>
                  </a:lnTo>
                  <a:lnTo>
                    <a:pt x="1258" y="46"/>
                  </a:lnTo>
                  <a:lnTo>
                    <a:pt x="1258" y="46"/>
                  </a:lnTo>
                  <a:lnTo>
                    <a:pt x="1254" y="46"/>
                  </a:lnTo>
                  <a:lnTo>
                    <a:pt x="1254" y="46"/>
                  </a:lnTo>
                  <a:lnTo>
                    <a:pt x="1250" y="48"/>
                  </a:lnTo>
                  <a:lnTo>
                    <a:pt x="1250" y="48"/>
                  </a:lnTo>
                  <a:lnTo>
                    <a:pt x="1248" y="46"/>
                  </a:lnTo>
                  <a:lnTo>
                    <a:pt x="1248" y="46"/>
                  </a:lnTo>
                  <a:lnTo>
                    <a:pt x="1248" y="48"/>
                  </a:lnTo>
                  <a:lnTo>
                    <a:pt x="1248" y="48"/>
                  </a:lnTo>
                  <a:lnTo>
                    <a:pt x="1246" y="46"/>
                  </a:lnTo>
                  <a:lnTo>
                    <a:pt x="1246" y="46"/>
                  </a:lnTo>
                  <a:lnTo>
                    <a:pt x="1244" y="46"/>
                  </a:lnTo>
                  <a:lnTo>
                    <a:pt x="1244" y="46"/>
                  </a:lnTo>
                  <a:lnTo>
                    <a:pt x="1240" y="48"/>
                  </a:lnTo>
                  <a:lnTo>
                    <a:pt x="1240" y="48"/>
                  </a:lnTo>
                  <a:lnTo>
                    <a:pt x="1236" y="44"/>
                  </a:lnTo>
                  <a:lnTo>
                    <a:pt x="1236" y="44"/>
                  </a:lnTo>
                  <a:lnTo>
                    <a:pt x="1230" y="46"/>
                  </a:lnTo>
                  <a:lnTo>
                    <a:pt x="1224" y="46"/>
                  </a:lnTo>
                  <a:lnTo>
                    <a:pt x="1224" y="46"/>
                  </a:lnTo>
                  <a:lnTo>
                    <a:pt x="1222" y="46"/>
                  </a:lnTo>
                  <a:lnTo>
                    <a:pt x="1218" y="46"/>
                  </a:lnTo>
                  <a:lnTo>
                    <a:pt x="1218" y="46"/>
                  </a:lnTo>
                  <a:lnTo>
                    <a:pt x="1216" y="44"/>
                  </a:lnTo>
                  <a:lnTo>
                    <a:pt x="1214" y="44"/>
                  </a:lnTo>
                  <a:lnTo>
                    <a:pt x="1214" y="44"/>
                  </a:lnTo>
                  <a:lnTo>
                    <a:pt x="1204" y="44"/>
                  </a:lnTo>
                  <a:lnTo>
                    <a:pt x="1204" y="44"/>
                  </a:lnTo>
                  <a:lnTo>
                    <a:pt x="1200" y="42"/>
                  </a:lnTo>
                  <a:lnTo>
                    <a:pt x="1200" y="42"/>
                  </a:lnTo>
                  <a:lnTo>
                    <a:pt x="1196" y="42"/>
                  </a:lnTo>
                  <a:lnTo>
                    <a:pt x="1196" y="42"/>
                  </a:lnTo>
                  <a:lnTo>
                    <a:pt x="1188" y="44"/>
                  </a:lnTo>
                  <a:lnTo>
                    <a:pt x="1188" y="44"/>
                  </a:lnTo>
                  <a:lnTo>
                    <a:pt x="1186" y="44"/>
                  </a:lnTo>
                  <a:lnTo>
                    <a:pt x="1186" y="44"/>
                  </a:lnTo>
                  <a:lnTo>
                    <a:pt x="1180" y="44"/>
                  </a:lnTo>
                  <a:lnTo>
                    <a:pt x="1180" y="44"/>
                  </a:lnTo>
                  <a:lnTo>
                    <a:pt x="1180" y="42"/>
                  </a:lnTo>
                  <a:lnTo>
                    <a:pt x="1180" y="42"/>
                  </a:lnTo>
                  <a:lnTo>
                    <a:pt x="1176" y="42"/>
                  </a:lnTo>
                  <a:lnTo>
                    <a:pt x="1176" y="42"/>
                  </a:lnTo>
                  <a:lnTo>
                    <a:pt x="1174" y="42"/>
                  </a:lnTo>
                  <a:lnTo>
                    <a:pt x="1174" y="42"/>
                  </a:lnTo>
                  <a:lnTo>
                    <a:pt x="1170" y="44"/>
                  </a:lnTo>
                  <a:lnTo>
                    <a:pt x="1170" y="44"/>
                  </a:lnTo>
                  <a:lnTo>
                    <a:pt x="1164" y="42"/>
                  </a:lnTo>
                  <a:lnTo>
                    <a:pt x="1164" y="42"/>
                  </a:lnTo>
                  <a:lnTo>
                    <a:pt x="1156" y="42"/>
                  </a:lnTo>
                  <a:lnTo>
                    <a:pt x="1156" y="42"/>
                  </a:lnTo>
                  <a:lnTo>
                    <a:pt x="1152" y="42"/>
                  </a:lnTo>
                  <a:lnTo>
                    <a:pt x="1152" y="42"/>
                  </a:lnTo>
                  <a:lnTo>
                    <a:pt x="1148" y="44"/>
                  </a:lnTo>
                  <a:lnTo>
                    <a:pt x="1148" y="44"/>
                  </a:lnTo>
                  <a:lnTo>
                    <a:pt x="1146" y="44"/>
                  </a:lnTo>
                  <a:lnTo>
                    <a:pt x="1144" y="44"/>
                  </a:lnTo>
                  <a:lnTo>
                    <a:pt x="1142" y="44"/>
                  </a:lnTo>
                  <a:lnTo>
                    <a:pt x="1142" y="44"/>
                  </a:lnTo>
                  <a:lnTo>
                    <a:pt x="1140" y="42"/>
                  </a:lnTo>
                  <a:lnTo>
                    <a:pt x="1140" y="42"/>
                  </a:lnTo>
                  <a:lnTo>
                    <a:pt x="1140" y="42"/>
                  </a:lnTo>
                  <a:lnTo>
                    <a:pt x="1140" y="42"/>
                  </a:lnTo>
                  <a:lnTo>
                    <a:pt x="1138" y="42"/>
                  </a:lnTo>
                  <a:lnTo>
                    <a:pt x="1138" y="42"/>
                  </a:lnTo>
                  <a:lnTo>
                    <a:pt x="1138" y="40"/>
                  </a:lnTo>
                  <a:lnTo>
                    <a:pt x="1138" y="40"/>
                  </a:lnTo>
                  <a:lnTo>
                    <a:pt x="1138" y="40"/>
                  </a:lnTo>
                  <a:lnTo>
                    <a:pt x="1138" y="40"/>
                  </a:lnTo>
                  <a:lnTo>
                    <a:pt x="1136" y="40"/>
                  </a:lnTo>
                  <a:lnTo>
                    <a:pt x="1136" y="40"/>
                  </a:lnTo>
                  <a:lnTo>
                    <a:pt x="1134" y="40"/>
                  </a:lnTo>
                  <a:lnTo>
                    <a:pt x="1134" y="40"/>
                  </a:lnTo>
                  <a:lnTo>
                    <a:pt x="1132" y="40"/>
                  </a:lnTo>
                  <a:lnTo>
                    <a:pt x="1132" y="40"/>
                  </a:lnTo>
                  <a:lnTo>
                    <a:pt x="1128" y="38"/>
                  </a:lnTo>
                  <a:lnTo>
                    <a:pt x="1128" y="38"/>
                  </a:lnTo>
                  <a:lnTo>
                    <a:pt x="1124" y="38"/>
                  </a:lnTo>
                  <a:lnTo>
                    <a:pt x="1124" y="38"/>
                  </a:lnTo>
                  <a:lnTo>
                    <a:pt x="1124" y="38"/>
                  </a:lnTo>
                  <a:lnTo>
                    <a:pt x="1124" y="38"/>
                  </a:lnTo>
                  <a:lnTo>
                    <a:pt x="1122" y="38"/>
                  </a:lnTo>
                  <a:lnTo>
                    <a:pt x="1122" y="38"/>
                  </a:lnTo>
                  <a:lnTo>
                    <a:pt x="1120" y="40"/>
                  </a:lnTo>
                  <a:lnTo>
                    <a:pt x="1120" y="40"/>
                  </a:lnTo>
                  <a:lnTo>
                    <a:pt x="1114" y="42"/>
                  </a:lnTo>
                  <a:lnTo>
                    <a:pt x="1114" y="42"/>
                  </a:lnTo>
                  <a:lnTo>
                    <a:pt x="1112" y="44"/>
                  </a:lnTo>
                  <a:lnTo>
                    <a:pt x="1112" y="44"/>
                  </a:lnTo>
                  <a:lnTo>
                    <a:pt x="1104" y="42"/>
                  </a:lnTo>
                  <a:lnTo>
                    <a:pt x="1104" y="42"/>
                  </a:lnTo>
                  <a:lnTo>
                    <a:pt x="1102" y="44"/>
                  </a:lnTo>
                  <a:lnTo>
                    <a:pt x="1102" y="44"/>
                  </a:lnTo>
                  <a:lnTo>
                    <a:pt x="1096" y="44"/>
                  </a:lnTo>
                  <a:lnTo>
                    <a:pt x="1096" y="44"/>
                  </a:lnTo>
                  <a:lnTo>
                    <a:pt x="1094" y="42"/>
                  </a:lnTo>
                  <a:lnTo>
                    <a:pt x="1094" y="42"/>
                  </a:lnTo>
                  <a:lnTo>
                    <a:pt x="1090" y="44"/>
                  </a:lnTo>
                  <a:lnTo>
                    <a:pt x="1090" y="44"/>
                  </a:lnTo>
                  <a:lnTo>
                    <a:pt x="1088" y="44"/>
                  </a:lnTo>
                  <a:lnTo>
                    <a:pt x="1088" y="44"/>
                  </a:lnTo>
                  <a:lnTo>
                    <a:pt x="1088" y="44"/>
                  </a:lnTo>
                  <a:lnTo>
                    <a:pt x="1088" y="44"/>
                  </a:lnTo>
                  <a:lnTo>
                    <a:pt x="1080" y="44"/>
                  </a:lnTo>
                  <a:lnTo>
                    <a:pt x="1080" y="44"/>
                  </a:lnTo>
                  <a:lnTo>
                    <a:pt x="1078" y="44"/>
                  </a:lnTo>
                  <a:lnTo>
                    <a:pt x="1078" y="44"/>
                  </a:lnTo>
                  <a:lnTo>
                    <a:pt x="1072" y="44"/>
                  </a:lnTo>
                  <a:lnTo>
                    <a:pt x="1072" y="44"/>
                  </a:lnTo>
                  <a:lnTo>
                    <a:pt x="1068" y="44"/>
                  </a:lnTo>
                  <a:lnTo>
                    <a:pt x="1068" y="44"/>
                  </a:lnTo>
                  <a:lnTo>
                    <a:pt x="1066" y="42"/>
                  </a:lnTo>
                  <a:lnTo>
                    <a:pt x="1066" y="42"/>
                  </a:lnTo>
                  <a:lnTo>
                    <a:pt x="1064" y="42"/>
                  </a:lnTo>
                  <a:lnTo>
                    <a:pt x="1062" y="44"/>
                  </a:lnTo>
                  <a:lnTo>
                    <a:pt x="1062" y="44"/>
                  </a:lnTo>
                  <a:lnTo>
                    <a:pt x="1056" y="44"/>
                  </a:lnTo>
                  <a:lnTo>
                    <a:pt x="1056" y="44"/>
                  </a:lnTo>
                  <a:lnTo>
                    <a:pt x="1054" y="44"/>
                  </a:lnTo>
                  <a:lnTo>
                    <a:pt x="1054" y="44"/>
                  </a:lnTo>
                  <a:lnTo>
                    <a:pt x="1052" y="46"/>
                  </a:lnTo>
                  <a:lnTo>
                    <a:pt x="1052" y="46"/>
                  </a:lnTo>
                  <a:lnTo>
                    <a:pt x="1050" y="44"/>
                  </a:lnTo>
                  <a:lnTo>
                    <a:pt x="1050" y="44"/>
                  </a:lnTo>
                  <a:lnTo>
                    <a:pt x="1050" y="46"/>
                  </a:lnTo>
                  <a:lnTo>
                    <a:pt x="1050" y="46"/>
                  </a:lnTo>
                  <a:lnTo>
                    <a:pt x="1046" y="44"/>
                  </a:lnTo>
                  <a:lnTo>
                    <a:pt x="1046" y="44"/>
                  </a:lnTo>
                  <a:lnTo>
                    <a:pt x="1044" y="44"/>
                  </a:lnTo>
                  <a:lnTo>
                    <a:pt x="1044" y="44"/>
                  </a:lnTo>
                  <a:lnTo>
                    <a:pt x="1042" y="46"/>
                  </a:lnTo>
                  <a:lnTo>
                    <a:pt x="1042" y="46"/>
                  </a:lnTo>
                  <a:lnTo>
                    <a:pt x="1038" y="46"/>
                  </a:lnTo>
                  <a:lnTo>
                    <a:pt x="1038" y="46"/>
                  </a:lnTo>
                  <a:lnTo>
                    <a:pt x="1038" y="46"/>
                  </a:lnTo>
                  <a:lnTo>
                    <a:pt x="1038" y="46"/>
                  </a:lnTo>
                  <a:lnTo>
                    <a:pt x="1032" y="46"/>
                  </a:lnTo>
                  <a:lnTo>
                    <a:pt x="1032" y="46"/>
                  </a:lnTo>
                  <a:lnTo>
                    <a:pt x="1032" y="46"/>
                  </a:lnTo>
                  <a:lnTo>
                    <a:pt x="1032" y="46"/>
                  </a:lnTo>
                  <a:lnTo>
                    <a:pt x="1030" y="46"/>
                  </a:lnTo>
                  <a:lnTo>
                    <a:pt x="1030" y="46"/>
                  </a:lnTo>
                  <a:lnTo>
                    <a:pt x="1028" y="46"/>
                  </a:lnTo>
                  <a:lnTo>
                    <a:pt x="1028" y="46"/>
                  </a:lnTo>
                  <a:lnTo>
                    <a:pt x="1022" y="44"/>
                  </a:lnTo>
                  <a:lnTo>
                    <a:pt x="1022" y="44"/>
                  </a:lnTo>
                  <a:lnTo>
                    <a:pt x="1018" y="42"/>
                  </a:lnTo>
                  <a:lnTo>
                    <a:pt x="1018" y="42"/>
                  </a:lnTo>
                  <a:lnTo>
                    <a:pt x="1014" y="42"/>
                  </a:lnTo>
                  <a:lnTo>
                    <a:pt x="1014" y="42"/>
                  </a:lnTo>
                  <a:lnTo>
                    <a:pt x="1012" y="42"/>
                  </a:lnTo>
                  <a:lnTo>
                    <a:pt x="1012" y="42"/>
                  </a:lnTo>
                  <a:lnTo>
                    <a:pt x="1010" y="42"/>
                  </a:lnTo>
                  <a:lnTo>
                    <a:pt x="1010" y="42"/>
                  </a:lnTo>
                  <a:lnTo>
                    <a:pt x="1008" y="44"/>
                  </a:lnTo>
                  <a:lnTo>
                    <a:pt x="1008" y="44"/>
                  </a:lnTo>
                  <a:lnTo>
                    <a:pt x="1008" y="44"/>
                  </a:lnTo>
                  <a:lnTo>
                    <a:pt x="1006" y="44"/>
                  </a:lnTo>
                  <a:lnTo>
                    <a:pt x="1006" y="44"/>
                  </a:lnTo>
                  <a:lnTo>
                    <a:pt x="1002" y="44"/>
                  </a:lnTo>
                  <a:lnTo>
                    <a:pt x="1000" y="44"/>
                  </a:lnTo>
                  <a:lnTo>
                    <a:pt x="1000" y="44"/>
                  </a:lnTo>
                  <a:lnTo>
                    <a:pt x="996" y="44"/>
                  </a:lnTo>
                  <a:lnTo>
                    <a:pt x="996" y="44"/>
                  </a:lnTo>
                  <a:lnTo>
                    <a:pt x="996" y="42"/>
                  </a:lnTo>
                  <a:lnTo>
                    <a:pt x="996" y="42"/>
                  </a:lnTo>
                  <a:lnTo>
                    <a:pt x="992" y="42"/>
                  </a:lnTo>
                  <a:lnTo>
                    <a:pt x="992" y="42"/>
                  </a:lnTo>
                  <a:lnTo>
                    <a:pt x="992" y="40"/>
                  </a:lnTo>
                  <a:lnTo>
                    <a:pt x="992" y="40"/>
                  </a:lnTo>
                  <a:lnTo>
                    <a:pt x="992" y="40"/>
                  </a:lnTo>
                  <a:lnTo>
                    <a:pt x="992" y="40"/>
                  </a:lnTo>
                  <a:lnTo>
                    <a:pt x="990" y="40"/>
                  </a:lnTo>
                  <a:lnTo>
                    <a:pt x="990" y="40"/>
                  </a:lnTo>
                  <a:lnTo>
                    <a:pt x="988" y="40"/>
                  </a:lnTo>
                  <a:lnTo>
                    <a:pt x="988" y="40"/>
                  </a:lnTo>
                  <a:lnTo>
                    <a:pt x="982" y="42"/>
                  </a:lnTo>
                  <a:lnTo>
                    <a:pt x="982" y="42"/>
                  </a:lnTo>
                  <a:lnTo>
                    <a:pt x="980" y="40"/>
                  </a:lnTo>
                  <a:lnTo>
                    <a:pt x="980" y="40"/>
                  </a:lnTo>
                  <a:lnTo>
                    <a:pt x="974" y="42"/>
                  </a:lnTo>
                  <a:lnTo>
                    <a:pt x="968" y="42"/>
                  </a:lnTo>
                  <a:lnTo>
                    <a:pt x="968" y="42"/>
                  </a:lnTo>
                  <a:lnTo>
                    <a:pt x="966" y="42"/>
                  </a:lnTo>
                  <a:lnTo>
                    <a:pt x="966" y="42"/>
                  </a:lnTo>
                  <a:lnTo>
                    <a:pt x="966" y="40"/>
                  </a:lnTo>
                  <a:lnTo>
                    <a:pt x="966" y="40"/>
                  </a:lnTo>
                  <a:lnTo>
                    <a:pt x="964" y="40"/>
                  </a:lnTo>
                  <a:lnTo>
                    <a:pt x="964" y="40"/>
                  </a:lnTo>
                  <a:lnTo>
                    <a:pt x="960" y="42"/>
                  </a:lnTo>
                  <a:lnTo>
                    <a:pt x="960" y="42"/>
                  </a:lnTo>
                  <a:lnTo>
                    <a:pt x="956" y="44"/>
                  </a:lnTo>
                  <a:lnTo>
                    <a:pt x="956" y="44"/>
                  </a:lnTo>
                  <a:lnTo>
                    <a:pt x="956" y="44"/>
                  </a:lnTo>
                  <a:lnTo>
                    <a:pt x="956" y="44"/>
                  </a:lnTo>
                  <a:lnTo>
                    <a:pt x="952" y="44"/>
                  </a:lnTo>
                  <a:lnTo>
                    <a:pt x="952" y="44"/>
                  </a:lnTo>
                  <a:lnTo>
                    <a:pt x="950" y="46"/>
                  </a:lnTo>
                  <a:lnTo>
                    <a:pt x="950" y="46"/>
                  </a:lnTo>
                  <a:lnTo>
                    <a:pt x="950" y="46"/>
                  </a:lnTo>
                  <a:lnTo>
                    <a:pt x="950" y="46"/>
                  </a:lnTo>
                  <a:lnTo>
                    <a:pt x="948" y="46"/>
                  </a:lnTo>
                  <a:lnTo>
                    <a:pt x="948" y="46"/>
                  </a:lnTo>
                  <a:lnTo>
                    <a:pt x="942" y="46"/>
                  </a:lnTo>
                  <a:lnTo>
                    <a:pt x="942" y="46"/>
                  </a:lnTo>
                  <a:lnTo>
                    <a:pt x="936" y="44"/>
                  </a:lnTo>
                  <a:lnTo>
                    <a:pt x="936" y="44"/>
                  </a:lnTo>
                  <a:lnTo>
                    <a:pt x="934" y="42"/>
                  </a:lnTo>
                  <a:lnTo>
                    <a:pt x="934" y="42"/>
                  </a:lnTo>
                  <a:lnTo>
                    <a:pt x="930" y="42"/>
                  </a:lnTo>
                  <a:lnTo>
                    <a:pt x="930" y="42"/>
                  </a:lnTo>
                  <a:lnTo>
                    <a:pt x="930" y="40"/>
                  </a:lnTo>
                  <a:lnTo>
                    <a:pt x="930" y="40"/>
                  </a:lnTo>
                  <a:lnTo>
                    <a:pt x="922" y="42"/>
                  </a:lnTo>
                  <a:lnTo>
                    <a:pt x="912" y="42"/>
                  </a:lnTo>
                  <a:lnTo>
                    <a:pt x="912" y="42"/>
                  </a:lnTo>
                  <a:lnTo>
                    <a:pt x="910" y="44"/>
                  </a:lnTo>
                  <a:lnTo>
                    <a:pt x="910" y="44"/>
                  </a:lnTo>
                  <a:lnTo>
                    <a:pt x="908" y="44"/>
                  </a:lnTo>
                  <a:lnTo>
                    <a:pt x="908" y="44"/>
                  </a:lnTo>
                  <a:lnTo>
                    <a:pt x="908" y="44"/>
                  </a:lnTo>
                  <a:lnTo>
                    <a:pt x="908" y="44"/>
                  </a:lnTo>
                  <a:lnTo>
                    <a:pt x="902" y="46"/>
                  </a:lnTo>
                  <a:lnTo>
                    <a:pt x="902" y="46"/>
                  </a:lnTo>
                  <a:lnTo>
                    <a:pt x="900" y="44"/>
                  </a:lnTo>
                  <a:lnTo>
                    <a:pt x="900" y="44"/>
                  </a:lnTo>
                  <a:lnTo>
                    <a:pt x="896" y="44"/>
                  </a:lnTo>
                  <a:lnTo>
                    <a:pt x="892" y="44"/>
                  </a:lnTo>
                  <a:lnTo>
                    <a:pt x="892" y="44"/>
                  </a:lnTo>
                  <a:lnTo>
                    <a:pt x="890" y="44"/>
                  </a:lnTo>
                  <a:lnTo>
                    <a:pt x="890" y="44"/>
                  </a:lnTo>
                  <a:lnTo>
                    <a:pt x="888" y="46"/>
                  </a:lnTo>
                  <a:lnTo>
                    <a:pt x="888" y="46"/>
                  </a:lnTo>
                  <a:lnTo>
                    <a:pt x="882" y="44"/>
                  </a:lnTo>
                  <a:lnTo>
                    <a:pt x="882" y="44"/>
                  </a:lnTo>
                  <a:lnTo>
                    <a:pt x="876" y="42"/>
                  </a:lnTo>
                  <a:lnTo>
                    <a:pt x="876" y="42"/>
                  </a:lnTo>
                  <a:lnTo>
                    <a:pt x="874" y="42"/>
                  </a:lnTo>
                  <a:lnTo>
                    <a:pt x="870" y="42"/>
                  </a:lnTo>
                  <a:lnTo>
                    <a:pt x="870" y="42"/>
                  </a:lnTo>
                  <a:lnTo>
                    <a:pt x="866" y="44"/>
                  </a:lnTo>
                  <a:lnTo>
                    <a:pt x="866" y="44"/>
                  </a:lnTo>
                  <a:lnTo>
                    <a:pt x="862" y="46"/>
                  </a:lnTo>
                  <a:lnTo>
                    <a:pt x="862" y="46"/>
                  </a:lnTo>
                  <a:lnTo>
                    <a:pt x="858" y="46"/>
                  </a:lnTo>
                  <a:lnTo>
                    <a:pt x="858" y="46"/>
                  </a:lnTo>
                  <a:lnTo>
                    <a:pt x="856" y="44"/>
                  </a:lnTo>
                  <a:lnTo>
                    <a:pt x="856" y="44"/>
                  </a:lnTo>
                  <a:lnTo>
                    <a:pt x="852" y="44"/>
                  </a:lnTo>
                  <a:lnTo>
                    <a:pt x="852" y="44"/>
                  </a:lnTo>
                  <a:lnTo>
                    <a:pt x="850" y="44"/>
                  </a:lnTo>
                  <a:lnTo>
                    <a:pt x="850" y="44"/>
                  </a:lnTo>
                  <a:lnTo>
                    <a:pt x="848" y="40"/>
                  </a:lnTo>
                  <a:lnTo>
                    <a:pt x="846" y="40"/>
                  </a:lnTo>
                  <a:lnTo>
                    <a:pt x="846" y="40"/>
                  </a:lnTo>
                  <a:lnTo>
                    <a:pt x="844" y="42"/>
                  </a:lnTo>
                  <a:lnTo>
                    <a:pt x="844" y="42"/>
                  </a:lnTo>
                  <a:lnTo>
                    <a:pt x="840" y="42"/>
                  </a:lnTo>
                  <a:lnTo>
                    <a:pt x="836" y="40"/>
                  </a:lnTo>
                  <a:lnTo>
                    <a:pt x="836" y="40"/>
                  </a:lnTo>
                  <a:lnTo>
                    <a:pt x="834" y="38"/>
                  </a:lnTo>
                  <a:lnTo>
                    <a:pt x="834" y="38"/>
                  </a:lnTo>
                  <a:lnTo>
                    <a:pt x="830" y="40"/>
                  </a:lnTo>
                  <a:lnTo>
                    <a:pt x="828" y="38"/>
                  </a:lnTo>
                  <a:lnTo>
                    <a:pt x="828" y="38"/>
                  </a:lnTo>
                  <a:lnTo>
                    <a:pt x="820" y="40"/>
                  </a:lnTo>
                  <a:lnTo>
                    <a:pt x="820" y="40"/>
                  </a:lnTo>
                  <a:lnTo>
                    <a:pt x="820" y="40"/>
                  </a:lnTo>
                  <a:lnTo>
                    <a:pt x="820" y="40"/>
                  </a:lnTo>
                  <a:lnTo>
                    <a:pt x="816" y="42"/>
                  </a:lnTo>
                  <a:lnTo>
                    <a:pt x="816" y="42"/>
                  </a:lnTo>
                  <a:lnTo>
                    <a:pt x="812" y="40"/>
                  </a:lnTo>
                  <a:lnTo>
                    <a:pt x="812" y="40"/>
                  </a:lnTo>
                  <a:lnTo>
                    <a:pt x="808" y="40"/>
                  </a:lnTo>
                  <a:lnTo>
                    <a:pt x="808" y="40"/>
                  </a:lnTo>
                  <a:lnTo>
                    <a:pt x="806" y="40"/>
                  </a:lnTo>
                  <a:lnTo>
                    <a:pt x="806" y="40"/>
                  </a:lnTo>
                  <a:lnTo>
                    <a:pt x="804" y="40"/>
                  </a:lnTo>
                  <a:lnTo>
                    <a:pt x="804" y="40"/>
                  </a:lnTo>
                  <a:lnTo>
                    <a:pt x="802" y="38"/>
                  </a:lnTo>
                  <a:lnTo>
                    <a:pt x="802" y="38"/>
                  </a:lnTo>
                  <a:lnTo>
                    <a:pt x="800" y="40"/>
                  </a:lnTo>
                  <a:lnTo>
                    <a:pt x="800" y="40"/>
                  </a:lnTo>
                  <a:lnTo>
                    <a:pt x="800" y="40"/>
                  </a:lnTo>
                  <a:lnTo>
                    <a:pt x="794" y="42"/>
                  </a:lnTo>
                  <a:lnTo>
                    <a:pt x="794" y="42"/>
                  </a:lnTo>
                  <a:lnTo>
                    <a:pt x="792" y="40"/>
                  </a:lnTo>
                  <a:lnTo>
                    <a:pt x="792" y="40"/>
                  </a:lnTo>
                  <a:lnTo>
                    <a:pt x="790" y="40"/>
                  </a:lnTo>
                  <a:lnTo>
                    <a:pt x="790" y="40"/>
                  </a:lnTo>
                  <a:lnTo>
                    <a:pt x="790" y="40"/>
                  </a:lnTo>
                  <a:lnTo>
                    <a:pt x="788" y="42"/>
                  </a:lnTo>
                  <a:lnTo>
                    <a:pt x="788" y="42"/>
                  </a:lnTo>
                  <a:lnTo>
                    <a:pt x="786" y="42"/>
                  </a:lnTo>
                  <a:lnTo>
                    <a:pt x="786" y="42"/>
                  </a:lnTo>
                  <a:lnTo>
                    <a:pt x="782" y="40"/>
                  </a:lnTo>
                  <a:lnTo>
                    <a:pt x="782" y="40"/>
                  </a:lnTo>
                  <a:lnTo>
                    <a:pt x="778" y="40"/>
                  </a:lnTo>
                  <a:lnTo>
                    <a:pt x="778" y="40"/>
                  </a:lnTo>
                  <a:lnTo>
                    <a:pt x="776" y="42"/>
                  </a:lnTo>
                  <a:lnTo>
                    <a:pt x="772" y="42"/>
                  </a:lnTo>
                  <a:lnTo>
                    <a:pt x="772" y="42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66" y="40"/>
                  </a:lnTo>
                  <a:lnTo>
                    <a:pt x="766" y="40"/>
                  </a:lnTo>
                  <a:lnTo>
                    <a:pt x="764" y="40"/>
                  </a:lnTo>
                  <a:lnTo>
                    <a:pt x="764" y="40"/>
                  </a:lnTo>
                  <a:lnTo>
                    <a:pt x="762" y="42"/>
                  </a:lnTo>
                  <a:lnTo>
                    <a:pt x="762" y="42"/>
                  </a:lnTo>
                  <a:lnTo>
                    <a:pt x="758" y="42"/>
                  </a:lnTo>
                  <a:lnTo>
                    <a:pt x="758" y="42"/>
                  </a:lnTo>
                  <a:lnTo>
                    <a:pt x="756" y="42"/>
                  </a:lnTo>
                  <a:lnTo>
                    <a:pt x="756" y="42"/>
                  </a:lnTo>
                  <a:lnTo>
                    <a:pt x="752" y="42"/>
                  </a:lnTo>
                  <a:lnTo>
                    <a:pt x="752" y="42"/>
                  </a:lnTo>
                  <a:lnTo>
                    <a:pt x="744" y="44"/>
                  </a:lnTo>
                  <a:lnTo>
                    <a:pt x="744" y="44"/>
                  </a:lnTo>
                  <a:lnTo>
                    <a:pt x="738" y="42"/>
                  </a:lnTo>
                  <a:lnTo>
                    <a:pt x="738" y="42"/>
                  </a:lnTo>
                  <a:lnTo>
                    <a:pt x="734" y="40"/>
                  </a:lnTo>
                  <a:lnTo>
                    <a:pt x="734" y="40"/>
                  </a:lnTo>
                  <a:lnTo>
                    <a:pt x="732" y="42"/>
                  </a:lnTo>
                  <a:lnTo>
                    <a:pt x="732" y="42"/>
                  </a:lnTo>
                  <a:lnTo>
                    <a:pt x="728" y="42"/>
                  </a:lnTo>
                  <a:lnTo>
                    <a:pt x="726" y="42"/>
                  </a:lnTo>
                  <a:lnTo>
                    <a:pt x="726" y="42"/>
                  </a:lnTo>
                  <a:lnTo>
                    <a:pt x="724" y="42"/>
                  </a:lnTo>
                  <a:lnTo>
                    <a:pt x="724" y="42"/>
                  </a:lnTo>
                  <a:lnTo>
                    <a:pt x="720" y="42"/>
                  </a:lnTo>
                  <a:lnTo>
                    <a:pt x="720" y="42"/>
                  </a:lnTo>
                  <a:lnTo>
                    <a:pt x="718" y="42"/>
                  </a:lnTo>
                  <a:lnTo>
                    <a:pt x="718" y="42"/>
                  </a:lnTo>
                  <a:lnTo>
                    <a:pt x="712" y="42"/>
                  </a:lnTo>
                  <a:lnTo>
                    <a:pt x="712" y="42"/>
                  </a:lnTo>
                  <a:lnTo>
                    <a:pt x="710" y="42"/>
                  </a:lnTo>
                  <a:lnTo>
                    <a:pt x="710" y="42"/>
                  </a:lnTo>
                  <a:lnTo>
                    <a:pt x="706" y="42"/>
                  </a:lnTo>
                  <a:lnTo>
                    <a:pt x="706" y="42"/>
                  </a:lnTo>
                  <a:lnTo>
                    <a:pt x="704" y="44"/>
                  </a:lnTo>
                  <a:lnTo>
                    <a:pt x="704" y="44"/>
                  </a:lnTo>
                  <a:lnTo>
                    <a:pt x="702" y="42"/>
                  </a:lnTo>
                  <a:lnTo>
                    <a:pt x="702" y="42"/>
                  </a:lnTo>
                  <a:lnTo>
                    <a:pt x="696" y="44"/>
                  </a:lnTo>
                  <a:lnTo>
                    <a:pt x="696" y="44"/>
                  </a:lnTo>
                  <a:lnTo>
                    <a:pt x="692" y="44"/>
                  </a:lnTo>
                  <a:lnTo>
                    <a:pt x="692" y="44"/>
                  </a:lnTo>
                  <a:lnTo>
                    <a:pt x="690" y="44"/>
                  </a:lnTo>
                  <a:lnTo>
                    <a:pt x="690" y="44"/>
                  </a:lnTo>
                  <a:lnTo>
                    <a:pt x="688" y="44"/>
                  </a:lnTo>
                  <a:lnTo>
                    <a:pt x="688" y="44"/>
                  </a:lnTo>
                  <a:lnTo>
                    <a:pt x="686" y="44"/>
                  </a:lnTo>
                  <a:lnTo>
                    <a:pt x="686" y="44"/>
                  </a:lnTo>
                  <a:lnTo>
                    <a:pt x="680" y="44"/>
                  </a:lnTo>
                  <a:lnTo>
                    <a:pt x="680" y="44"/>
                  </a:lnTo>
                  <a:lnTo>
                    <a:pt x="676" y="44"/>
                  </a:lnTo>
                  <a:lnTo>
                    <a:pt x="676" y="44"/>
                  </a:lnTo>
                  <a:lnTo>
                    <a:pt x="668" y="44"/>
                  </a:lnTo>
                  <a:lnTo>
                    <a:pt x="660" y="42"/>
                  </a:lnTo>
                  <a:lnTo>
                    <a:pt x="660" y="42"/>
                  </a:lnTo>
                  <a:lnTo>
                    <a:pt x="658" y="42"/>
                  </a:lnTo>
                  <a:lnTo>
                    <a:pt x="658" y="42"/>
                  </a:lnTo>
                  <a:lnTo>
                    <a:pt x="654" y="42"/>
                  </a:lnTo>
                  <a:lnTo>
                    <a:pt x="652" y="42"/>
                  </a:lnTo>
                  <a:lnTo>
                    <a:pt x="652" y="42"/>
                  </a:lnTo>
                  <a:lnTo>
                    <a:pt x="648" y="42"/>
                  </a:lnTo>
                  <a:lnTo>
                    <a:pt x="648" y="42"/>
                  </a:lnTo>
                  <a:lnTo>
                    <a:pt x="646" y="42"/>
                  </a:lnTo>
                  <a:lnTo>
                    <a:pt x="646" y="42"/>
                  </a:lnTo>
                  <a:lnTo>
                    <a:pt x="636" y="42"/>
                  </a:lnTo>
                  <a:lnTo>
                    <a:pt x="636" y="42"/>
                  </a:lnTo>
                  <a:lnTo>
                    <a:pt x="636" y="42"/>
                  </a:lnTo>
                  <a:lnTo>
                    <a:pt x="636" y="42"/>
                  </a:lnTo>
                  <a:lnTo>
                    <a:pt x="636" y="42"/>
                  </a:lnTo>
                  <a:lnTo>
                    <a:pt x="636" y="42"/>
                  </a:lnTo>
                  <a:lnTo>
                    <a:pt x="636" y="42"/>
                  </a:lnTo>
                  <a:lnTo>
                    <a:pt x="636" y="42"/>
                  </a:lnTo>
                  <a:lnTo>
                    <a:pt x="634" y="42"/>
                  </a:lnTo>
                  <a:lnTo>
                    <a:pt x="634" y="42"/>
                  </a:lnTo>
                  <a:lnTo>
                    <a:pt x="630" y="42"/>
                  </a:lnTo>
                  <a:lnTo>
                    <a:pt x="630" y="42"/>
                  </a:lnTo>
                  <a:lnTo>
                    <a:pt x="628" y="42"/>
                  </a:lnTo>
                  <a:lnTo>
                    <a:pt x="628" y="42"/>
                  </a:lnTo>
                  <a:lnTo>
                    <a:pt x="622" y="42"/>
                  </a:lnTo>
                  <a:lnTo>
                    <a:pt x="622" y="42"/>
                  </a:lnTo>
                  <a:lnTo>
                    <a:pt x="614" y="42"/>
                  </a:lnTo>
                  <a:lnTo>
                    <a:pt x="614" y="42"/>
                  </a:lnTo>
                  <a:lnTo>
                    <a:pt x="612" y="42"/>
                  </a:lnTo>
                  <a:lnTo>
                    <a:pt x="608" y="42"/>
                  </a:lnTo>
                  <a:lnTo>
                    <a:pt x="608" y="42"/>
                  </a:lnTo>
                  <a:lnTo>
                    <a:pt x="608" y="42"/>
                  </a:lnTo>
                  <a:lnTo>
                    <a:pt x="608" y="42"/>
                  </a:lnTo>
                  <a:lnTo>
                    <a:pt x="606" y="42"/>
                  </a:lnTo>
                  <a:lnTo>
                    <a:pt x="606" y="42"/>
                  </a:lnTo>
                  <a:lnTo>
                    <a:pt x="604" y="42"/>
                  </a:lnTo>
                  <a:lnTo>
                    <a:pt x="604" y="42"/>
                  </a:lnTo>
                  <a:lnTo>
                    <a:pt x="600" y="42"/>
                  </a:lnTo>
                  <a:lnTo>
                    <a:pt x="600" y="42"/>
                  </a:lnTo>
                  <a:lnTo>
                    <a:pt x="596" y="42"/>
                  </a:lnTo>
                  <a:lnTo>
                    <a:pt x="596" y="42"/>
                  </a:lnTo>
                  <a:lnTo>
                    <a:pt x="594" y="42"/>
                  </a:lnTo>
                  <a:lnTo>
                    <a:pt x="594" y="42"/>
                  </a:lnTo>
                  <a:lnTo>
                    <a:pt x="588" y="42"/>
                  </a:lnTo>
                  <a:lnTo>
                    <a:pt x="588" y="42"/>
                  </a:lnTo>
                  <a:lnTo>
                    <a:pt x="586" y="42"/>
                  </a:lnTo>
                  <a:lnTo>
                    <a:pt x="586" y="42"/>
                  </a:lnTo>
                  <a:lnTo>
                    <a:pt x="582" y="42"/>
                  </a:lnTo>
                  <a:lnTo>
                    <a:pt x="582" y="42"/>
                  </a:lnTo>
                  <a:lnTo>
                    <a:pt x="580" y="42"/>
                  </a:lnTo>
                  <a:lnTo>
                    <a:pt x="580" y="42"/>
                  </a:lnTo>
                  <a:lnTo>
                    <a:pt x="576" y="42"/>
                  </a:lnTo>
                  <a:lnTo>
                    <a:pt x="576" y="42"/>
                  </a:lnTo>
                  <a:lnTo>
                    <a:pt x="574" y="42"/>
                  </a:lnTo>
                  <a:lnTo>
                    <a:pt x="574" y="42"/>
                  </a:lnTo>
                  <a:lnTo>
                    <a:pt x="570" y="42"/>
                  </a:lnTo>
                  <a:lnTo>
                    <a:pt x="570" y="42"/>
                  </a:lnTo>
                  <a:lnTo>
                    <a:pt x="566" y="42"/>
                  </a:lnTo>
                  <a:lnTo>
                    <a:pt x="566" y="42"/>
                  </a:lnTo>
                  <a:lnTo>
                    <a:pt x="564" y="42"/>
                  </a:lnTo>
                  <a:lnTo>
                    <a:pt x="564" y="42"/>
                  </a:lnTo>
                  <a:lnTo>
                    <a:pt x="560" y="42"/>
                  </a:lnTo>
                  <a:lnTo>
                    <a:pt x="560" y="42"/>
                  </a:lnTo>
                  <a:lnTo>
                    <a:pt x="542" y="42"/>
                  </a:lnTo>
                  <a:lnTo>
                    <a:pt x="542" y="42"/>
                  </a:lnTo>
                  <a:lnTo>
                    <a:pt x="540" y="44"/>
                  </a:lnTo>
                  <a:lnTo>
                    <a:pt x="540" y="44"/>
                  </a:lnTo>
                  <a:lnTo>
                    <a:pt x="536" y="42"/>
                  </a:lnTo>
                  <a:lnTo>
                    <a:pt x="532" y="44"/>
                  </a:lnTo>
                  <a:lnTo>
                    <a:pt x="532" y="44"/>
                  </a:lnTo>
                  <a:lnTo>
                    <a:pt x="528" y="42"/>
                  </a:lnTo>
                  <a:lnTo>
                    <a:pt x="528" y="42"/>
                  </a:lnTo>
                  <a:lnTo>
                    <a:pt x="528" y="42"/>
                  </a:lnTo>
                  <a:lnTo>
                    <a:pt x="526" y="44"/>
                  </a:lnTo>
                  <a:lnTo>
                    <a:pt x="526" y="44"/>
                  </a:lnTo>
                  <a:lnTo>
                    <a:pt x="518" y="44"/>
                  </a:lnTo>
                  <a:lnTo>
                    <a:pt x="518" y="44"/>
                  </a:lnTo>
                  <a:lnTo>
                    <a:pt x="514" y="46"/>
                  </a:lnTo>
                  <a:lnTo>
                    <a:pt x="514" y="46"/>
                  </a:lnTo>
                  <a:lnTo>
                    <a:pt x="510" y="46"/>
                  </a:lnTo>
                  <a:lnTo>
                    <a:pt x="510" y="46"/>
                  </a:lnTo>
                  <a:lnTo>
                    <a:pt x="508" y="46"/>
                  </a:lnTo>
                  <a:lnTo>
                    <a:pt x="508" y="46"/>
                  </a:lnTo>
                  <a:lnTo>
                    <a:pt x="504" y="46"/>
                  </a:lnTo>
                  <a:lnTo>
                    <a:pt x="504" y="46"/>
                  </a:lnTo>
                  <a:lnTo>
                    <a:pt x="500" y="46"/>
                  </a:lnTo>
                  <a:lnTo>
                    <a:pt x="500" y="46"/>
                  </a:lnTo>
                  <a:lnTo>
                    <a:pt x="500" y="46"/>
                  </a:lnTo>
                  <a:lnTo>
                    <a:pt x="500" y="46"/>
                  </a:lnTo>
                  <a:lnTo>
                    <a:pt x="498" y="46"/>
                  </a:lnTo>
                  <a:lnTo>
                    <a:pt x="498" y="46"/>
                  </a:lnTo>
                  <a:lnTo>
                    <a:pt x="498" y="46"/>
                  </a:lnTo>
                  <a:lnTo>
                    <a:pt x="498" y="46"/>
                  </a:lnTo>
                  <a:lnTo>
                    <a:pt x="498" y="46"/>
                  </a:lnTo>
                  <a:lnTo>
                    <a:pt x="498" y="46"/>
                  </a:lnTo>
                  <a:lnTo>
                    <a:pt x="496" y="46"/>
                  </a:lnTo>
                  <a:lnTo>
                    <a:pt x="496" y="46"/>
                  </a:lnTo>
                  <a:lnTo>
                    <a:pt x="494" y="46"/>
                  </a:lnTo>
                  <a:lnTo>
                    <a:pt x="494" y="46"/>
                  </a:lnTo>
                  <a:lnTo>
                    <a:pt x="490" y="46"/>
                  </a:lnTo>
                  <a:lnTo>
                    <a:pt x="490" y="46"/>
                  </a:lnTo>
                  <a:lnTo>
                    <a:pt x="486" y="44"/>
                  </a:lnTo>
                  <a:lnTo>
                    <a:pt x="486" y="44"/>
                  </a:lnTo>
                  <a:lnTo>
                    <a:pt x="484" y="44"/>
                  </a:lnTo>
                  <a:lnTo>
                    <a:pt x="484" y="44"/>
                  </a:lnTo>
                  <a:lnTo>
                    <a:pt x="482" y="44"/>
                  </a:lnTo>
                  <a:lnTo>
                    <a:pt x="482" y="44"/>
                  </a:lnTo>
                  <a:lnTo>
                    <a:pt x="478" y="44"/>
                  </a:lnTo>
                  <a:lnTo>
                    <a:pt x="478" y="44"/>
                  </a:lnTo>
                  <a:lnTo>
                    <a:pt x="476" y="44"/>
                  </a:lnTo>
                  <a:lnTo>
                    <a:pt x="476" y="44"/>
                  </a:lnTo>
                  <a:lnTo>
                    <a:pt x="472" y="46"/>
                  </a:lnTo>
                  <a:lnTo>
                    <a:pt x="468" y="44"/>
                  </a:lnTo>
                  <a:lnTo>
                    <a:pt x="468" y="44"/>
                  </a:lnTo>
                  <a:lnTo>
                    <a:pt x="466" y="46"/>
                  </a:lnTo>
                  <a:lnTo>
                    <a:pt x="464" y="46"/>
                  </a:lnTo>
                  <a:lnTo>
                    <a:pt x="464" y="46"/>
                  </a:lnTo>
                  <a:lnTo>
                    <a:pt x="464" y="44"/>
                  </a:lnTo>
                  <a:lnTo>
                    <a:pt x="464" y="44"/>
                  </a:lnTo>
                  <a:lnTo>
                    <a:pt x="462" y="44"/>
                  </a:lnTo>
                  <a:lnTo>
                    <a:pt x="462" y="44"/>
                  </a:lnTo>
                  <a:lnTo>
                    <a:pt x="462" y="42"/>
                  </a:lnTo>
                  <a:lnTo>
                    <a:pt x="462" y="42"/>
                  </a:lnTo>
                  <a:lnTo>
                    <a:pt x="456" y="42"/>
                  </a:lnTo>
                  <a:lnTo>
                    <a:pt x="456" y="42"/>
                  </a:lnTo>
                  <a:lnTo>
                    <a:pt x="450" y="42"/>
                  </a:lnTo>
                  <a:lnTo>
                    <a:pt x="450" y="42"/>
                  </a:lnTo>
                  <a:lnTo>
                    <a:pt x="448" y="44"/>
                  </a:lnTo>
                  <a:lnTo>
                    <a:pt x="448" y="44"/>
                  </a:lnTo>
                  <a:lnTo>
                    <a:pt x="442" y="44"/>
                  </a:lnTo>
                  <a:lnTo>
                    <a:pt x="442" y="44"/>
                  </a:lnTo>
                  <a:lnTo>
                    <a:pt x="438" y="44"/>
                  </a:lnTo>
                  <a:lnTo>
                    <a:pt x="438" y="44"/>
                  </a:lnTo>
                  <a:lnTo>
                    <a:pt x="436" y="46"/>
                  </a:lnTo>
                  <a:lnTo>
                    <a:pt x="436" y="46"/>
                  </a:lnTo>
                  <a:lnTo>
                    <a:pt x="432" y="44"/>
                  </a:lnTo>
                  <a:lnTo>
                    <a:pt x="432" y="44"/>
                  </a:lnTo>
                  <a:lnTo>
                    <a:pt x="428" y="44"/>
                  </a:lnTo>
                  <a:lnTo>
                    <a:pt x="428" y="44"/>
                  </a:lnTo>
                  <a:lnTo>
                    <a:pt x="428" y="44"/>
                  </a:lnTo>
                  <a:lnTo>
                    <a:pt x="428" y="44"/>
                  </a:lnTo>
                  <a:lnTo>
                    <a:pt x="426" y="44"/>
                  </a:lnTo>
                  <a:lnTo>
                    <a:pt x="426" y="44"/>
                  </a:lnTo>
                  <a:lnTo>
                    <a:pt x="426" y="44"/>
                  </a:lnTo>
                  <a:lnTo>
                    <a:pt x="426" y="44"/>
                  </a:lnTo>
                  <a:lnTo>
                    <a:pt x="420" y="42"/>
                  </a:lnTo>
                  <a:lnTo>
                    <a:pt x="420" y="42"/>
                  </a:lnTo>
                  <a:lnTo>
                    <a:pt x="418" y="44"/>
                  </a:lnTo>
                  <a:lnTo>
                    <a:pt x="418" y="44"/>
                  </a:lnTo>
                  <a:lnTo>
                    <a:pt x="416" y="42"/>
                  </a:lnTo>
                  <a:lnTo>
                    <a:pt x="416" y="40"/>
                  </a:lnTo>
                  <a:lnTo>
                    <a:pt x="416" y="40"/>
                  </a:lnTo>
                  <a:lnTo>
                    <a:pt x="412" y="40"/>
                  </a:lnTo>
                  <a:lnTo>
                    <a:pt x="412" y="40"/>
                  </a:lnTo>
                  <a:lnTo>
                    <a:pt x="412" y="42"/>
                  </a:lnTo>
                  <a:lnTo>
                    <a:pt x="412" y="42"/>
                  </a:lnTo>
                  <a:lnTo>
                    <a:pt x="410" y="44"/>
                  </a:lnTo>
                  <a:lnTo>
                    <a:pt x="410" y="44"/>
                  </a:lnTo>
                  <a:lnTo>
                    <a:pt x="404" y="44"/>
                  </a:lnTo>
                  <a:lnTo>
                    <a:pt x="404" y="44"/>
                  </a:lnTo>
                  <a:lnTo>
                    <a:pt x="400" y="44"/>
                  </a:lnTo>
                  <a:lnTo>
                    <a:pt x="400" y="44"/>
                  </a:lnTo>
                  <a:lnTo>
                    <a:pt x="396" y="42"/>
                  </a:lnTo>
                  <a:lnTo>
                    <a:pt x="396" y="42"/>
                  </a:lnTo>
                  <a:lnTo>
                    <a:pt x="394" y="44"/>
                  </a:lnTo>
                  <a:lnTo>
                    <a:pt x="394" y="44"/>
                  </a:lnTo>
                  <a:lnTo>
                    <a:pt x="390" y="44"/>
                  </a:lnTo>
                  <a:lnTo>
                    <a:pt x="390" y="44"/>
                  </a:lnTo>
                  <a:lnTo>
                    <a:pt x="386" y="42"/>
                  </a:lnTo>
                  <a:lnTo>
                    <a:pt x="386" y="42"/>
                  </a:lnTo>
                  <a:lnTo>
                    <a:pt x="376" y="44"/>
                  </a:lnTo>
                  <a:lnTo>
                    <a:pt x="376" y="44"/>
                  </a:lnTo>
                  <a:lnTo>
                    <a:pt x="374" y="42"/>
                  </a:lnTo>
                  <a:lnTo>
                    <a:pt x="374" y="42"/>
                  </a:lnTo>
                  <a:lnTo>
                    <a:pt x="368" y="42"/>
                  </a:lnTo>
                  <a:lnTo>
                    <a:pt x="368" y="42"/>
                  </a:lnTo>
                  <a:lnTo>
                    <a:pt x="366" y="42"/>
                  </a:lnTo>
                  <a:lnTo>
                    <a:pt x="366" y="42"/>
                  </a:lnTo>
                  <a:lnTo>
                    <a:pt x="362" y="42"/>
                  </a:lnTo>
                  <a:lnTo>
                    <a:pt x="362" y="42"/>
                  </a:lnTo>
                  <a:lnTo>
                    <a:pt x="362" y="42"/>
                  </a:lnTo>
                  <a:lnTo>
                    <a:pt x="362" y="42"/>
                  </a:lnTo>
                  <a:lnTo>
                    <a:pt x="362" y="42"/>
                  </a:lnTo>
                  <a:lnTo>
                    <a:pt x="362" y="42"/>
                  </a:lnTo>
                  <a:lnTo>
                    <a:pt x="360" y="42"/>
                  </a:lnTo>
                  <a:lnTo>
                    <a:pt x="360" y="42"/>
                  </a:lnTo>
                  <a:lnTo>
                    <a:pt x="358" y="42"/>
                  </a:lnTo>
                  <a:lnTo>
                    <a:pt x="358" y="42"/>
                  </a:lnTo>
                  <a:lnTo>
                    <a:pt x="352" y="44"/>
                  </a:lnTo>
                  <a:lnTo>
                    <a:pt x="352" y="44"/>
                  </a:lnTo>
                  <a:lnTo>
                    <a:pt x="344" y="42"/>
                  </a:lnTo>
                  <a:lnTo>
                    <a:pt x="344" y="42"/>
                  </a:lnTo>
                  <a:lnTo>
                    <a:pt x="342" y="44"/>
                  </a:lnTo>
                  <a:lnTo>
                    <a:pt x="342" y="44"/>
                  </a:lnTo>
                  <a:lnTo>
                    <a:pt x="338" y="42"/>
                  </a:lnTo>
                  <a:lnTo>
                    <a:pt x="338" y="42"/>
                  </a:lnTo>
                  <a:lnTo>
                    <a:pt x="330" y="44"/>
                  </a:lnTo>
                  <a:lnTo>
                    <a:pt x="330" y="44"/>
                  </a:lnTo>
                  <a:lnTo>
                    <a:pt x="328" y="44"/>
                  </a:lnTo>
                  <a:lnTo>
                    <a:pt x="328" y="44"/>
                  </a:lnTo>
                  <a:lnTo>
                    <a:pt x="322" y="42"/>
                  </a:lnTo>
                  <a:lnTo>
                    <a:pt x="322" y="42"/>
                  </a:lnTo>
                  <a:lnTo>
                    <a:pt x="316" y="42"/>
                  </a:lnTo>
                  <a:lnTo>
                    <a:pt x="316" y="42"/>
                  </a:lnTo>
                  <a:lnTo>
                    <a:pt x="316" y="42"/>
                  </a:lnTo>
                  <a:lnTo>
                    <a:pt x="316" y="42"/>
                  </a:lnTo>
                  <a:lnTo>
                    <a:pt x="316" y="42"/>
                  </a:lnTo>
                  <a:lnTo>
                    <a:pt x="316" y="42"/>
                  </a:lnTo>
                  <a:lnTo>
                    <a:pt x="314" y="42"/>
                  </a:lnTo>
                  <a:lnTo>
                    <a:pt x="314" y="42"/>
                  </a:lnTo>
                  <a:lnTo>
                    <a:pt x="310" y="42"/>
                  </a:lnTo>
                  <a:lnTo>
                    <a:pt x="310" y="42"/>
                  </a:lnTo>
                  <a:lnTo>
                    <a:pt x="310" y="40"/>
                  </a:lnTo>
                  <a:lnTo>
                    <a:pt x="310" y="40"/>
                  </a:lnTo>
                  <a:lnTo>
                    <a:pt x="308" y="40"/>
                  </a:lnTo>
                  <a:lnTo>
                    <a:pt x="308" y="42"/>
                  </a:lnTo>
                  <a:lnTo>
                    <a:pt x="308" y="42"/>
                  </a:lnTo>
                  <a:lnTo>
                    <a:pt x="306" y="42"/>
                  </a:lnTo>
                  <a:lnTo>
                    <a:pt x="306" y="42"/>
                  </a:lnTo>
                  <a:lnTo>
                    <a:pt x="298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6" y="42"/>
                  </a:lnTo>
                  <a:lnTo>
                    <a:pt x="294" y="42"/>
                  </a:lnTo>
                  <a:lnTo>
                    <a:pt x="294" y="42"/>
                  </a:lnTo>
                  <a:lnTo>
                    <a:pt x="290" y="42"/>
                  </a:lnTo>
                  <a:lnTo>
                    <a:pt x="290" y="42"/>
                  </a:lnTo>
                  <a:lnTo>
                    <a:pt x="288" y="42"/>
                  </a:lnTo>
                  <a:lnTo>
                    <a:pt x="288" y="42"/>
                  </a:lnTo>
                  <a:lnTo>
                    <a:pt x="286" y="42"/>
                  </a:lnTo>
                  <a:lnTo>
                    <a:pt x="286" y="42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282" y="42"/>
                  </a:lnTo>
                  <a:lnTo>
                    <a:pt x="282" y="42"/>
                  </a:lnTo>
                  <a:lnTo>
                    <a:pt x="278" y="40"/>
                  </a:lnTo>
                  <a:lnTo>
                    <a:pt x="278" y="40"/>
                  </a:lnTo>
                  <a:lnTo>
                    <a:pt x="276" y="40"/>
                  </a:lnTo>
                  <a:lnTo>
                    <a:pt x="274" y="40"/>
                  </a:lnTo>
                  <a:lnTo>
                    <a:pt x="274" y="40"/>
                  </a:lnTo>
                  <a:lnTo>
                    <a:pt x="270" y="40"/>
                  </a:lnTo>
                  <a:lnTo>
                    <a:pt x="270" y="40"/>
                  </a:lnTo>
                  <a:lnTo>
                    <a:pt x="268" y="42"/>
                  </a:lnTo>
                  <a:lnTo>
                    <a:pt x="268" y="42"/>
                  </a:lnTo>
                  <a:lnTo>
                    <a:pt x="264" y="40"/>
                  </a:lnTo>
                  <a:lnTo>
                    <a:pt x="264" y="40"/>
                  </a:lnTo>
                  <a:lnTo>
                    <a:pt x="260" y="40"/>
                  </a:lnTo>
                  <a:lnTo>
                    <a:pt x="260" y="40"/>
                  </a:lnTo>
                  <a:lnTo>
                    <a:pt x="258" y="40"/>
                  </a:lnTo>
                  <a:lnTo>
                    <a:pt x="258" y="40"/>
                  </a:lnTo>
                  <a:lnTo>
                    <a:pt x="252" y="40"/>
                  </a:lnTo>
                  <a:lnTo>
                    <a:pt x="252" y="40"/>
                  </a:lnTo>
                  <a:lnTo>
                    <a:pt x="246" y="40"/>
                  </a:lnTo>
                  <a:lnTo>
                    <a:pt x="242" y="40"/>
                  </a:lnTo>
                  <a:lnTo>
                    <a:pt x="242" y="40"/>
                  </a:lnTo>
                  <a:lnTo>
                    <a:pt x="238" y="40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30" y="40"/>
                  </a:lnTo>
                  <a:lnTo>
                    <a:pt x="230" y="40"/>
                  </a:lnTo>
                  <a:lnTo>
                    <a:pt x="228" y="40"/>
                  </a:lnTo>
                  <a:lnTo>
                    <a:pt x="228" y="40"/>
                  </a:lnTo>
                  <a:lnTo>
                    <a:pt x="224" y="40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22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6" y="40"/>
                  </a:lnTo>
                  <a:lnTo>
                    <a:pt x="216" y="40"/>
                  </a:lnTo>
                  <a:lnTo>
                    <a:pt x="212" y="42"/>
                  </a:lnTo>
                  <a:lnTo>
                    <a:pt x="212" y="42"/>
                  </a:lnTo>
                  <a:lnTo>
                    <a:pt x="208" y="40"/>
                  </a:lnTo>
                  <a:lnTo>
                    <a:pt x="208" y="40"/>
                  </a:lnTo>
                  <a:lnTo>
                    <a:pt x="204" y="42"/>
                  </a:lnTo>
                  <a:lnTo>
                    <a:pt x="204" y="42"/>
                  </a:lnTo>
                  <a:lnTo>
                    <a:pt x="200" y="40"/>
                  </a:lnTo>
                  <a:lnTo>
                    <a:pt x="200" y="40"/>
                  </a:lnTo>
                  <a:lnTo>
                    <a:pt x="190" y="40"/>
                  </a:lnTo>
                  <a:lnTo>
                    <a:pt x="190" y="40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76" y="40"/>
                  </a:lnTo>
                  <a:lnTo>
                    <a:pt x="176" y="40"/>
                  </a:lnTo>
                  <a:lnTo>
                    <a:pt x="172" y="42"/>
                  </a:lnTo>
                  <a:lnTo>
                    <a:pt x="172" y="42"/>
                  </a:lnTo>
                  <a:lnTo>
                    <a:pt x="170" y="42"/>
                  </a:lnTo>
                  <a:lnTo>
                    <a:pt x="170" y="42"/>
                  </a:lnTo>
                  <a:lnTo>
                    <a:pt x="166" y="42"/>
                  </a:lnTo>
                  <a:lnTo>
                    <a:pt x="166" y="42"/>
                  </a:lnTo>
                  <a:lnTo>
                    <a:pt x="162" y="42"/>
                  </a:lnTo>
                  <a:lnTo>
                    <a:pt x="158" y="42"/>
                  </a:lnTo>
                  <a:lnTo>
                    <a:pt x="158" y="42"/>
                  </a:lnTo>
                  <a:lnTo>
                    <a:pt x="158" y="40"/>
                  </a:lnTo>
                  <a:lnTo>
                    <a:pt x="158" y="40"/>
                  </a:lnTo>
                  <a:lnTo>
                    <a:pt x="156" y="40"/>
                  </a:lnTo>
                  <a:lnTo>
                    <a:pt x="156" y="40"/>
                  </a:lnTo>
                  <a:lnTo>
                    <a:pt x="156" y="38"/>
                  </a:lnTo>
                  <a:lnTo>
                    <a:pt x="156" y="38"/>
                  </a:lnTo>
                  <a:lnTo>
                    <a:pt x="148" y="38"/>
                  </a:lnTo>
                  <a:lnTo>
                    <a:pt x="148" y="38"/>
                  </a:lnTo>
                  <a:lnTo>
                    <a:pt x="148" y="38"/>
                  </a:lnTo>
                  <a:lnTo>
                    <a:pt x="148" y="38"/>
                  </a:lnTo>
                  <a:lnTo>
                    <a:pt x="146" y="38"/>
                  </a:lnTo>
                  <a:lnTo>
                    <a:pt x="146" y="38"/>
                  </a:lnTo>
                  <a:lnTo>
                    <a:pt x="142" y="38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38" y="40"/>
                  </a:lnTo>
                  <a:lnTo>
                    <a:pt x="138" y="40"/>
                  </a:lnTo>
                  <a:lnTo>
                    <a:pt x="134" y="40"/>
                  </a:lnTo>
                  <a:lnTo>
                    <a:pt x="134" y="40"/>
                  </a:lnTo>
                  <a:lnTo>
                    <a:pt x="130" y="40"/>
                  </a:lnTo>
                  <a:lnTo>
                    <a:pt x="130" y="40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122" y="38"/>
                  </a:lnTo>
                  <a:lnTo>
                    <a:pt x="118" y="38"/>
                  </a:lnTo>
                  <a:lnTo>
                    <a:pt x="118" y="38"/>
                  </a:lnTo>
                  <a:lnTo>
                    <a:pt x="116" y="38"/>
                  </a:lnTo>
                  <a:lnTo>
                    <a:pt x="116" y="38"/>
                  </a:lnTo>
                  <a:lnTo>
                    <a:pt x="112" y="38"/>
                  </a:lnTo>
                  <a:lnTo>
                    <a:pt x="112" y="38"/>
                  </a:lnTo>
                  <a:lnTo>
                    <a:pt x="106" y="40"/>
                  </a:lnTo>
                  <a:lnTo>
                    <a:pt x="106" y="40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98" y="36"/>
                  </a:lnTo>
                  <a:lnTo>
                    <a:pt x="98" y="36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86" y="38"/>
                  </a:lnTo>
                  <a:lnTo>
                    <a:pt x="86" y="38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76" y="36"/>
                  </a:lnTo>
                  <a:lnTo>
                    <a:pt x="76" y="36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66" y="36"/>
                  </a:lnTo>
                  <a:lnTo>
                    <a:pt x="66" y="3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56" y="36"/>
                  </a:lnTo>
                  <a:lnTo>
                    <a:pt x="56" y="36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50" y="38"/>
                  </a:lnTo>
                  <a:lnTo>
                    <a:pt x="50" y="38"/>
                  </a:lnTo>
                  <a:lnTo>
                    <a:pt x="50" y="38"/>
                  </a:lnTo>
                  <a:lnTo>
                    <a:pt x="50" y="38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8" y="36"/>
                  </a:lnTo>
                  <a:lnTo>
                    <a:pt x="38" y="36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gray">
            <a:xfrm>
              <a:off x="377760" y="6195126"/>
              <a:ext cx="8418958" cy="60192"/>
            </a:xfrm>
            <a:custGeom>
              <a:avLst/>
              <a:gdLst>
                <a:gd name="T0" fmla="*/ 3752 w 3916"/>
                <a:gd name="T1" fmla="*/ 12 h 28"/>
                <a:gd name="T2" fmla="*/ 3576 w 3916"/>
                <a:gd name="T3" fmla="*/ 14 h 28"/>
                <a:gd name="T4" fmla="*/ 3450 w 3916"/>
                <a:gd name="T5" fmla="*/ 14 h 28"/>
                <a:gd name="T6" fmla="*/ 3348 w 3916"/>
                <a:gd name="T7" fmla="*/ 12 h 28"/>
                <a:gd name="T8" fmla="*/ 3206 w 3916"/>
                <a:gd name="T9" fmla="*/ 12 h 28"/>
                <a:gd name="T10" fmla="*/ 3108 w 3916"/>
                <a:gd name="T11" fmla="*/ 10 h 28"/>
                <a:gd name="T12" fmla="*/ 2950 w 3916"/>
                <a:gd name="T13" fmla="*/ 12 h 28"/>
                <a:gd name="T14" fmla="*/ 2916 w 3916"/>
                <a:gd name="T15" fmla="*/ 10 h 28"/>
                <a:gd name="T16" fmla="*/ 2826 w 3916"/>
                <a:gd name="T17" fmla="*/ 10 h 28"/>
                <a:gd name="T18" fmla="*/ 2684 w 3916"/>
                <a:gd name="T19" fmla="*/ 8 h 28"/>
                <a:gd name="T20" fmla="*/ 2550 w 3916"/>
                <a:gd name="T21" fmla="*/ 6 h 28"/>
                <a:gd name="T22" fmla="*/ 2400 w 3916"/>
                <a:gd name="T23" fmla="*/ 4 h 28"/>
                <a:gd name="T24" fmla="*/ 2252 w 3916"/>
                <a:gd name="T25" fmla="*/ 6 h 28"/>
                <a:gd name="T26" fmla="*/ 2078 w 3916"/>
                <a:gd name="T27" fmla="*/ 4 h 28"/>
                <a:gd name="T28" fmla="*/ 1694 w 3916"/>
                <a:gd name="T29" fmla="*/ 4 h 28"/>
                <a:gd name="T30" fmla="*/ 1488 w 3916"/>
                <a:gd name="T31" fmla="*/ 4 h 28"/>
                <a:gd name="T32" fmla="*/ 1294 w 3916"/>
                <a:gd name="T33" fmla="*/ 6 h 28"/>
                <a:gd name="T34" fmla="*/ 1254 w 3916"/>
                <a:gd name="T35" fmla="*/ 10 h 28"/>
                <a:gd name="T36" fmla="*/ 1126 w 3916"/>
                <a:gd name="T37" fmla="*/ 10 h 28"/>
                <a:gd name="T38" fmla="*/ 1048 w 3916"/>
                <a:gd name="T39" fmla="*/ 8 h 28"/>
                <a:gd name="T40" fmla="*/ 1044 w 3916"/>
                <a:gd name="T41" fmla="*/ 8 h 28"/>
                <a:gd name="T42" fmla="*/ 900 w 3916"/>
                <a:gd name="T43" fmla="*/ 8 h 28"/>
                <a:gd name="T44" fmla="*/ 720 w 3916"/>
                <a:gd name="T45" fmla="*/ 6 h 28"/>
                <a:gd name="T46" fmla="*/ 480 w 3916"/>
                <a:gd name="T47" fmla="*/ 6 h 28"/>
                <a:gd name="T48" fmla="*/ 338 w 3916"/>
                <a:gd name="T49" fmla="*/ 2 h 28"/>
                <a:gd name="T50" fmla="*/ 194 w 3916"/>
                <a:gd name="T51" fmla="*/ 0 h 28"/>
                <a:gd name="T52" fmla="*/ 56 w 3916"/>
                <a:gd name="T53" fmla="*/ 2 h 28"/>
                <a:gd name="T54" fmla="*/ 0 w 3916"/>
                <a:gd name="T55" fmla="*/ 10 h 28"/>
                <a:gd name="T56" fmla="*/ 64 w 3916"/>
                <a:gd name="T57" fmla="*/ 10 h 28"/>
                <a:gd name="T58" fmla="*/ 192 w 3916"/>
                <a:gd name="T59" fmla="*/ 10 h 28"/>
                <a:gd name="T60" fmla="*/ 294 w 3916"/>
                <a:gd name="T61" fmla="*/ 10 h 28"/>
                <a:gd name="T62" fmla="*/ 390 w 3916"/>
                <a:gd name="T63" fmla="*/ 12 h 28"/>
                <a:gd name="T64" fmla="*/ 610 w 3916"/>
                <a:gd name="T65" fmla="*/ 12 h 28"/>
                <a:gd name="T66" fmla="*/ 778 w 3916"/>
                <a:gd name="T67" fmla="*/ 14 h 28"/>
                <a:gd name="T68" fmla="*/ 884 w 3916"/>
                <a:gd name="T69" fmla="*/ 12 h 28"/>
                <a:gd name="T70" fmla="*/ 962 w 3916"/>
                <a:gd name="T71" fmla="*/ 14 h 28"/>
                <a:gd name="T72" fmla="*/ 1062 w 3916"/>
                <a:gd name="T73" fmla="*/ 16 h 28"/>
                <a:gd name="T74" fmla="*/ 1214 w 3916"/>
                <a:gd name="T75" fmla="*/ 16 h 28"/>
                <a:gd name="T76" fmla="*/ 1338 w 3916"/>
                <a:gd name="T77" fmla="*/ 18 h 28"/>
                <a:gd name="T78" fmla="*/ 1394 w 3916"/>
                <a:gd name="T79" fmla="*/ 18 h 28"/>
                <a:gd name="T80" fmla="*/ 1782 w 3916"/>
                <a:gd name="T81" fmla="*/ 20 h 28"/>
                <a:gd name="T82" fmla="*/ 1952 w 3916"/>
                <a:gd name="T83" fmla="*/ 20 h 28"/>
                <a:gd name="T84" fmla="*/ 2142 w 3916"/>
                <a:gd name="T85" fmla="*/ 22 h 28"/>
                <a:gd name="T86" fmla="*/ 2328 w 3916"/>
                <a:gd name="T87" fmla="*/ 22 h 28"/>
                <a:gd name="T88" fmla="*/ 2476 w 3916"/>
                <a:gd name="T89" fmla="*/ 22 h 28"/>
                <a:gd name="T90" fmla="*/ 2586 w 3916"/>
                <a:gd name="T91" fmla="*/ 22 h 28"/>
                <a:gd name="T92" fmla="*/ 2840 w 3916"/>
                <a:gd name="T93" fmla="*/ 22 h 28"/>
                <a:gd name="T94" fmla="*/ 2984 w 3916"/>
                <a:gd name="T95" fmla="*/ 24 h 28"/>
                <a:gd name="T96" fmla="*/ 3156 w 3916"/>
                <a:gd name="T97" fmla="*/ 24 h 28"/>
                <a:gd name="T98" fmla="*/ 3214 w 3916"/>
                <a:gd name="T99" fmla="*/ 24 h 28"/>
                <a:gd name="T100" fmla="*/ 3334 w 3916"/>
                <a:gd name="T101" fmla="*/ 26 h 28"/>
                <a:gd name="T102" fmla="*/ 3470 w 3916"/>
                <a:gd name="T103" fmla="*/ 26 h 28"/>
                <a:gd name="T104" fmla="*/ 3578 w 3916"/>
                <a:gd name="T105" fmla="*/ 26 h 28"/>
                <a:gd name="T106" fmla="*/ 3658 w 3916"/>
                <a:gd name="T107" fmla="*/ 26 h 28"/>
                <a:gd name="T108" fmla="*/ 3810 w 3916"/>
                <a:gd name="T109" fmla="*/ 28 h 28"/>
                <a:gd name="T110" fmla="*/ 3832 w 3916"/>
                <a:gd name="T111" fmla="*/ 26 h 28"/>
                <a:gd name="T112" fmla="*/ 3878 w 3916"/>
                <a:gd name="T113" fmla="*/ 24 h 28"/>
                <a:gd name="T114" fmla="*/ 3916 w 3916"/>
                <a:gd name="T115" fmla="*/ 18 h 28"/>
                <a:gd name="T116" fmla="*/ 3844 w 3916"/>
                <a:gd name="T117" fmla="*/ 14 h 28"/>
                <a:gd name="T118" fmla="*/ 746 w 3916"/>
                <a:gd name="T119" fmla="*/ 8 h 28"/>
                <a:gd name="T120" fmla="*/ 2876 w 3916"/>
                <a:gd name="T121" fmla="*/ 18 h 28"/>
                <a:gd name="T122" fmla="*/ 3162 w 3916"/>
                <a:gd name="T123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16" h="28">
                  <a:moveTo>
                    <a:pt x="3820" y="12"/>
                  </a:moveTo>
                  <a:lnTo>
                    <a:pt x="3820" y="12"/>
                  </a:lnTo>
                  <a:lnTo>
                    <a:pt x="3816" y="14"/>
                  </a:lnTo>
                  <a:lnTo>
                    <a:pt x="3816" y="14"/>
                  </a:lnTo>
                  <a:lnTo>
                    <a:pt x="3796" y="14"/>
                  </a:lnTo>
                  <a:lnTo>
                    <a:pt x="3796" y="14"/>
                  </a:lnTo>
                  <a:lnTo>
                    <a:pt x="3752" y="12"/>
                  </a:lnTo>
                  <a:lnTo>
                    <a:pt x="3752" y="12"/>
                  </a:lnTo>
                  <a:lnTo>
                    <a:pt x="3738" y="14"/>
                  </a:lnTo>
                  <a:lnTo>
                    <a:pt x="3738" y="14"/>
                  </a:lnTo>
                  <a:lnTo>
                    <a:pt x="3684" y="14"/>
                  </a:lnTo>
                  <a:lnTo>
                    <a:pt x="3634" y="14"/>
                  </a:lnTo>
                  <a:lnTo>
                    <a:pt x="3634" y="14"/>
                  </a:lnTo>
                  <a:lnTo>
                    <a:pt x="3604" y="14"/>
                  </a:lnTo>
                  <a:lnTo>
                    <a:pt x="3576" y="14"/>
                  </a:lnTo>
                  <a:lnTo>
                    <a:pt x="3576" y="14"/>
                  </a:lnTo>
                  <a:lnTo>
                    <a:pt x="3562" y="14"/>
                  </a:lnTo>
                  <a:lnTo>
                    <a:pt x="3548" y="12"/>
                  </a:lnTo>
                  <a:lnTo>
                    <a:pt x="3548" y="12"/>
                  </a:lnTo>
                  <a:lnTo>
                    <a:pt x="3530" y="12"/>
                  </a:lnTo>
                  <a:lnTo>
                    <a:pt x="3530" y="12"/>
                  </a:lnTo>
                  <a:lnTo>
                    <a:pt x="3488" y="12"/>
                  </a:lnTo>
                  <a:lnTo>
                    <a:pt x="3468" y="12"/>
                  </a:lnTo>
                  <a:lnTo>
                    <a:pt x="3450" y="14"/>
                  </a:lnTo>
                  <a:lnTo>
                    <a:pt x="3450" y="14"/>
                  </a:lnTo>
                  <a:lnTo>
                    <a:pt x="3440" y="12"/>
                  </a:lnTo>
                  <a:lnTo>
                    <a:pt x="3430" y="12"/>
                  </a:lnTo>
                  <a:lnTo>
                    <a:pt x="3410" y="12"/>
                  </a:lnTo>
                  <a:lnTo>
                    <a:pt x="3410" y="12"/>
                  </a:lnTo>
                  <a:lnTo>
                    <a:pt x="3380" y="12"/>
                  </a:lnTo>
                  <a:lnTo>
                    <a:pt x="3348" y="12"/>
                  </a:lnTo>
                  <a:lnTo>
                    <a:pt x="3348" y="12"/>
                  </a:lnTo>
                  <a:lnTo>
                    <a:pt x="3332" y="12"/>
                  </a:lnTo>
                  <a:lnTo>
                    <a:pt x="3316" y="14"/>
                  </a:lnTo>
                  <a:lnTo>
                    <a:pt x="3316" y="14"/>
                  </a:lnTo>
                  <a:lnTo>
                    <a:pt x="3266" y="12"/>
                  </a:lnTo>
                  <a:lnTo>
                    <a:pt x="3216" y="12"/>
                  </a:lnTo>
                  <a:lnTo>
                    <a:pt x="3216" y="12"/>
                  </a:lnTo>
                  <a:lnTo>
                    <a:pt x="3206" y="12"/>
                  </a:lnTo>
                  <a:lnTo>
                    <a:pt x="3206" y="12"/>
                  </a:lnTo>
                  <a:lnTo>
                    <a:pt x="3198" y="14"/>
                  </a:lnTo>
                  <a:lnTo>
                    <a:pt x="3198" y="14"/>
                  </a:lnTo>
                  <a:lnTo>
                    <a:pt x="3170" y="12"/>
                  </a:lnTo>
                  <a:lnTo>
                    <a:pt x="3156" y="12"/>
                  </a:lnTo>
                  <a:lnTo>
                    <a:pt x="3142" y="14"/>
                  </a:lnTo>
                  <a:lnTo>
                    <a:pt x="3142" y="14"/>
                  </a:lnTo>
                  <a:lnTo>
                    <a:pt x="3124" y="12"/>
                  </a:lnTo>
                  <a:lnTo>
                    <a:pt x="3108" y="10"/>
                  </a:lnTo>
                  <a:lnTo>
                    <a:pt x="3074" y="12"/>
                  </a:lnTo>
                  <a:lnTo>
                    <a:pt x="3074" y="12"/>
                  </a:lnTo>
                  <a:lnTo>
                    <a:pt x="3064" y="10"/>
                  </a:lnTo>
                  <a:lnTo>
                    <a:pt x="3064" y="10"/>
                  </a:lnTo>
                  <a:lnTo>
                    <a:pt x="3012" y="10"/>
                  </a:lnTo>
                  <a:lnTo>
                    <a:pt x="2960" y="10"/>
                  </a:lnTo>
                  <a:lnTo>
                    <a:pt x="2960" y="10"/>
                  </a:lnTo>
                  <a:lnTo>
                    <a:pt x="2950" y="12"/>
                  </a:lnTo>
                  <a:lnTo>
                    <a:pt x="2950" y="12"/>
                  </a:lnTo>
                  <a:lnTo>
                    <a:pt x="2944" y="10"/>
                  </a:lnTo>
                  <a:lnTo>
                    <a:pt x="2944" y="10"/>
                  </a:lnTo>
                  <a:lnTo>
                    <a:pt x="2936" y="12"/>
                  </a:lnTo>
                  <a:lnTo>
                    <a:pt x="2936" y="12"/>
                  </a:lnTo>
                  <a:lnTo>
                    <a:pt x="2932" y="10"/>
                  </a:lnTo>
                  <a:lnTo>
                    <a:pt x="2932" y="10"/>
                  </a:lnTo>
                  <a:lnTo>
                    <a:pt x="2916" y="10"/>
                  </a:lnTo>
                  <a:lnTo>
                    <a:pt x="2902" y="10"/>
                  </a:lnTo>
                  <a:lnTo>
                    <a:pt x="2902" y="10"/>
                  </a:lnTo>
                  <a:lnTo>
                    <a:pt x="2882" y="10"/>
                  </a:lnTo>
                  <a:lnTo>
                    <a:pt x="2858" y="10"/>
                  </a:lnTo>
                  <a:lnTo>
                    <a:pt x="2858" y="10"/>
                  </a:lnTo>
                  <a:lnTo>
                    <a:pt x="2844" y="10"/>
                  </a:lnTo>
                  <a:lnTo>
                    <a:pt x="2834" y="10"/>
                  </a:lnTo>
                  <a:lnTo>
                    <a:pt x="2826" y="10"/>
                  </a:lnTo>
                  <a:lnTo>
                    <a:pt x="2826" y="10"/>
                  </a:lnTo>
                  <a:lnTo>
                    <a:pt x="2788" y="8"/>
                  </a:lnTo>
                  <a:lnTo>
                    <a:pt x="2750" y="8"/>
                  </a:lnTo>
                  <a:lnTo>
                    <a:pt x="2750" y="8"/>
                  </a:lnTo>
                  <a:lnTo>
                    <a:pt x="2728" y="8"/>
                  </a:lnTo>
                  <a:lnTo>
                    <a:pt x="2706" y="8"/>
                  </a:lnTo>
                  <a:lnTo>
                    <a:pt x="2706" y="8"/>
                  </a:lnTo>
                  <a:lnTo>
                    <a:pt x="2684" y="8"/>
                  </a:lnTo>
                  <a:lnTo>
                    <a:pt x="2662" y="8"/>
                  </a:lnTo>
                  <a:lnTo>
                    <a:pt x="2662" y="8"/>
                  </a:lnTo>
                  <a:lnTo>
                    <a:pt x="2596" y="6"/>
                  </a:lnTo>
                  <a:lnTo>
                    <a:pt x="2596" y="6"/>
                  </a:lnTo>
                  <a:lnTo>
                    <a:pt x="2578" y="8"/>
                  </a:lnTo>
                  <a:lnTo>
                    <a:pt x="2578" y="8"/>
                  </a:lnTo>
                  <a:lnTo>
                    <a:pt x="2560" y="6"/>
                  </a:lnTo>
                  <a:lnTo>
                    <a:pt x="2550" y="6"/>
                  </a:lnTo>
                  <a:lnTo>
                    <a:pt x="2542" y="8"/>
                  </a:lnTo>
                  <a:lnTo>
                    <a:pt x="2542" y="8"/>
                  </a:lnTo>
                  <a:lnTo>
                    <a:pt x="2538" y="6"/>
                  </a:lnTo>
                  <a:lnTo>
                    <a:pt x="2534" y="6"/>
                  </a:lnTo>
                  <a:lnTo>
                    <a:pt x="2526" y="6"/>
                  </a:lnTo>
                  <a:lnTo>
                    <a:pt x="2526" y="6"/>
                  </a:lnTo>
                  <a:lnTo>
                    <a:pt x="2442" y="6"/>
                  </a:lnTo>
                  <a:lnTo>
                    <a:pt x="2400" y="4"/>
                  </a:lnTo>
                  <a:lnTo>
                    <a:pt x="2358" y="4"/>
                  </a:lnTo>
                  <a:lnTo>
                    <a:pt x="2358" y="4"/>
                  </a:lnTo>
                  <a:lnTo>
                    <a:pt x="2344" y="6"/>
                  </a:lnTo>
                  <a:lnTo>
                    <a:pt x="2328" y="6"/>
                  </a:lnTo>
                  <a:lnTo>
                    <a:pt x="2328" y="6"/>
                  </a:lnTo>
                  <a:lnTo>
                    <a:pt x="2280" y="6"/>
                  </a:lnTo>
                  <a:lnTo>
                    <a:pt x="2280" y="6"/>
                  </a:lnTo>
                  <a:lnTo>
                    <a:pt x="2252" y="6"/>
                  </a:lnTo>
                  <a:lnTo>
                    <a:pt x="2224" y="6"/>
                  </a:lnTo>
                  <a:lnTo>
                    <a:pt x="2224" y="6"/>
                  </a:lnTo>
                  <a:lnTo>
                    <a:pt x="2174" y="6"/>
                  </a:lnTo>
                  <a:lnTo>
                    <a:pt x="2122" y="4"/>
                  </a:lnTo>
                  <a:lnTo>
                    <a:pt x="2122" y="4"/>
                  </a:lnTo>
                  <a:lnTo>
                    <a:pt x="2100" y="6"/>
                  </a:lnTo>
                  <a:lnTo>
                    <a:pt x="2088" y="6"/>
                  </a:lnTo>
                  <a:lnTo>
                    <a:pt x="2078" y="4"/>
                  </a:lnTo>
                  <a:lnTo>
                    <a:pt x="2078" y="4"/>
                  </a:lnTo>
                  <a:lnTo>
                    <a:pt x="2042" y="4"/>
                  </a:lnTo>
                  <a:lnTo>
                    <a:pt x="2004" y="4"/>
                  </a:lnTo>
                  <a:lnTo>
                    <a:pt x="2004" y="4"/>
                  </a:lnTo>
                  <a:lnTo>
                    <a:pt x="1888" y="4"/>
                  </a:lnTo>
                  <a:lnTo>
                    <a:pt x="1888" y="4"/>
                  </a:lnTo>
                  <a:lnTo>
                    <a:pt x="1792" y="4"/>
                  </a:lnTo>
                  <a:lnTo>
                    <a:pt x="1694" y="4"/>
                  </a:lnTo>
                  <a:lnTo>
                    <a:pt x="1694" y="4"/>
                  </a:lnTo>
                  <a:lnTo>
                    <a:pt x="1634" y="4"/>
                  </a:lnTo>
                  <a:lnTo>
                    <a:pt x="1604" y="4"/>
                  </a:lnTo>
                  <a:lnTo>
                    <a:pt x="1574" y="6"/>
                  </a:lnTo>
                  <a:lnTo>
                    <a:pt x="1574" y="6"/>
                  </a:lnTo>
                  <a:lnTo>
                    <a:pt x="1552" y="4"/>
                  </a:lnTo>
                  <a:lnTo>
                    <a:pt x="1532" y="4"/>
                  </a:lnTo>
                  <a:lnTo>
                    <a:pt x="1488" y="4"/>
                  </a:lnTo>
                  <a:lnTo>
                    <a:pt x="1488" y="4"/>
                  </a:lnTo>
                  <a:lnTo>
                    <a:pt x="1462" y="6"/>
                  </a:lnTo>
                  <a:lnTo>
                    <a:pt x="1462" y="6"/>
                  </a:lnTo>
                  <a:lnTo>
                    <a:pt x="1416" y="6"/>
                  </a:lnTo>
                  <a:lnTo>
                    <a:pt x="1370" y="6"/>
                  </a:lnTo>
                  <a:lnTo>
                    <a:pt x="1370" y="6"/>
                  </a:lnTo>
                  <a:lnTo>
                    <a:pt x="1332" y="6"/>
                  </a:lnTo>
                  <a:lnTo>
                    <a:pt x="1294" y="6"/>
                  </a:lnTo>
                  <a:lnTo>
                    <a:pt x="1294" y="6"/>
                  </a:lnTo>
                  <a:lnTo>
                    <a:pt x="1280" y="6"/>
                  </a:lnTo>
                  <a:lnTo>
                    <a:pt x="1266" y="10"/>
                  </a:lnTo>
                  <a:lnTo>
                    <a:pt x="1266" y="10"/>
                  </a:lnTo>
                  <a:lnTo>
                    <a:pt x="1264" y="8"/>
                  </a:lnTo>
                  <a:lnTo>
                    <a:pt x="1260" y="8"/>
                  </a:lnTo>
                  <a:lnTo>
                    <a:pt x="1256" y="8"/>
                  </a:lnTo>
                  <a:lnTo>
                    <a:pt x="1254" y="10"/>
                  </a:lnTo>
                  <a:lnTo>
                    <a:pt x="1254" y="10"/>
                  </a:lnTo>
                  <a:lnTo>
                    <a:pt x="1232" y="8"/>
                  </a:lnTo>
                  <a:lnTo>
                    <a:pt x="1212" y="8"/>
                  </a:lnTo>
                  <a:lnTo>
                    <a:pt x="1192" y="8"/>
                  </a:lnTo>
                  <a:lnTo>
                    <a:pt x="1170" y="8"/>
                  </a:lnTo>
                  <a:lnTo>
                    <a:pt x="1170" y="8"/>
                  </a:lnTo>
                  <a:lnTo>
                    <a:pt x="1148" y="8"/>
                  </a:lnTo>
                  <a:lnTo>
                    <a:pt x="1126" y="10"/>
                  </a:lnTo>
                  <a:lnTo>
                    <a:pt x="1126" y="10"/>
                  </a:lnTo>
                  <a:lnTo>
                    <a:pt x="1114" y="8"/>
                  </a:lnTo>
                  <a:lnTo>
                    <a:pt x="1102" y="8"/>
                  </a:lnTo>
                  <a:lnTo>
                    <a:pt x="1076" y="10"/>
                  </a:lnTo>
                  <a:lnTo>
                    <a:pt x="1076" y="10"/>
                  </a:lnTo>
                  <a:lnTo>
                    <a:pt x="1064" y="8"/>
                  </a:lnTo>
                  <a:lnTo>
                    <a:pt x="1056" y="6"/>
                  </a:lnTo>
                  <a:lnTo>
                    <a:pt x="1048" y="8"/>
                  </a:lnTo>
                  <a:lnTo>
                    <a:pt x="1048" y="8"/>
                  </a:lnTo>
                  <a:lnTo>
                    <a:pt x="1046" y="8"/>
                  </a:lnTo>
                  <a:lnTo>
                    <a:pt x="1046" y="12"/>
                  </a:lnTo>
                  <a:lnTo>
                    <a:pt x="1046" y="12"/>
                  </a:lnTo>
                  <a:lnTo>
                    <a:pt x="1046" y="10"/>
                  </a:lnTo>
                  <a:lnTo>
                    <a:pt x="1046" y="10"/>
                  </a:lnTo>
                  <a:lnTo>
                    <a:pt x="1046" y="8"/>
                  </a:lnTo>
                  <a:lnTo>
                    <a:pt x="1044" y="8"/>
                  </a:lnTo>
                  <a:lnTo>
                    <a:pt x="1044" y="8"/>
                  </a:lnTo>
                  <a:lnTo>
                    <a:pt x="1000" y="8"/>
                  </a:lnTo>
                  <a:lnTo>
                    <a:pt x="958" y="8"/>
                  </a:lnTo>
                  <a:lnTo>
                    <a:pt x="958" y="8"/>
                  </a:lnTo>
                  <a:lnTo>
                    <a:pt x="928" y="6"/>
                  </a:lnTo>
                  <a:lnTo>
                    <a:pt x="914" y="6"/>
                  </a:lnTo>
                  <a:lnTo>
                    <a:pt x="900" y="8"/>
                  </a:lnTo>
                  <a:lnTo>
                    <a:pt x="900" y="8"/>
                  </a:lnTo>
                  <a:lnTo>
                    <a:pt x="900" y="8"/>
                  </a:lnTo>
                  <a:lnTo>
                    <a:pt x="900" y="6"/>
                  </a:lnTo>
                  <a:lnTo>
                    <a:pt x="898" y="6"/>
                  </a:lnTo>
                  <a:lnTo>
                    <a:pt x="898" y="6"/>
                  </a:lnTo>
                  <a:lnTo>
                    <a:pt x="898" y="6"/>
                  </a:lnTo>
                  <a:lnTo>
                    <a:pt x="838" y="4"/>
                  </a:lnTo>
                  <a:lnTo>
                    <a:pt x="780" y="4"/>
                  </a:lnTo>
                  <a:lnTo>
                    <a:pt x="720" y="6"/>
                  </a:lnTo>
                  <a:lnTo>
                    <a:pt x="662" y="6"/>
                  </a:lnTo>
                  <a:lnTo>
                    <a:pt x="662" y="6"/>
                  </a:lnTo>
                  <a:lnTo>
                    <a:pt x="630" y="6"/>
                  </a:lnTo>
                  <a:lnTo>
                    <a:pt x="630" y="6"/>
                  </a:lnTo>
                  <a:lnTo>
                    <a:pt x="508" y="4"/>
                  </a:lnTo>
                  <a:lnTo>
                    <a:pt x="508" y="4"/>
                  </a:lnTo>
                  <a:lnTo>
                    <a:pt x="480" y="6"/>
                  </a:lnTo>
                  <a:lnTo>
                    <a:pt x="480" y="6"/>
                  </a:lnTo>
                  <a:lnTo>
                    <a:pt x="444" y="4"/>
                  </a:lnTo>
                  <a:lnTo>
                    <a:pt x="408" y="4"/>
                  </a:lnTo>
                  <a:lnTo>
                    <a:pt x="408" y="4"/>
                  </a:lnTo>
                  <a:lnTo>
                    <a:pt x="372" y="4"/>
                  </a:lnTo>
                  <a:lnTo>
                    <a:pt x="372" y="4"/>
                  </a:lnTo>
                  <a:lnTo>
                    <a:pt x="356" y="2"/>
                  </a:lnTo>
                  <a:lnTo>
                    <a:pt x="338" y="2"/>
                  </a:lnTo>
                  <a:lnTo>
                    <a:pt x="338" y="2"/>
                  </a:lnTo>
                  <a:lnTo>
                    <a:pt x="326" y="4"/>
                  </a:lnTo>
                  <a:lnTo>
                    <a:pt x="326" y="4"/>
                  </a:lnTo>
                  <a:lnTo>
                    <a:pt x="300" y="2"/>
                  </a:lnTo>
                  <a:lnTo>
                    <a:pt x="300" y="2"/>
                  </a:lnTo>
                  <a:lnTo>
                    <a:pt x="268" y="2"/>
                  </a:lnTo>
                  <a:lnTo>
                    <a:pt x="236" y="2"/>
                  </a:lnTo>
                  <a:lnTo>
                    <a:pt x="236" y="2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80" y="2"/>
                  </a:lnTo>
                  <a:lnTo>
                    <a:pt x="180" y="2"/>
                  </a:lnTo>
                  <a:lnTo>
                    <a:pt x="158" y="2"/>
                  </a:lnTo>
                  <a:lnTo>
                    <a:pt x="138" y="0"/>
                  </a:lnTo>
                  <a:lnTo>
                    <a:pt x="138" y="0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20" y="2"/>
                  </a:lnTo>
                  <a:lnTo>
                    <a:pt x="1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6" y="10"/>
                  </a:lnTo>
                  <a:lnTo>
                    <a:pt x="12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98" y="10"/>
                  </a:lnTo>
                  <a:lnTo>
                    <a:pt x="136" y="10"/>
                  </a:lnTo>
                  <a:lnTo>
                    <a:pt x="136" y="10"/>
                  </a:lnTo>
                  <a:lnTo>
                    <a:pt x="166" y="12"/>
                  </a:lnTo>
                  <a:lnTo>
                    <a:pt x="166" y="12"/>
                  </a:lnTo>
                  <a:lnTo>
                    <a:pt x="180" y="10"/>
                  </a:lnTo>
                  <a:lnTo>
                    <a:pt x="192" y="10"/>
                  </a:lnTo>
                  <a:lnTo>
                    <a:pt x="192" y="10"/>
                  </a:lnTo>
                  <a:lnTo>
                    <a:pt x="200" y="12"/>
                  </a:lnTo>
                  <a:lnTo>
                    <a:pt x="200" y="12"/>
                  </a:lnTo>
                  <a:lnTo>
                    <a:pt x="222" y="12"/>
                  </a:lnTo>
                  <a:lnTo>
                    <a:pt x="244" y="10"/>
                  </a:lnTo>
                  <a:lnTo>
                    <a:pt x="244" y="10"/>
                  </a:lnTo>
                  <a:lnTo>
                    <a:pt x="280" y="10"/>
                  </a:lnTo>
                  <a:lnTo>
                    <a:pt x="280" y="10"/>
                  </a:lnTo>
                  <a:lnTo>
                    <a:pt x="294" y="10"/>
                  </a:lnTo>
                  <a:lnTo>
                    <a:pt x="310" y="12"/>
                  </a:lnTo>
                  <a:lnTo>
                    <a:pt x="310" y="12"/>
                  </a:lnTo>
                  <a:lnTo>
                    <a:pt x="326" y="10"/>
                  </a:lnTo>
                  <a:lnTo>
                    <a:pt x="342" y="10"/>
                  </a:lnTo>
                  <a:lnTo>
                    <a:pt x="342" y="10"/>
                  </a:lnTo>
                  <a:lnTo>
                    <a:pt x="352" y="12"/>
                  </a:lnTo>
                  <a:lnTo>
                    <a:pt x="352" y="12"/>
                  </a:lnTo>
                  <a:lnTo>
                    <a:pt x="390" y="12"/>
                  </a:lnTo>
                  <a:lnTo>
                    <a:pt x="430" y="12"/>
                  </a:lnTo>
                  <a:lnTo>
                    <a:pt x="430" y="12"/>
                  </a:lnTo>
                  <a:lnTo>
                    <a:pt x="452" y="12"/>
                  </a:lnTo>
                  <a:lnTo>
                    <a:pt x="472" y="12"/>
                  </a:lnTo>
                  <a:lnTo>
                    <a:pt x="494" y="12"/>
                  </a:lnTo>
                  <a:lnTo>
                    <a:pt x="516" y="14"/>
                  </a:lnTo>
                  <a:lnTo>
                    <a:pt x="516" y="14"/>
                  </a:lnTo>
                  <a:lnTo>
                    <a:pt x="610" y="12"/>
                  </a:lnTo>
                  <a:lnTo>
                    <a:pt x="706" y="14"/>
                  </a:lnTo>
                  <a:lnTo>
                    <a:pt x="706" y="14"/>
                  </a:lnTo>
                  <a:lnTo>
                    <a:pt x="712" y="12"/>
                  </a:lnTo>
                  <a:lnTo>
                    <a:pt x="720" y="12"/>
                  </a:lnTo>
                  <a:lnTo>
                    <a:pt x="720" y="12"/>
                  </a:lnTo>
                  <a:lnTo>
                    <a:pt x="750" y="12"/>
                  </a:lnTo>
                  <a:lnTo>
                    <a:pt x="778" y="14"/>
                  </a:lnTo>
                  <a:lnTo>
                    <a:pt x="778" y="14"/>
                  </a:lnTo>
                  <a:lnTo>
                    <a:pt x="794" y="12"/>
                  </a:lnTo>
                  <a:lnTo>
                    <a:pt x="810" y="12"/>
                  </a:lnTo>
                  <a:lnTo>
                    <a:pt x="826" y="12"/>
                  </a:lnTo>
                  <a:lnTo>
                    <a:pt x="840" y="10"/>
                  </a:lnTo>
                  <a:lnTo>
                    <a:pt x="840" y="10"/>
                  </a:lnTo>
                  <a:lnTo>
                    <a:pt x="850" y="12"/>
                  </a:lnTo>
                  <a:lnTo>
                    <a:pt x="862" y="12"/>
                  </a:lnTo>
                  <a:lnTo>
                    <a:pt x="884" y="12"/>
                  </a:lnTo>
                  <a:lnTo>
                    <a:pt x="884" y="12"/>
                  </a:lnTo>
                  <a:lnTo>
                    <a:pt x="906" y="14"/>
                  </a:lnTo>
                  <a:lnTo>
                    <a:pt x="928" y="14"/>
                  </a:lnTo>
                  <a:lnTo>
                    <a:pt x="928" y="14"/>
                  </a:lnTo>
                  <a:lnTo>
                    <a:pt x="934" y="14"/>
                  </a:lnTo>
                  <a:lnTo>
                    <a:pt x="940" y="12"/>
                  </a:lnTo>
                  <a:lnTo>
                    <a:pt x="940" y="12"/>
                  </a:lnTo>
                  <a:lnTo>
                    <a:pt x="962" y="14"/>
                  </a:lnTo>
                  <a:lnTo>
                    <a:pt x="982" y="14"/>
                  </a:lnTo>
                  <a:lnTo>
                    <a:pt x="1020" y="14"/>
                  </a:lnTo>
                  <a:lnTo>
                    <a:pt x="1020" y="14"/>
                  </a:lnTo>
                  <a:lnTo>
                    <a:pt x="1032" y="14"/>
                  </a:lnTo>
                  <a:lnTo>
                    <a:pt x="1042" y="14"/>
                  </a:lnTo>
                  <a:lnTo>
                    <a:pt x="1052" y="14"/>
                  </a:lnTo>
                  <a:lnTo>
                    <a:pt x="1062" y="16"/>
                  </a:lnTo>
                  <a:lnTo>
                    <a:pt x="1062" y="16"/>
                  </a:lnTo>
                  <a:lnTo>
                    <a:pt x="1096" y="16"/>
                  </a:lnTo>
                  <a:lnTo>
                    <a:pt x="1126" y="16"/>
                  </a:lnTo>
                  <a:lnTo>
                    <a:pt x="1160" y="16"/>
                  </a:lnTo>
                  <a:lnTo>
                    <a:pt x="1194" y="14"/>
                  </a:lnTo>
                  <a:lnTo>
                    <a:pt x="1194" y="14"/>
                  </a:lnTo>
                  <a:lnTo>
                    <a:pt x="1198" y="16"/>
                  </a:lnTo>
                  <a:lnTo>
                    <a:pt x="1202" y="16"/>
                  </a:lnTo>
                  <a:lnTo>
                    <a:pt x="1214" y="16"/>
                  </a:lnTo>
                  <a:lnTo>
                    <a:pt x="1214" y="16"/>
                  </a:lnTo>
                  <a:lnTo>
                    <a:pt x="1252" y="16"/>
                  </a:lnTo>
                  <a:lnTo>
                    <a:pt x="1270" y="16"/>
                  </a:lnTo>
                  <a:lnTo>
                    <a:pt x="1290" y="16"/>
                  </a:lnTo>
                  <a:lnTo>
                    <a:pt x="1290" y="16"/>
                  </a:lnTo>
                  <a:lnTo>
                    <a:pt x="1302" y="14"/>
                  </a:lnTo>
                  <a:lnTo>
                    <a:pt x="1314" y="16"/>
                  </a:lnTo>
                  <a:lnTo>
                    <a:pt x="1338" y="18"/>
                  </a:lnTo>
                  <a:lnTo>
                    <a:pt x="1338" y="18"/>
                  </a:lnTo>
                  <a:lnTo>
                    <a:pt x="1346" y="16"/>
                  </a:lnTo>
                  <a:lnTo>
                    <a:pt x="1346" y="16"/>
                  </a:lnTo>
                  <a:lnTo>
                    <a:pt x="1364" y="16"/>
                  </a:lnTo>
                  <a:lnTo>
                    <a:pt x="1364" y="16"/>
                  </a:lnTo>
                  <a:lnTo>
                    <a:pt x="1380" y="18"/>
                  </a:lnTo>
                  <a:lnTo>
                    <a:pt x="1394" y="18"/>
                  </a:lnTo>
                  <a:lnTo>
                    <a:pt x="1394" y="18"/>
                  </a:lnTo>
                  <a:lnTo>
                    <a:pt x="1404" y="18"/>
                  </a:lnTo>
                  <a:lnTo>
                    <a:pt x="1404" y="18"/>
                  </a:lnTo>
                  <a:lnTo>
                    <a:pt x="1504" y="18"/>
                  </a:lnTo>
                  <a:lnTo>
                    <a:pt x="1504" y="18"/>
                  </a:lnTo>
                  <a:lnTo>
                    <a:pt x="1740" y="18"/>
                  </a:lnTo>
                  <a:lnTo>
                    <a:pt x="1740" y="18"/>
                  </a:lnTo>
                  <a:lnTo>
                    <a:pt x="1760" y="20"/>
                  </a:lnTo>
                  <a:lnTo>
                    <a:pt x="1782" y="20"/>
                  </a:lnTo>
                  <a:lnTo>
                    <a:pt x="1804" y="20"/>
                  </a:lnTo>
                  <a:lnTo>
                    <a:pt x="1826" y="22"/>
                  </a:lnTo>
                  <a:lnTo>
                    <a:pt x="1826" y="22"/>
                  </a:lnTo>
                  <a:lnTo>
                    <a:pt x="1832" y="20"/>
                  </a:lnTo>
                  <a:lnTo>
                    <a:pt x="1838" y="20"/>
                  </a:lnTo>
                  <a:lnTo>
                    <a:pt x="1838" y="20"/>
                  </a:lnTo>
                  <a:lnTo>
                    <a:pt x="1894" y="20"/>
                  </a:lnTo>
                  <a:lnTo>
                    <a:pt x="1952" y="20"/>
                  </a:lnTo>
                  <a:lnTo>
                    <a:pt x="1952" y="20"/>
                  </a:lnTo>
                  <a:lnTo>
                    <a:pt x="2008" y="20"/>
                  </a:lnTo>
                  <a:lnTo>
                    <a:pt x="2064" y="20"/>
                  </a:lnTo>
                  <a:lnTo>
                    <a:pt x="2064" y="20"/>
                  </a:lnTo>
                  <a:lnTo>
                    <a:pt x="2082" y="20"/>
                  </a:lnTo>
                  <a:lnTo>
                    <a:pt x="2102" y="20"/>
                  </a:lnTo>
                  <a:lnTo>
                    <a:pt x="2122" y="20"/>
                  </a:lnTo>
                  <a:lnTo>
                    <a:pt x="2142" y="22"/>
                  </a:lnTo>
                  <a:lnTo>
                    <a:pt x="2142" y="22"/>
                  </a:lnTo>
                  <a:lnTo>
                    <a:pt x="2220" y="20"/>
                  </a:lnTo>
                  <a:lnTo>
                    <a:pt x="2300" y="22"/>
                  </a:lnTo>
                  <a:lnTo>
                    <a:pt x="2300" y="22"/>
                  </a:lnTo>
                  <a:lnTo>
                    <a:pt x="2320" y="20"/>
                  </a:lnTo>
                  <a:lnTo>
                    <a:pt x="2320" y="20"/>
                  </a:lnTo>
                  <a:lnTo>
                    <a:pt x="2328" y="22"/>
                  </a:lnTo>
                  <a:lnTo>
                    <a:pt x="2328" y="22"/>
                  </a:lnTo>
                  <a:lnTo>
                    <a:pt x="2334" y="20"/>
                  </a:lnTo>
                  <a:lnTo>
                    <a:pt x="2340" y="20"/>
                  </a:lnTo>
                  <a:lnTo>
                    <a:pt x="2340" y="20"/>
                  </a:lnTo>
                  <a:lnTo>
                    <a:pt x="2404" y="20"/>
                  </a:lnTo>
                  <a:lnTo>
                    <a:pt x="2438" y="20"/>
                  </a:lnTo>
                  <a:lnTo>
                    <a:pt x="2468" y="24"/>
                  </a:lnTo>
                  <a:lnTo>
                    <a:pt x="2468" y="24"/>
                  </a:lnTo>
                  <a:lnTo>
                    <a:pt x="2476" y="22"/>
                  </a:lnTo>
                  <a:lnTo>
                    <a:pt x="2486" y="22"/>
                  </a:lnTo>
                  <a:lnTo>
                    <a:pt x="2502" y="22"/>
                  </a:lnTo>
                  <a:lnTo>
                    <a:pt x="2502" y="22"/>
                  </a:lnTo>
                  <a:lnTo>
                    <a:pt x="2534" y="22"/>
                  </a:lnTo>
                  <a:lnTo>
                    <a:pt x="2568" y="20"/>
                  </a:lnTo>
                  <a:lnTo>
                    <a:pt x="2568" y="20"/>
                  </a:lnTo>
                  <a:lnTo>
                    <a:pt x="2586" y="22"/>
                  </a:lnTo>
                  <a:lnTo>
                    <a:pt x="2586" y="22"/>
                  </a:lnTo>
                  <a:lnTo>
                    <a:pt x="2624" y="22"/>
                  </a:lnTo>
                  <a:lnTo>
                    <a:pt x="2624" y="22"/>
                  </a:lnTo>
                  <a:lnTo>
                    <a:pt x="2642" y="20"/>
                  </a:lnTo>
                  <a:lnTo>
                    <a:pt x="2642" y="20"/>
                  </a:lnTo>
                  <a:lnTo>
                    <a:pt x="2706" y="22"/>
                  </a:lnTo>
                  <a:lnTo>
                    <a:pt x="2764" y="22"/>
                  </a:lnTo>
                  <a:lnTo>
                    <a:pt x="2764" y="22"/>
                  </a:lnTo>
                  <a:lnTo>
                    <a:pt x="2840" y="22"/>
                  </a:lnTo>
                  <a:lnTo>
                    <a:pt x="2840" y="22"/>
                  </a:lnTo>
                  <a:lnTo>
                    <a:pt x="2888" y="24"/>
                  </a:lnTo>
                  <a:lnTo>
                    <a:pt x="2910" y="24"/>
                  </a:lnTo>
                  <a:lnTo>
                    <a:pt x="2932" y="22"/>
                  </a:lnTo>
                  <a:lnTo>
                    <a:pt x="2932" y="22"/>
                  </a:lnTo>
                  <a:lnTo>
                    <a:pt x="2946" y="24"/>
                  </a:lnTo>
                  <a:lnTo>
                    <a:pt x="2960" y="24"/>
                  </a:lnTo>
                  <a:lnTo>
                    <a:pt x="2984" y="24"/>
                  </a:lnTo>
                  <a:lnTo>
                    <a:pt x="2984" y="24"/>
                  </a:lnTo>
                  <a:lnTo>
                    <a:pt x="3024" y="24"/>
                  </a:lnTo>
                  <a:lnTo>
                    <a:pt x="3024" y="24"/>
                  </a:lnTo>
                  <a:lnTo>
                    <a:pt x="3088" y="24"/>
                  </a:lnTo>
                  <a:lnTo>
                    <a:pt x="3088" y="24"/>
                  </a:lnTo>
                  <a:lnTo>
                    <a:pt x="3132" y="24"/>
                  </a:lnTo>
                  <a:lnTo>
                    <a:pt x="3132" y="24"/>
                  </a:lnTo>
                  <a:lnTo>
                    <a:pt x="3156" y="24"/>
                  </a:lnTo>
                  <a:lnTo>
                    <a:pt x="3178" y="24"/>
                  </a:lnTo>
                  <a:lnTo>
                    <a:pt x="3178" y="24"/>
                  </a:lnTo>
                  <a:lnTo>
                    <a:pt x="3190" y="24"/>
                  </a:lnTo>
                  <a:lnTo>
                    <a:pt x="3202" y="26"/>
                  </a:lnTo>
                  <a:lnTo>
                    <a:pt x="3202" y="26"/>
                  </a:lnTo>
                  <a:lnTo>
                    <a:pt x="3208" y="24"/>
                  </a:lnTo>
                  <a:lnTo>
                    <a:pt x="3208" y="24"/>
                  </a:lnTo>
                  <a:lnTo>
                    <a:pt x="3214" y="24"/>
                  </a:lnTo>
                  <a:lnTo>
                    <a:pt x="3222" y="26"/>
                  </a:lnTo>
                  <a:lnTo>
                    <a:pt x="3222" y="26"/>
                  </a:lnTo>
                  <a:lnTo>
                    <a:pt x="3246" y="26"/>
                  </a:lnTo>
                  <a:lnTo>
                    <a:pt x="3268" y="24"/>
                  </a:lnTo>
                  <a:lnTo>
                    <a:pt x="3268" y="24"/>
                  </a:lnTo>
                  <a:lnTo>
                    <a:pt x="3278" y="26"/>
                  </a:lnTo>
                  <a:lnTo>
                    <a:pt x="3278" y="26"/>
                  </a:lnTo>
                  <a:lnTo>
                    <a:pt x="3334" y="26"/>
                  </a:lnTo>
                  <a:lnTo>
                    <a:pt x="3390" y="26"/>
                  </a:lnTo>
                  <a:lnTo>
                    <a:pt x="3390" y="26"/>
                  </a:lnTo>
                  <a:lnTo>
                    <a:pt x="3404" y="26"/>
                  </a:lnTo>
                  <a:lnTo>
                    <a:pt x="3418" y="24"/>
                  </a:lnTo>
                  <a:lnTo>
                    <a:pt x="3418" y="24"/>
                  </a:lnTo>
                  <a:lnTo>
                    <a:pt x="3446" y="24"/>
                  </a:lnTo>
                  <a:lnTo>
                    <a:pt x="3470" y="26"/>
                  </a:lnTo>
                  <a:lnTo>
                    <a:pt x="3470" y="26"/>
                  </a:lnTo>
                  <a:lnTo>
                    <a:pt x="3496" y="26"/>
                  </a:lnTo>
                  <a:lnTo>
                    <a:pt x="3496" y="26"/>
                  </a:lnTo>
                  <a:lnTo>
                    <a:pt x="3532" y="24"/>
                  </a:lnTo>
                  <a:lnTo>
                    <a:pt x="3532" y="24"/>
                  </a:lnTo>
                  <a:lnTo>
                    <a:pt x="3544" y="24"/>
                  </a:lnTo>
                  <a:lnTo>
                    <a:pt x="3556" y="26"/>
                  </a:lnTo>
                  <a:lnTo>
                    <a:pt x="3556" y="26"/>
                  </a:lnTo>
                  <a:lnTo>
                    <a:pt x="3578" y="26"/>
                  </a:lnTo>
                  <a:lnTo>
                    <a:pt x="3598" y="26"/>
                  </a:lnTo>
                  <a:lnTo>
                    <a:pt x="3598" y="26"/>
                  </a:lnTo>
                  <a:lnTo>
                    <a:pt x="3622" y="26"/>
                  </a:lnTo>
                  <a:lnTo>
                    <a:pt x="3622" y="26"/>
                  </a:lnTo>
                  <a:lnTo>
                    <a:pt x="3634" y="26"/>
                  </a:lnTo>
                  <a:lnTo>
                    <a:pt x="3646" y="26"/>
                  </a:lnTo>
                  <a:lnTo>
                    <a:pt x="3646" y="26"/>
                  </a:lnTo>
                  <a:lnTo>
                    <a:pt x="3658" y="26"/>
                  </a:lnTo>
                  <a:lnTo>
                    <a:pt x="3670" y="26"/>
                  </a:lnTo>
                  <a:lnTo>
                    <a:pt x="3670" y="26"/>
                  </a:lnTo>
                  <a:lnTo>
                    <a:pt x="3706" y="26"/>
                  </a:lnTo>
                  <a:lnTo>
                    <a:pt x="3742" y="26"/>
                  </a:lnTo>
                  <a:lnTo>
                    <a:pt x="3742" y="26"/>
                  </a:lnTo>
                  <a:lnTo>
                    <a:pt x="3788" y="26"/>
                  </a:lnTo>
                  <a:lnTo>
                    <a:pt x="3788" y="26"/>
                  </a:lnTo>
                  <a:lnTo>
                    <a:pt x="3810" y="28"/>
                  </a:lnTo>
                  <a:lnTo>
                    <a:pt x="3810" y="28"/>
                  </a:lnTo>
                  <a:lnTo>
                    <a:pt x="3816" y="26"/>
                  </a:lnTo>
                  <a:lnTo>
                    <a:pt x="3816" y="26"/>
                  </a:lnTo>
                  <a:lnTo>
                    <a:pt x="3820" y="26"/>
                  </a:lnTo>
                  <a:lnTo>
                    <a:pt x="3824" y="28"/>
                  </a:lnTo>
                  <a:lnTo>
                    <a:pt x="3824" y="28"/>
                  </a:lnTo>
                  <a:lnTo>
                    <a:pt x="3832" y="26"/>
                  </a:lnTo>
                  <a:lnTo>
                    <a:pt x="3832" y="26"/>
                  </a:lnTo>
                  <a:lnTo>
                    <a:pt x="3846" y="24"/>
                  </a:lnTo>
                  <a:lnTo>
                    <a:pt x="3846" y="24"/>
                  </a:lnTo>
                  <a:lnTo>
                    <a:pt x="3850" y="24"/>
                  </a:lnTo>
                  <a:lnTo>
                    <a:pt x="3850" y="24"/>
                  </a:lnTo>
                  <a:lnTo>
                    <a:pt x="3856" y="26"/>
                  </a:lnTo>
                  <a:lnTo>
                    <a:pt x="3864" y="26"/>
                  </a:lnTo>
                  <a:lnTo>
                    <a:pt x="3878" y="24"/>
                  </a:lnTo>
                  <a:lnTo>
                    <a:pt x="3878" y="24"/>
                  </a:lnTo>
                  <a:lnTo>
                    <a:pt x="3890" y="24"/>
                  </a:lnTo>
                  <a:lnTo>
                    <a:pt x="3890" y="24"/>
                  </a:lnTo>
                  <a:lnTo>
                    <a:pt x="3900" y="24"/>
                  </a:lnTo>
                  <a:lnTo>
                    <a:pt x="3906" y="22"/>
                  </a:lnTo>
                  <a:lnTo>
                    <a:pt x="3910" y="20"/>
                  </a:lnTo>
                  <a:lnTo>
                    <a:pt x="3910" y="20"/>
                  </a:lnTo>
                  <a:lnTo>
                    <a:pt x="3914" y="20"/>
                  </a:lnTo>
                  <a:lnTo>
                    <a:pt x="3916" y="18"/>
                  </a:lnTo>
                  <a:lnTo>
                    <a:pt x="3916" y="18"/>
                  </a:lnTo>
                  <a:lnTo>
                    <a:pt x="3916" y="18"/>
                  </a:lnTo>
                  <a:lnTo>
                    <a:pt x="3916" y="18"/>
                  </a:lnTo>
                  <a:lnTo>
                    <a:pt x="3916" y="16"/>
                  </a:lnTo>
                  <a:lnTo>
                    <a:pt x="3916" y="14"/>
                  </a:lnTo>
                  <a:lnTo>
                    <a:pt x="3916" y="14"/>
                  </a:lnTo>
                  <a:lnTo>
                    <a:pt x="3868" y="14"/>
                  </a:lnTo>
                  <a:lnTo>
                    <a:pt x="3844" y="14"/>
                  </a:lnTo>
                  <a:lnTo>
                    <a:pt x="3820" y="12"/>
                  </a:lnTo>
                  <a:lnTo>
                    <a:pt x="3820" y="12"/>
                  </a:lnTo>
                  <a:close/>
                  <a:moveTo>
                    <a:pt x="744" y="10"/>
                  </a:moveTo>
                  <a:lnTo>
                    <a:pt x="744" y="10"/>
                  </a:lnTo>
                  <a:lnTo>
                    <a:pt x="744" y="8"/>
                  </a:lnTo>
                  <a:lnTo>
                    <a:pt x="744" y="8"/>
                  </a:lnTo>
                  <a:lnTo>
                    <a:pt x="744" y="8"/>
                  </a:lnTo>
                  <a:lnTo>
                    <a:pt x="746" y="8"/>
                  </a:lnTo>
                  <a:lnTo>
                    <a:pt x="744" y="10"/>
                  </a:lnTo>
                  <a:lnTo>
                    <a:pt x="744" y="10"/>
                  </a:lnTo>
                  <a:close/>
                  <a:moveTo>
                    <a:pt x="2874" y="18"/>
                  </a:moveTo>
                  <a:lnTo>
                    <a:pt x="2874" y="18"/>
                  </a:lnTo>
                  <a:lnTo>
                    <a:pt x="2874" y="16"/>
                  </a:lnTo>
                  <a:lnTo>
                    <a:pt x="2874" y="16"/>
                  </a:lnTo>
                  <a:lnTo>
                    <a:pt x="2876" y="18"/>
                  </a:lnTo>
                  <a:lnTo>
                    <a:pt x="2876" y="18"/>
                  </a:lnTo>
                  <a:lnTo>
                    <a:pt x="2874" y="18"/>
                  </a:lnTo>
                  <a:lnTo>
                    <a:pt x="2874" y="18"/>
                  </a:lnTo>
                  <a:close/>
                  <a:moveTo>
                    <a:pt x="3160" y="18"/>
                  </a:moveTo>
                  <a:lnTo>
                    <a:pt x="3160" y="18"/>
                  </a:lnTo>
                  <a:lnTo>
                    <a:pt x="3160" y="16"/>
                  </a:lnTo>
                  <a:lnTo>
                    <a:pt x="3160" y="16"/>
                  </a:lnTo>
                  <a:lnTo>
                    <a:pt x="3162" y="16"/>
                  </a:lnTo>
                  <a:lnTo>
                    <a:pt x="3162" y="16"/>
                  </a:lnTo>
                  <a:lnTo>
                    <a:pt x="3162" y="16"/>
                  </a:lnTo>
                  <a:lnTo>
                    <a:pt x="3160" y="18"/>
                  </a:lnTo>
                  <a:lnTo>
                    <a:pt x="316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15" name="Rectangle 71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987858" y="6542992"/>
            <a:ext cx="486461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3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 </a:t>
            </a:r>
            <a:r>
              <a:rPr lang="en-US">
                <a:hlinkClick r:id="rId2"/>
              </a:rPr>
              <a:t>Legal Notices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3550" y="1449389"/>
            <a:ext cx="11241616" cy="4483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88115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31" y="240332"/>
            <a:ext cx="11661637" cy="904795"/>
          </a:xfrm>
        </p:spPr>
        <p:txBody>
          <a:bodyPr wrap="square" lIns="91521">
            <a:noAutofit/>
          </a:bodyPr>
          <a:lstStyle>
            <a:lvl1pPr>
              <a:defRPr sz="2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63031" y="1733554"/>
            <a:ext cx="11661637" cy="447992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8" y="1106421"/>
            <a:ext cx="11652491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accent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6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6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94489" y="6238647"/>
            <a:ext cx="10377699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735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471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206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3979" y="6495179"/>
            <a:ext cx="1044444" cy="19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87066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263031" y="1733423"/>
            <a:ext cx="5716489" cy="448005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</p:spPr>
        <p:txBody>
          <a:bodyPr wrap="square" lIns="91521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3" name="Content Placeholder 3"/>
          <p:cNvSpPr>
            <a:spLocks noGrp="1"/>
          </p:cNvSpPr>
          <p:nvPr>
            <p:ph sz="quarter" idx="14"/>
          </p:nvPr>
        </p:nvSpPr>
        <p:spPr>
          <a:xfrm>
            <a:off x="6208180" y="1733423"/>
            <a:ext cx="5716489" cy="447992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7" y="1106419"/>
            <a:ext cx="11652491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94489" y="6238647"/>
            <a:ext cx="10377699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804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08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12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979" y="6495179"/>
            <a:ext cx="1044444" cy="19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22837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66" y="235503"/>
            <a:ext cx="11432249" cy="904795"/>
          </a:xfrm>
        </p:spPr>
        <p:txBody>
          <a:bodyPr wrap="square" lIns="91521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68226" y="1733554"/>
            <a:ext cx="11432977" cy="4479925"/>
          </a:xfrm>
        </p:spPr>
        <p:txBody>
          <a:bodyPr wrap="square" lIns="91521">
            <a:noAutofit/>
          </a:bodyPr>
          <a:lstStyle>
            <a:lvl1pPr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7350" y="1106421"/>
            <a:ext cx="11397445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94489" y="6238647"/>
            <a:ext cx="10377699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804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08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12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8930" y="6472736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NetApp Confidential – Limited Use 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1" y="6462576"/>
            <a:ext cx="448653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netapp-3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1846" y="6278099"/>
            <a:ext cx="1317079" cy="5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61607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3031" y="240332"/>
            <a:ext cx="11661637" cy="904795"/>
          </a:xfrm>
        </p:spPr>
        <p:txBody>
          <a:bodyPr wrap="square" lIns="91521">
            <a:noAutofit/>
          </a:bodyPr>
          <a:lstStyle>
            <a:lvl1pPr>
              <a:defRPr sz="2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3031" y="1733554"/>
            <a:ext cx="11661637" cy="4479925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3031" y="1106421"/>
            <a:ext cx="11661637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accent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6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>
                <a:solidFill>
                  <a:srgbClr val="A2A5A2">
                    <a:lumMod val="50000"/>
                  </a:srgbClr>
                </a:solidFill>
              </a:rPr>
              <a:pPr/>
              <a:t>‹#›</a:t>
            </a:fld>
            <a:endParaRPr>
              <a:solidFill>
                <a:srgbClr val="A2A5A2">
                  <a:lumMod val="50000"/>
                </a:srgb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6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A2A5A2">
                    <a:lumMod val="50000"/>
                  </a:srgbClr>
                </a:solidFill>
              </a:rPr>
              <a:t>© 2020 NetApp, Inc</a:t>
            </a:r>
            <a:r>
              <a:rPr>
                <a:solidFill>
                  <a:srgbClr val="A2A5A2">
                    <a:lumMod val="50000"/>
                  </a:srgbClr>
                </a:solidFill>
              </a:rPr>
              <a:t>. All rights reserved.  </a:t>
            </a:r>
            <a:r>
              <a:rPr>
                <a:solidFill>
                  <a:srgbClr val="A2A5A2">
                    <a:lumMod val="50000"/>
                  </a:srgbClr>
                </a:solidFill>
                <a:cs typeface="Arial" panose="020B0604020202020204" pitchFamily="34" charset="0"/>
              </a:rPr>
              <a:t>— </a:t>
            </a:r>
            <a:r>
              <a:rPr>
                <a:solidFill>
                  <a:srgbClr val="A2A5A2">
                    <a:lumMod val="50000"/>
                  </a:srgbClr>
                </a:solidFill>
              </a:rPr>
              <a:t>NETAPP CONFIDENTIAL </a:t>
            </a:r>
            <a:r>
              <a:rPr>
                <a:solidFill>
                  <a:srgbClr val="A2A5A2">
                    <a:lumMod val="50000"/>
                  </a:srgbClr>
                </a:solidFill>
                <a:cs typeface="Arial" panose="020B0604020202020204" pitchFamily="34" charset="0"/>
              </a:rPr>
              <a:t>— </a:t>
            </a:r>
            <a:endParaRPr>
              <a:solidFill>
                <a:srgbClr val="A2A5A2">
                  <a:lumMod val="50000"/>
                </a:srgbClr>
              </a:solidFill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63031" y="6238647"/>
            <a:ext cx="10377699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>
                    <a:lumMod val="50000"/>
                  </a:schemeClr>
                </a:solidFill>
              </a:defRPr>
            </a:lvl1pPr>
            <a:lvl2pPr marL="228735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471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206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</p:spTree>
    <p:extLst>
      <p:ext uri="{BB962C8B-B14F-4D97-AF65-F5344CB8AC3E}">
        <p14:creationId xmlns:p14="http://schemas.microsoft.com/office/powerpoint/2010/main" val="3511903902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 hasCustomPrompt="1"/>
          </p:nvPr>
        </p:nvSpPr>
        <p:spPr bwMode="gray">
          <a:xfrm>
            <a:off x="263031" y="1733425"/>
            <a:ext cx="5716489" cy="4480055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63031" y="240332"/>
            <a:ext cx="11661637" cy="904795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3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208181" y="1733425"/>
            <a:ext cx="5716489" cy="4479925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3031" y="1106421"/>
            <a:ext cx="11661637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accent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6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>
                <a:solidFill>
                  <a:srgbClr val="A2A5A2">
                    <a:lumMod val="50000"/>
                  </a:srgbClr>
                </a:solidFill>
              </a:rPr>
              <a:pPr/>
              <a:t>‹#›</a:t>
            </a:fld>
            <a:endParaRPr>
              <a:solidFill>
                <a:srgbClr val="A2A5A2">
                  <a:lumMod val="50000"/>
                </a:srgb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6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A2A5A2">
                    <a:lumMod val="50000"/>
                  </a:srgbClr>
                </a:solidFill>
              </a:rPr>
              <a:t>© 2020 NetApp, Inc. All Rights Reserved. — NETAPP CONFIDENTIAL — </a:t>
            </a:r>
            <a:endParaRPr>
              <a:solidFill>
                <a:srgbClr val="A2A5A2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31308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9C54-229E-034C-AEAE-E1F7A81C0CF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8D8-7F44-1B44-A751-03BDDD1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641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60774" y="1727825"/>
            <a:ext cx="11595947" cy="4632336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259080" y="233045"/>
            <a:ext cx="11597640" cy="914400"/>
          </a:xfr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3000" b="0" baseline="0"/>
            </a:lvl1pPr>
          </a:lstStyle>
          <a:p>
            <a:pPr lvl="0" defTabSz="915216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6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defTabSz="915216"/>
            <a:fld id="{B071A5F3-A4FF-4CEE-8215-C08835B585C1}" type="slidenum">
              <a:rPr lang="en-US" smtClean="0">
                <a:solidFill>
                  <a:srgbClr val="9EA2A2">
                    <a:lumMod val="50000"/>
                  </a:srgbClr>
                </a:solidFill>
              </a:rPr>
              <a:pPr defTabSz="915216"/>
              <a:t>‹#›</a:t>
            </a:fld>
            <a:endParaRPr lang="en-US">
              <a:solidFill>
                <a:srgbClr val="9EA2A2">
                  <a:lumMod val="50000"/>
                </a:srgbClr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 flipH="1">
            <a:off x="774167" y="6461839"/>
            <a:ext cx="8720353" cy="263054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700" kern="1200" dirty="0" smtClean="0">
                <a:solidFill>
                  <a:srgbClr val="9EA2A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 © 2020 NetApp, Inc. All rights reserved. NetApp Confidential – Limited Use Only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 hasCustomPrompt="1"/>
          </p:nvPr>
        </p:nvSpPr>
        <p:spPr bwMode="gray">
          <a:xfrm>
            <a:off x="275798" y="1106421"/>
            <a:ext cx="11580922" cy="402341"/>
          </a:xfrm>
          <a:prstGeom prst="rect">
            <a:avLst/>
          </a:prstGeo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777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ata currency-dark.jpg">
            <a:extLst>
              <a:ext uri="{FF2B5EF4-FFF2-40B4-BE49-F238E27FC236}">
                <a16:creationId xmlns:a16="http://schemas.microsoft.com/office/drawing/2014/main" id="{3F31E27D-6386-4F5E-90D1-38B472B3EA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76" y="0"/>
            <a:ext cx="12196728" cy="6858000"/>
          </a:xfrm>
          <a:prstGeom prst="rect">
            <a:avLst/>
          </a:prstGeom>
          <a:ln w="3175">
            <a:miter lim="400000"/>
          </a:ln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94489" y="6238647"/>
            <a:ext cx="10377699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804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08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12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7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63031" y="240332"/>
            <a:ext cx="11661637" cy="904795"/>
          </a:xfrm>
        </p:spPr>
        <p:txBody>
          <a:bodyPr lIns="91521" tIns="45761" rIns="91521" bIns="45761">
            <a:noAutofit/>
          </a:bodyPr>
          <a:lstStyle>
            <a:lvl1pPr>
              <a:defRPr sz="2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3031" y="1106421"/>
            <a:ext cx="11661637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accent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6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>
                <a:solidFill>
                  <a:srgbClr val="A2A5A2">
                    <a:lumMod val="50000"/>
                  </a:srgbClr>
                </a:solidFill>
              </a:rPr>
              <a:pPr/>
              <a:t>‹#›</a:t>
            </a:fld>
            <a:endParaRPr>
              <a:solidFill>
                <a:srgbClr val="A2A5A2">
                  <a:lumMod val="50000"/>
                </a:srgb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6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A2A5A2">
                    <a:lumMod val="50000"/>
                  </a:srgbClr>
                </a:solidFill>
              </a:rPr>
              <a:t>© 2020 NetApp, Inc. All Rights Reserved. — NETAPP CONFIDENTIAL — </a:t>
            </a:r>
            <a:endParaRPr>
              <a:solidFill>
                <a:srgbClr val="A2A5A2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929211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 hasCustomPrompt="1"/>
          </p:nvPr>
        </p:nvSpPr>
        <p:spPr bwMode="gray">
          <a:xfrm>
            <a:off x="263031" y="1288974"/>
            <a:ext cx="5716489" cy="4924506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63031" y="172337"/>
            <a:ext cx="11658600" cy="777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3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208182" y="1288844"/>
            <a:ext cx="5716489" cy="4924505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3031" y="809347"/>
            <a:ext cx="11658600" cy="301752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1pPr>
            <a:lvl2pPr marL="457334" indent="0">
              <a:buNone/>
              <a:defRPr sz="1998" b="1"/>
            </a:lvl2pPr>
            <a:lvl3pPr marL="914667" indent="0">
              <a:buNone/>
              <a:defRPr sz="1898" b="1"/>
            </a:lvl3pPr>
            <a:lvl4pPr marL="1371998" indent="0">
              <a:buNone/>
              <a:defRPr sz="1600" b="1"/>
            </a:lvl4pPr>
            <a:lvl5pPr marL="1829332" indent="0">
              <a:buNone/>
              <a:defRPr sz="1600" b="1"/>
            </a:lvl5pPr>
            <a:lvl6pPr marL="2286666" indent="0">
              <a:buNone/>
              <a:defRPr sz="1600" b="1"/>
            </a:lvl6pPr>
            <a:lvl7pPr marL="2743999" indent="0">
              <a:buNone/>
              <a:defRPr sz="1600" b="1"/>
            </a:lvl7pPr>
            <a:lvl8pPr marL="3201331" indent="0">
              <a:buNone/>
              <a:defRPr sz="1600" b="1"/>
            </a:lvl8pPr>
            <a:lvl9pPr marL="3658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8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>
                <a:solidFill>
                  <a:srgbClr val="A2A5A2">
                    <a:lumMod val="50000"/>
                  </a:srgbClr>
                </a:solidFill>
              </a:rPr>
              <a:pPr/>
              <a:t>‹#›</a:t>
            </a:fld>
            <a:endParaRPr>
              <a:solidFill>
                <a:srgbClr val="A2A5A2">
                  <a:lumMod val="50000"/>
                </a:srgb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5" y="6472738"/>
            <a:ext cx="7936392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A2A5A2">
                    <a:lumMod val="50000"/>
                  </a:srgbClr>
                </a:solidFill>
              </a:rPr>
              <a:t>© 2020 NetApp, Inc. All rights reserved.  — NETAPP CONFIDENTIAL — Limited Use Only</a:t>
            </a:r>
            <a:endParaRPr>
              <a:solidFill>
                <a:srgbClr val="A2A5A2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682549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map, photo, man&#10;&#10;Description automatically generated">
            <a:extLst>
              <a:ext uri="{FF2B5EF4-FFF2-40B4-BE49-F238E27FC236}">
                <a16:creationId xmlns:a16="http://schemas.microsoft.com/office/drawing/2014/main" id="{86DE64FE-CE81-CF49-B134-7C6DCD4F67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93"/>
            <a:ext cx="12192000" cy="685621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63031" y="240332"/>
            <a:ext cx="11661637" cy="904795"/>
          </a:xfrm>
        </p:spPr>
        <p:txBody>
          <a:bodyPr lIns="91521" tIns="45761" rIns="91521" bIns="45761">
            <a:noAutofit/>
          </a:bodyPr>
          <a:lstStyle>
            <a:lvl1pPr>
              <a:defRPr sz="2999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8" y="1106421"/>
            <a:ext cx="11652491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kumimoji="0" lang="en-US" sz="1799" b="0" i="0" u="none" strike="noStrike" kern="1200" cap="none" spc="0" normalizeH="0" baseline="0" dirty="0">
                <a:ln>
                  <a:noFill/>
                </a:ln>
                <a:solidFill>
                  <a:srgbClr val="0067C5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8108ADA-4C7A-5341-B4FC-F9B3AE2D71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94568" y="6462577"/>
            <a:ext cx="448771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>
                <a:solidFill>
                  <a:srgbClr val="A2A5A2">
                    <a:lumMod val="50000"/>
                  </a:srgbClr>
                </a:solidFill>
              </a:rPr>
              <a:pPr/>
              <a:t>‹#›</a:t>
            </a:fld>
            <a:endParaRPr>
              <a:solidFill>
                <a:srgbClr val="A2A5A2">
                  <a:lumMod val="50000"/>
                </a:srgbClr>
              </a:solidFill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3708C62-0145-464F-9DC2-97F6B9960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3144" y="6472736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A2A5A2">
                    <a:lumMod val="50000"/>
                  </a:srgbClr>
                </a:solidFill>
              </a:rPr>
              <a:t>NetApp INSIGHT © 2020 NetApp, Inc. All rights reserved. NetApp Confidential – Limited Use Only</a:t>
            </a:r>
            <a:endParaRPr>
              <a:solidFill>
                <a:srgbClr val="A2A5A2">
                  <a:lumMod val="50000"/>
                </a:srgb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FB8BD5-D54B-4F68-8BE5-583CF7E194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93110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8B60CB9F-8027-4E48-B480-898D83D93E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" y="0"/>
            <a:ext cx="12188953" cy="2286000"/>
          </a:xfrm>
          <a:prstGeom prst="rect">
            <a:avLst/>
          </a:prstGeom>
        </p:spPr>
      </p:pic>
      <p:sp>
        <p:nvSpPr>
          <p:cNvPr id="9" name="Content Placeholder 4"/>
          <p:cNvSpPr>
            <a:spLocks noGrp="1"/>
          </p:cNvSpPr>
          <p:nvPr>
            <p:ph sz="quarter" idx="10"/>
          </p:nvPr>
        </p:nvSpPr>
        <p:spPr>
          <a:xfrm>
            <a:off x="882563" y="2846231"/>
            <a:ext cx="10426875" cy="3429000"/>
          </a:xfrm>
        </p:spPr>
        <p:txBody>
          <a:bodyPr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901281" y="1618366"/>
            <a:ext cx="184779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defTabSz="914941"/>
            <a:endParaRPr lang="en-US" sz="4399">
              <a:solidFill>
                <a:sysClr val="windowText" lastClr="000000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6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6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>
          <a:xfrm>
            <a:off x="3233877" y="622917"/>
            <a:ext cx="8069004" cy="904795"/>
          </a:xfrm>
        </p:spPr>
        <p:txBody>
          <a:bodyPr wrap="square" lIns="91521">
            <a:noAutofit/>
          </a:bodyPr>
          <a:lstStyle>
            <a:lvl1pPr>
              <a:defRPr lang="en-US" sz="4399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2A8C123-E526-4AD1-8ED7-3DFF04868F27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8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1899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97C409-645C-4572-A976-B674B3A558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933" y="3"/>
            <a:ext cx="2746361" cy="22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2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80">
          <p15:clr>
            <a:srgbClr val="FBAE40"/>
          </p15:clr>
        </p15:guide>
        <p15:guide id="3" pos="67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FA020B-04BE-426D-AE2C-2E6EF2F1CA2C}" type="slidenum">
              <a:rPr lang="en-US">
                <a:solidFill>
                  <a:srgbClr val="9EA2A2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EA2A2">
                  <a:lumMod val="50000"/>
                </a:srgbClr>
              </a:solidFill>
            </a:endParaRPr>
          </a:p>
        </p:txBody>
      </p:sp>
      <p:sp>
        <p:nvSpPr>
          <p:cNvPr id="4" name="Rectangle 7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EA2A2"/>
                </a:solidFill>
              </a:rPr>
              <a:t>© 2020 NetApp, Inc. All rights reserved. NetApp Confidential – Limited Use </a:t>
            </a:r>
          </a:p>
        </p:txBody>
      </p:sp>
    </p:spTree>
    <p:extLst>
      <p:ext uri="{BB962C8B-B14F-4D97-AF65-F5344CB8AC3E}">
        <p14:creationId xmlns:p14="http://schemas.microsoft.com/office/powerpoint/2010/main" val="33276507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B902A468-7733-834C-B5AB-635E8708C0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438" y="2745044"/>
            <a:ext cx="6085564" cy="41129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BA678-76DD-874E-92AD-8C6A05FFC749}"/>
              </a:ext>
            </a:extLst>
          </p:cNvPr>
          <p:cNvSpPr/>
          <p:nvPr userDrawn="1"/>
        </p:nvSpPr>
        <p:spPr>
          <a:xfrm>
            <a:off x="0" y="0"/>
            <a:ext cx="6109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4C5B08-C471-EA40-9405-E9A02EC2AE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14891" y="1184875"/>
            <a:ext cx="2650092" cy="48792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AD3FAF6-F1C6-534F-AA68-E2BA8B6656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5002" y="395509"/>
            <a:ext cx="5337354" cy="1316472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95000"/>
              </a:lnSpc>
              <a:defRPr sz="29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82155C5C-3228-7548-BCBA-281ADEFB47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5002" y="1767408"/>
            <a:ext cx="5337354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799" b="0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399"/>
              </a:spcBef>
              <a:buFont typeface="Arial" panose="020B0604020202020204" pitchFamily="34" charset="0"/>
              <a:buChar char="​"/>
              <a:defRPr sz="1799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799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CDEEDAE-A82F-464F-A4AB-A600CFE35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5003" y="6547107"/>
            <a:ext cx="5341487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</a:t>
            </a:r>
            <a:r>
              <a:rPr lang="en-US">
                <a:cs typeface="Arial" panose="020B0604020202020204" pitchFamily="34" charset="0"/>
              </a:rPr>
              <a:t>— </a:t>
            </a:r>
            <a:r>
              <a:rPr lang="en-US"/>
              <a:t>NETAPP CONFIDENTIAL </a:t>
            </a:r>
            <a:r>
              <a:rPr lang="en-US">
                <a:cs typeface="Arial" panose="020B0604020202020204" pitchFamily="34" charset="0"/>
              </a:rPr>
              <a:t>— 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69379EF-FF89-6B40-9CB4-324103DBB6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003" y="5471320"/>
            <a:ext cx="5341487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Name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AF1CA4F-3F4D-FB4E-A3D5-B528C23080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5003" y="5693865"/>
            <a:ext cx="5341487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B4B611-109C-F443-8844-7EE87517AF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003" y="5916410"/>
            <a:ext cx="5341487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2764982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rush&#10;&#10;Description automatically generated">
            <a:extLst>
              <a:ext uri="{FF2B5EF4-FFF2-40B4-BE49-F238E27FC236}">
                <a16:creationId xmlns:a16="http://schemas.microsoft.com/office/drawing/2014/main" id="{1F45F691-1E9D-E143-9EF2-DA6C97A687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843" y="2745044"/>
            <a:ext cx="6082344" cy="41129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BA678-76DD-874E-92AD-8C6A05FFC749}"/>
              </a:ext>
            </a:extLst>
          </p:cNvPr>
          <p:cNvSpPr/>
          <p:nvPr userDrawn="1"/>
        </p:nvSpPr>
        <p:spPr>
          <a:xfrm>
            <a:off x="0" y="0"/>
            <a:ext cx="6109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4C5B08-C471-EA40-9405-E9A02EC2AE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14891" y="1184875"/>
            <a:ext cx="2650092" cy="487923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CDEEDAE-A82F-464F-A4AB-A600CFE35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5003" y="6547107"/>
            <a:ext cx="5341487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</a:t>
            </a:r>
            <a:r>
              <a:rPr lang="en-US">
                <a:cs typeface="Arial" panose="020B0604020202020204" pitchFamily="34" charset="0"/>
              </a:rPr>
              <a:t>— </a:t>
            </a:r>
            <a:r>
              <a:rPr lang="en-US"/>
              <a:t>NETAPP CONFIDENTIAL </a:t>
            </a:r>
            <a:r>
              <a:rPr lang="en-US">
                <a:cs typeface="Arial" panose="020B0604020202020204" pitchFamily="34" charset="0"/>
              </a:rPr>
              <a:t>— </a:t>
            </a:r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253A39D-A19C-414A-ADDD-36BA569C4B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5002" y="395509"/>
            <a:ext cx="5337354" cy="1316472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95000"/>
              </a:lnSpc>
              <a:defRPr sz="29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B26686EB-7717-3B4F-9C93-ED91FFD7F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5002" y="1767408"/>
            <a:ext cx="5337354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799" b="0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399"/>
              </a:spcBef>
              <a:buFont typeface="Arial" panose="020B0604020202020204" pitchFamily="34" charset="0"/>
              <a:buChar char="​"/>
              <a:defRPr sz="1799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799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B1C9862F-11CE-C64F-9015-DDDC7A7875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003" y="5471320"/>
            <a:ext cx="5341487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Name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F35254E-60F9-E542-A9F1-94665A3F66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5003" y="5693865"/>
            <a:ext cx="5341487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710CC06-51DF-8248-A1FC-B343E5CC3B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003" y="5916410"/>
            <a:ext cx="5341487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221586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ox&#10;&#10;Description automatically generated">
            <a:extLst>
              <a:ext uri="{FF2B5EF4-FFF2-40B4-BE49-F238E27FC236}">
                <a16:creationId xmlns:a16="http://schemas.microsoft.com/office/drawing/2014/main" id="{A305C950-0352-3943-BB13-CF711DF277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1239" y="2743198"/>
            <a:ext cx="6080763" cy="41148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BA678-76DD-874E-92AD-8C6A05FFC749}"/>
              </a:ext>
            </a:extLst>
          </p:cNvPr>
          <p:cNvSpPr/>
          <p:nvPr userDrawn="1"/>
        </p:nvSpPr>
        <p:spPr>
          <a:xfrm>
            <a:off x="0" y="0"/>
            <a:ext cx="6109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4C5B08-C471-EA40-9405-E9A02EC2AE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14891" y="1184875"/>
            <a:ext cx="2650092" cy="487923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6E49CC21-7314-FE4F-BFAB-701F5D20F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5003" y="6547107"/>
            <a:ext cx="5341487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</a:t>
            </a:r>
            <a:r>
              <a:rPr lang="en-US">
                <a:cs typeface="Arial" panose="020B0604020202020204" pitchFamily="34" charset="0"/>
              </a:rPr>
              <a:t>— </a:t>
            </a:r>
            <a:r>
              <a:rPr lang="en-US"/>
              <a:t>NETAPP CONFIDENTIAL </a:t>
            </a:r>
            <a:r>
              <a:rPr lang="en-US">
                <a:cs typeface="Arial" panose="020B0604020202020204" pitchFamily="34" charset="0"/>
              </a:rPr>
              <a:t>— </a:t>
            </a:r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02617CF-F6C7-7B43-AD97-83C429BA92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5002" y="395509"/>
            <a:ext cx="5337354" cy="1316472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95000"/>
              </a:lnSpc>
              <a:defRPr sz="29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802AC40-E92B-DB4F-97AB-2B0DA24B57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003" y="5471320"/>
            <a:ext cx="5341487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Name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54D5A49-08CC-3949-BC47-10838BE36A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5003" y="5693865"/>
            <a:ext cx="5341487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9E50085-AB4A-BC41-9A6B-C49290D00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003" y="5916410"/>
            <a:ext cx="5341487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4FD64734-F248-B543-A271-48108703A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5002" y="1767408"/>
            <a:ext cx="5337354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799" b="0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399"/>
              </a:spcBef>
              <a:buFont typeface="Arial" panose="020B0604020202020204" pitchFamily="34" charset="0"/>
              <a:buChar char="​"/>
              <a:defRPr sz="1799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799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385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9C54-229E-034C-AEAE-E1F7A81C0CF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8D8-7F44-1B44-A751-03BDDD1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019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0464156-F79A-F249-BB0E-9AAE636A4ECF}"/>
              </a:ext>
            </a:extLst>
          </p:cNvPr>
          <p:cNvSpPr/>
          <p:nvPr userDrawn="1"/>
        </p:nvSpPr>
        <p:spPr>
          <a:xfrm>
            <a:off x="6109200" y="0"/>
            <a:ext cx="60828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err="1">
              <a:solidFill>
                <a:sysClr val="windowText" lastClr="000000"/>
              </a:solidFill>
            </a:endParaRP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0315FF82-8ED4-114A-A8D3-16CB9512D19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06023" y="2743199"/>
            <a:ext cx="6085977" cy="4114800"/>
          </a:xfrm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4C5B08-C471-EA40-9405-E9A02EC2AE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4891" y="1184875"/>
            <a:ext cx="2650092" cy="487923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91FCFCD-3BFC-684B-9572-8E5902E27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5003" y="6547107"/>
            <a:ext cx="5341487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</a:t>
            </a:r>
            <a:r>
              <a:rPr lang="en-US">
                <a:cs typeface="Arial" panose="020B0604020202020204" pitchFamily="34" charset="0"/>
              </a:rPr>
              <a:t>— </a:t>
            </a:r>
            <a:r>
              <a:rPr lang="en-US"/>
              <a:t>NETAPP CONFIDENTIAL </a:t>
            </a:r>
            <a:r>
              <a:rPr lang="en-US">
                <a:cs typeface="Arial" panose="020B0604020202020204" pitchFamily="34" charset="0"/>
              </a:rPr>
              <a:t>— </a:t>
            </a:r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1F5B82E-32B4-0848-AD19-C540F84D89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5002" y="395509"/>
            <a:ext cx="5337354" cy="1316472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95000"/>
              </a:lnSpc>
              <a:defRPr sz="29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81D35A1-E9E1-1344-B9EF-EF37500F69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003" y="5471320"/>
            <a:ext cx="5341487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Name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D2F12CE-D91E-C343-AEFB-51D122B77C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5003" y="5693865"/>
            <a:ext cx="5341487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C7FED47-733F-9244-9005-7BDFA2ACC5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003" y="5916410"/>
            <a:ext cx="5341487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79B33644-33E0-454E-9AB7-E1FDEA8D61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1089" y="1767408"/>
            <a:ext cx="5337354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799" b="0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399"/>
              </a:spcBef>
              <a:buFont typeface="Arial" panose="020B0604020202020204" pitchFamily="34" charset="0"/>
              <a:buChar char="​"/>
              <a:defRPr sz="1799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799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0577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C8F3BAC-E98E-AA4C-AA5B-9836C4D596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5176" cy="6858000"/>
          </a:xfrm>
          <a:prstGeom prst="rect">
            <a:avLst/>
          </a:prstGeom>
        </p:spPr>
      </p:pic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CBA77117-F3F8-9B4A-8970-EF566D8014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72388" y="4638621"/>
            <a:ext cx="5158559" cy="1024128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799" b="0">
                <a:solidFill>
                  <a:schemeClr val="tx1"/>
                </a:solidFill>
              </a:defRPr>
            </a:lvl1pPr>
            <a:lvl2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2pPr>
            <a:lvl3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3pPr>
            <a:lvl4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4pPr>
            <a:lvl5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B82C7E-FACB-1546-A064-F3AA2D3D2C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72388" y="3056706"/>
            <a:ext cx="5158559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29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E02D7E-F8E2-1D49-848A-F19FB6614F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E54B10C-A442-5441-AD57-014686EF52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37370E2-3CED-FD47-B622-150C4EFAA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78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9D53AF9-D032-804D-85D4-FE97A9390D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517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E02D7E-F8E2-1D49-848A-F19FB6614F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E54B10C-A442-5441-AD57-014686EF52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37370E2-3CED-FD47-B622-150C4EFAA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F50D7E2-063D-AF47-883C-68F26EF94F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72388" y="4638621"/>
            <a:ext cx="5158559" cy="1024128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799" b="0">
                <a:solidFill>
                  <a:schemeClr val="tx1"/>
                </a:solidFill>
              </a:defRPr>
            </a:lvl1pPr>
            <a:lvl2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2pPr>
            <a:lvl3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3pPr>
            <a:lvl4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4pPr>
            <a:lvl5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6658C52-9DFA-DF44-9AAD-D85F0834EA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72388" y="3056706"/>
            <a:ext cx="5158559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29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58380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able&#10;&#10;Description automatically generated">
            <a:extLst>
              <a:ext uri="{FF2B5EF4-FFF2-40B4-BE49-F238E27FC236}">
                <a16:creationId xmlns:a16="http://schemas.microsoft.com/office/drawing/2014/main" id="{CB92EE3A-AC13-1040-87FC-281688A49B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517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E02D7E-F8E2-1D49-848A-F19FB6614F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E54B10C-A442-5441-AD57-014686EF52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37370E2-3CED-FD47-B622-150C4EFAA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3073BDB5-63B0-8D4C-B576-BFF4030167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72388" y="4638621"/>
            <a:ext cx="5158559" cy="1024128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799" b="0">
                <a:solidFill>
                  <a:schemeClr val="tx1"/>
                </a:solidFill>
              </a:defRPr>
            </a:lvl1pPr>
            <a:lvl2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2pPr>
            <a:lvl3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3pPr>
            <a:lvl4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4pPr>
            <a:lvl5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3153C1-9680-1E4D-9994-6F9CB7D23E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72388" y="3056706"/>
            <a:ext cx="5158559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29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2479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4"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3FF40A87-D186-1741-A0D2-3BC3AA682A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517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E02D7E-F8E2-1D49-848A-F19FB6614F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E54B10C-A442-5441-AD57-014686EF52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37370E2-3CED-FD47-B622-150C4EFAA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A3AEB85F-4541-ED45-B890-EA2F230BF6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72388" y="4638621"/>
            <a:ext cx="5158559" cy="1024128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799" b="0">
                <a:solidFill>
                  <a:schemeClr val="tx1"/>
                </a:solidFill>
              </a:defRPr>
            </a:lvl1pPr>
            <a:lvl2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2pPr>
            <a:lvl3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3pPr>
            <a:lvl4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4pPr>
            <a:lvl5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5FE6215-278B-D041-97BD-1558E58F4B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72388" y="3056706"/>
            <a:ext cx="5158559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29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14332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4AD4D5-558D-AF47-AC22-04960C8EB6E0}"/>
              </a:ext>
            </a:extLst>
          </p:cNvPr>
          <p:cNvSpPr/>
          <p:nvPr userDrawn="1"/>
        </p:nvSpPr>
        <p:spPr>
          <a:xfrm flipV="1">
            <a:off x="6109656" y="0"/>
            <a:ext cx="6082344" cy="6857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521450-1516-364A-B8A0-23259B7699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393192"/>
            <a:ext cx="5158559" cy="1313832"/>
          </a:xfrm>
        </p:spPr>
        <p:txBody>
          <a:bodyPr/>
          <a:lstStyle>
            <a:lvl1pPr>
              <a:defRPr sz="2999"/>
            </a:lvl1pPr>
          </a:lstStyle>
          <a:p>
            <a:r>
              <a:rPr lang="en-US"/>
              <a:t>Click to Edit Master Slide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C9E405-6884-3743-9729-3E481A00473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69979" y="1766646"/>
            <a:ext cx="5341487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8FFC6F7-18A7-3245-B9CB-6D91819C435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5003" y="1764792"/>
            <a:ext cx="5153043" cy="8129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A3BDB80-CDCC-AF4F-AEEE-B6CFA09A7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209A9CF-BA64-EC48-BDAE-A256AD32B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504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39">
            <a:extLst>
              <a:ext uri="{FF2B5EF4-FFF2-40B4-BE49-F238E27FC236}">
                <a16:creationId xmlns:a16="http://schemas.microsoft.com/office/drawing/2014/main" id="{ABDBFDB8-7F7D-9B4D-B740-762CE886180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5003" y="1783083"/>
            <a:ext cx="5634171" cy="4206240"/>
          </a:xfrm>
        </p:spPr>
        <p:txBody>
          <a:bodyPr wrap="square" lIns="91521">
            <a:noAutofit/>
          </a:bodyPr>
          <a:lstStyle>
            <a:lvl1pPr marL="228531" indent="-228531">
              <a:lnSpc>
                <a:spcPct val="95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•"/>
              <a:tabLst/>
              <a:defRPr sz="1799">
                <a:solidFill>
                  <a:schemeClr val="tx1"/>
                </a:solidFill>
              </a:defRPr>
            </a:lvl1pPr>
            <a:lvl2pPr marL="404692" indent="-176160">
              <a:lnSpc>
                <a:spcPct val="95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574503" indent="-191966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745901" indent="-177747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15713" indent="-169812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endParaRPr lang="en-US"/>
          </a:p>
        </p:txBody>
      </p:sp>
      <p:sp>
        <p:nvSpPr>
          <p:cNvPr id="19" name="Content Placeholder 39">
            <a:extLst>
              <a:ext uri="{FF2B5EF4-FFF2-40B4-BE49-F238E27FC236}">
                <a16:creationId xmlns:a16="http://schemas.microsoft.com/office/drawing/2014/main" id="{F7A0793B-F7C8-EB46-AF68-BD81EB31D79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182955" y="1783080"/>
            <a:ext cx="5634044" cy="4206240"/>
          </a:xfrm>
        </p:spPr>
        <p:txBody>
          <a:bodyPr wrap="square" lIns="91521">
            <a:noAutofit/>
          </a:bodyPr>
          <a:lstStyle>
            <a:lvl1pPr marL="228531" indent="-228531">
              <a:lnSpc>
                <a:spcPct val="95000"/>
              </a:lnSpc>
              <a:spcBef>
                <a:spcPts val="1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799">
                <a:solidFill>
                  <a:schemeClr val="tx1"/>
                </a:solidFill>
              </a:defRPr>
            </a:lvl1pPr>
            <a:lvl2pPr marL="404692" indent="-176160">
              <a:lnSpc>
                <a:spcPct val="95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574503" indent="-191966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745901" indent="-177747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15713" indent="-169812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9B63459-2EF7-DE43-8387-A27A4A5A045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2" y="816432"/>
            <a:ext cx="1144212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DE227461-9E77-C344-ADFA-0B022F6DD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2" y="527736"/>
            <a:ext cx="11442124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EB0ED9-4359-1249-BE17-25A6551BE1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768CF1-71C8-A742-A58E-3B12A9E51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133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583FCBD-10A8-E044-9E78-7B0198965092}"/>
              </a:ext>
            </a:extLst>
          </p:cNvPr>
          <p:cNvSpPr/>
          <p:nvPr userDrawn="1"/>
        </p:nvSpPr>
        <p:spPr>
          <a:xfrm flipV="1">
            <a:off x="6109656" y="0"/>
            <a:ext cx="6082344" cy="6857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Content Placeholder 39">
            <a:extLst>
              <a:ext uri="{FF2B5EF4-FFF2-40B4-BE49-F238E27FC236}">
                <a16:creationId xmlns:a16="http://schemas.microsoft.com/office/drawing/2014/main" id="{7E09D4FA-6BE8-6946-B50D-FC47FF76ED4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5003" y="1783080"/>
            <a:ext cx="5341487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A031274-8AD7-F547-81F3-8239F4A6C8F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75511" y="1783080"/>
            <a:ext cx="5341487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9AB8C16-765A-DC45-983C-89F17A6A67F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3" y="816432"/>
            <a:ext cx="5341487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1B0425-3F3A-C549-A3A7-EB36196CB5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527736"/>
            <a:ext cx="5341487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43942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7A8812-31C0-6646-808E-FA6671078FB1}"/>
              </a:ext>
            </a:extLst>
          </p:cNvPr>
          <p:cNvSpPr/>
          <p:nvPr userDrawn="1"/>
        </p:nvSpPr>
        <p:spPr>
          <a:xfrm flipV="1">
            <a:off x="6109656" y="0"/>
            <a:ext cx="6082344" cy="6857998"/>
          </a:xfrm>
          <a:prstGeom prst="rect">
            <a:avLst/>
          </a:prstGeom>
          <a:solidFill>
            <a:srgbClr val="BE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Content Placeholder 39">
            <a:extLst>
              <a:ext uri="{FF2B5EF4-FFF2-40B4-BE49-F238E27FC236}">
                <a16:creationId xmlns:a16="http://schemas.microsoft.com/office/drawing/2014/main" id="{7E09D4FA-6BE8-6946-B50D-FC47FF76ED4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5003" y="1783080"/>
            <a:ext cx="5341487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A031274-8AD7-F547-81F3-8239F4A6C8F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75511" y="1783080"/>
            <a:ext cx="5341487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9AB8C16-765A-DC45-983C-89F17A6A67F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3" y="816432"/>
            <a:ext cx="5341487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1B0425-3F3A-C549-A3A7-EB36196CB5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527736"/>
            <a:ext cx="5341487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732303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8EEDF4B-C145-234F-A2DF-FF094C14017F}"/>
              </a:ext>
            </a:extLst>
          </p:cNvPr>
          <p:cNvSpPr/>
          <p:nvPr userDrawn="1"/>
        </p:nvSpPr>
        <p:spPr>
          <a:xfrm flipV="1">
            <a:off x="6109656" y="0"/>
            <a:ext cx="6082344" cy="6857998"/>
          </a:xfrm>
          <a:prstGeom prst="rect">
            <a:avLst/>
          </a:prstGeom>
          <a:solidFill>
            <a:srgbClr val="FFE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Content Placeholder 39">
            <a:extLst>
              <a:ext uri="{FF2B5EF4-FFF2-40B4-BE49-F238E27FC236}">
                <a16:creationId xmlns:a16="http://schemas.microsoft.com/office/drawing/2014/main" id="{7E09D4FA-6BE8-6946-B50D-FC47FF76ED4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5003" y="1783080"/>
            <a:ext cx="5341487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A031274-8AD7-F547-81F3-8239F4A6C8F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75511" y="1783080"/>
            <a:ext cx="5341487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9AB8C16-765A-DC45-983C-89F17A6A67F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3" y="816432"/>
            <a:ext cx="5341487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1B0425-3F3A-C549-A3A7-EB36196CB5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527736"/>
            <a:ext cx="5341487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487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9C54-229E-034C-AEAE-E1F7A81C0CF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8D8-7F44-1B44-A751-03BDDD1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47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F828B4-D2D3-9041-B21B-A4DC75DE4DEC}"/>
              </a:ext>
            </a:extLst>
          </p:cNvPr>
          <p:cNvSpPr/>
          <p:nvPr userDrawn="1"/>
        </p:nvSpPr>
        <p:spPr>
          <a:xfrm flipV="1">
            <a:off x="6109656" y="0"/>
            <a:ext cx="6082344" cy="6857998"/>
          </a:xfrm>
          <a:prstGeom prst="rect">
            <a:avLst/>
          </a:prstGeom>
          <a:solidFill>
            <a:srgbClr val="E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Content Placeholder 39">
            <a:extLst>
              <a:ext uri="{FF2B5EF4-FFF2-40B4-BE49-F238E27FC236}">
                <a16:creationId xmlns:a16="http://schemas.microsoft.com/office/drawing/2014/main" id="{7E09D4FA-6BE8-6946-B50D-FC47FF76ED4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5003" y="1783080"/>
            <a:ext cx="5341487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A031274-8AD7-F547-81F3-8239F4A6C8F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75511" y="1783080"/>
            <a:ext cx="5341487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9AB8C16-765A-DC45-983C-89F17A6A67F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3" y="816432"/>
            <a:ext cx="5341487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1B0425-3F3A-C549-A3A7-EB36196CB5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527736"/>
            <a:ext cx="5341487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90274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F4A1787-EED2-1E46-A862-15E59A32A2E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09656" y="3"/>
            <a:ext cx="6082344" cy="6857999"/>
          </a:xfrm>
          <a:solidFill>
            <a:schemeClr val="bg2">
              <a:alpha val="50000"/>
            </a:schemeClr>
          </a:solidFill>
        </p:spPr>
        <p:txBody>
          <a:bodyPr anchor="ctr"/>
          <a:lstStyle>
            <a:lvl1pPr marL="0" indent="0" algn="ctr">
              <a:buNone/>
              <a:defRPr b="0"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9432A-FE83-054E-AE61-41FB0B92C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2A80FF-EF1D-BE4A-85CD-BCD7001F0A8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3" y="816432"/>
            <a:ext cx="5341487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501BF5F0-8192-7245-8B03-A991B81E93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527736"/>
            <a:ext cx="5341487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39">
            <a:extLst>
              <a:ext uri="{FF2B5EF4-FFF2-40B4-BE49-F238E27FC236}">
                <a16:creationId xmlns:a16="http://schemas.microsoft.com/office/drawing/2014/main" id="{76F0D2E9-A5BC-6142-9C20-114E8F1F8D3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5003" y="1783080"/>
            <a:ext cx="5341487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2992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F4A1787-EED2-1E46-A862-15E59A32A2E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09658" y="475491"/>
            <a:ext cx="5595620" cy="5905501"/>
          </a:xfrm>
          <a:solidFill>
            <a:schemeClr val="bg2">
              <a:alpha val="50000"/>
            </a:schemeClr>
          </a:solidFill>
        </p:spPr>
        <p:txBody>
          <a:bodyPr anchor="ctr"/>
          <a:lstStyle>
            <a:lvl1pPr marL="0" indent="0" algn="ctr">
              <a:buNone/>
              <a:defRPr b="0"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9432A-FE83-054E-AE61-41FB0B92C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76B6BA4-82ED-E342-9366-8650AFA3BFC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3" y="816432"/>
            <a:ext cx="5341487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58C9ED66-D9A4-644C-A620-6ACEB6011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527736"/>
            <a:ext cx="5341487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39">
            <a:extLst>
              <a:ext uri="{FF2B5EF4-FFF2-40B4-BE49-F238E27FC236}">
                <a16:creationId xmlns:a16="http://schemas.microsoft.com/office/drawing/2014/main" id="{0AC863E5-B43C-5647-85DE-67D0E90D978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5003" y="1783080"/>
            <a:ext cx="5341487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18486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2348ABE-23F8-C647-A81A-4288121AC11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2" y="816432"/>
            <a:ext cx="1144212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EFE584E5-8FA2-5C41-B095-C1A05A119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2" y="527736"/>
            <a:ext cx="11442124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588151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0A4FEAE-4287-4E44-84A7-19E46EE08DF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5002" y="1783080"/>
            <a:ext cx="1144212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7FF04BE-115F-0A40-B737-25EE16A0F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19369D2-4546-1643-B839-F0017D045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FEE9D9-978E-CE47-9301-7D7647048AF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2" y="816432"/>
            <a:ext cx="1144212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2CD6B23-E114-BD40-8639-5DEC02FA88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2" y="527736"/>
            <a:ext cx="11442124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16759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No Subtitle, N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0A4FEAE-4287-4E44-84A7-19E46EE08DF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5002" y="1783080"/>
            <a:ext cx="1144212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9238A19-5D68-9146-A7BF-A4DBE36B1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3F10412-D531-C545-8C25-268DD13D7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DD68C89-3FCF-C34E-AB54-4A718330BA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2" y="527736"/>
            <a:ext cx="11442124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15442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0A4FEAE-4287-4E44-84A7-19E46EE08DF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5002" y="1783080"/>
            <a:ext cx="1144212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2EC8574-D8E4-4F41-890E-BA6658882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5001" y="6163056"/>
            <a:ext cx="5524415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28735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471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206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A1FA54D-0174-3141-A81C-7264129C4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38288A0-B481-BB4C-BA7E-C09DA1838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5F4C3D4-78F0-DF47-99DB-405F4F2FA42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2" y="816432"/>
            <a:ext cx="1144212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C18FF0F7-339D-0C41-86E1-223ABF3322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2" y="527736"/>
            <a:ext cx="11442124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86029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9">
            <a:extLst>
              <a:ext uri="{FF2B5EF4-FFF2-40B4-BE49-F238E27FC236}">
                <a16:creationId xmlns:a16="http://schemas.microsoft.com/office/drawing/2014/main" id="{7E09D4FA-6BE8-6946-B50D-FC47FF76ED4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5003" y="1783080"/>
            <a:ext cx="5634171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A031274-8AD7-F547-81F3-8239F4A6C8F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1576" y="1783080"/>
            <a:ext cx="5634171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9AB8C16-765A-DC45-983C-89F17A6A67F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2" y="816432"/>
            <a:ext cx="1144212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1B0425-3F3A-C549-A3A7-EB36196CB5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2" y="527736"/>
            <a:ext cx="11442124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148933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39">
            <a:extLst>
              <a:ext uri="{FF2B5EF4-FFF2-40B4-BE49-F238E27FC236}">
                <a16:creationId xmlns:a16="http://schemas.microsoft.com/office/drawing/2014/main" id="{D4421401-CFDD-044F-BBF0-220CE5114E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5002" y="1783080"/>
            <a:ext cx="3695138" cy="4206240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9">
            <a:extLst>
              <a:ext uri="{FF2B5EF4-FFF2-40B4-BE49-F238E27FC236}">
                <a16:creationId xmlns:a16="http://schemas.microsoft.com/office/drawing/2014/main" id="{3232A7BA-BCC4-D145-8551-93A1084F4EB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4248432" y="1783080"/>
            <a:ext cx="3695138" cy="4206240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9">
            <a:extLst>
              <a:ext uri="{FF2B5EF4-FFF2-40B4-BE49-F238E27FC236}">
                <a16:creationId xmlns:a16="http://schemas.microsoft.com/office/drawing/2014/main" id="{94974380-1919-9F47-94DC-7A6FA36A2EF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 bwMode="gray">
          <a:xfrm>
            <a:off x="8121861" y="1783080"/>
            <a:ext cx="3695138" cy="4206240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8ECD15E-38E8-BF41-A819-BA3A6930836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2" y="816432"/>
            <a:ext cx="1144212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C5A2F877-E1D5-EC40-BC10-5A5064B791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2" y="527736"/>
            <a:ext cx="11442124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4269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39">
            <a:extLst>
              <a:ext uri="{FF2B5EF4-FFF2-40B4-BE49-F238E27FC236}">
                <a16:creationId xmlns:a16="http://schemas.microsoft.com/office/drawing/2014/main" id="{8888E682-C248-D442-A0CF-08AB97EFC1D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5003" y="1783080"/>
            <a:ext cx="5634171" cy="2011680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D6F40A-D88A-5046-B197-177E07366B4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2954" y="1783080"/>
            <a:ext cx="5634171" cy="2011680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9">
            <a:extLst>
              <a:ext uri="{FF2B5EF4-FFF2-40B4-BE49-F238E27FC236}">
                <a16:creationId xmlns:a16="http://schemas.microsoft.com/office/drawing/2014/main" id="{10C7F411-2E50-8B46-93D2-7849539FFC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 bwMode="gray">
          <a:xfrm>
            <a:off x="375003" y="3977640"/>
            <a:ext cx="5634171" cy="2011680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10DAEE30-C193-F247-BEFA-CA2F630B2BD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182954" y="3977640"/>
            <a:ext cx="5634171" cy="2011680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2915246-A13A-814E-8D57-1AA90149B0D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2" y="816432"/>
            <a:ext cx="1144212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8A75E5-3A9D-2E4F-8327-42A4B18F00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2" y="527736"/>
            <a:ext cx="11442124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432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9C54-229E-034C-AEAE-E1F7A81C0CF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8D8-7F44-1B44-A751-03BDDD1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806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6B333D-429E-B646-A0F8-C734681FFF77}"/>
              </a:ext>
            </a:extLst>
          </p:cNvPr>
          <p:cNvSpPr/>
          <p:nvPr userDrawn="1"/>
        </p:nvSpPr>
        <p:spPr>
          <a:xfrm>
            <a:off x="0" y="0"/>
            <a:ext cx="6109783" cy="6858000"/>
          </a:xfrm>
          <a:prstGeom prst="rect">
            <a:avLst/>
          </a:prstGeom>
          <a:solidFill>
            <a:srgbClr val="BE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9432A-FE83-054E-AE61-41FB0B92C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83CED8A-08D6-1D46-ACCC-430BDE6030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003" y="2322576"/>
            <a:ext cx="5341487" cy="1453896"/>
          </a:xfrm>
        </p:spPr>
        <p:txBody>
          <a:bodyPr anchor="ctr"/>
          <a:lstStyle>
            <a:lvl1pPr marL="0" indent="0" algn="ctr">
              <a:buFontTx/>
              <a:buNone/>
              <a:defRPr kumimoji="0" lang="en-US" sz="11996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D93667-A379-0B41-AF49-3A2DB851E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40273" y="2322576"/>
            <a:ext cx="5012217" cy="448056"/>
          </a:xfrm>
        </p:spPr>
        <p:txBody>
          <a:bodyPr lIns="91521" tIns="45761" rIns="91521" bIns="45761" anchor="b">
            <a:noAutofit/>
          </a:bodyPr>
          <a:lstStyle>
            <a:lvl1pPr algn="l">
              <a:lnSpc>
                <a:spcPct val="80000"/>
              </a:lnSpc>
              <a:defRPr sz="2199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7074FCC-86F6-944F-93D4-CA29133E33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6640273" y="2980944"/>
            <a:ext cx="5012217" cy="1362456"/>
          </a:xfrm>
        </p:spPr>
        <p:txBody>
          <a:bodyPr lIns="91521" tIns="45761" rIns="91521" bIns="45761" anchor="t">
            <a:noAutofit/>
          </a:bodyPr>
          <a:lstStyle>
            <a:lvl1pPr marL="0" indent="0">
              <a:buNone/>
              <a:defRPr sz="1799" cap="none" baseline="0">
                <a:solidFill>
                  <a:schemeClr val="tx1"/>
                </a:solidFill>
              </a:defRPr>
            </a:lvl1pPr>
            <a:lvl2pPr marL="457471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2pPr>
            <a:lvl3pPr marL="914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41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98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73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4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22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976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2424451-A81D-8742-B9F8-85A56C4A94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5003" y="3794760"/>
            <a:ext cx="5341487" cy="54864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4020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F4A1787-EED2-1E46-A862-15E59A32A2E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09656" y="2743199"/>
            <a:ext cx="6082344" cy="4114800"/>
          </a:xfrm>
        </p:spPr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6B333D-429E-B646-A0F8-C734681FFF77}"/>
              </a:ext>
            </a:extLst>
          </p:cNvPr>
          <p:cNvSpPr/>
          <p:nvPr userDrawn="1"/>
        </p:nvSpPr>
        <p:spPr>
          <a:xfrm>
            <a:off x="-2" y="0"/>
            <a:ext cx="610978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C4CD781-0915-1345-B2B6-019A6ACD793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5003" y="1783080"/>
            <a:ext cx="5341487" cy="4206240"/>
          </a:xfrm>
        </p:spPr>
        <p:txBody>
          <a:bodyPr wrap="square" lIns="91521" tIns="45761" rIns="91521" bIns="45761">
            <a:noAutofit/>
          </a:bodyPr>
          <a:lstStyle>
            <a:lvl1pPr marL="228531" indent="-22853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399930" indent="-172986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575899" indent="-191966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749583" indent="-172986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917300" indent="-172986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9432A-FE83-054E-AE61-41FB0B92C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00F60F15-4AAE-484B-BCB1-128CDD52C3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792717" y="740664"/>
            <a:ext cx="2725622" cy="1261872"/>
          </a:xfrm>
          <a:solidFill>
            <a:schemeClr val="bg2">
              <a:alpha val="50000"/>
            </a:schemeClr>
          </a:solidFill>
        </p:spPr>
        <p:txBody>
          <a:bodyPr lIns="91440" tIns="548640" anchor="ctr"/>
          <a:lstStyle>
            <a:lvl1pPr marL="0" indent="0" algn="ctr">
              <a:buNone/>
              <a:defRPr sz="1100"/>
            </a:lvl1pPr>
          </a:lstStyle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company logo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89597B7-F732-AE48-B5EB-5034F06E5422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3" y="816432"/>
            <a:ext cx="5341487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8A95359-2A36-9A48-97CB-934004D016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527736"/>
            <a:ext cx="5341487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53961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9432A-FE83-054E-AE61-41FB0B92C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id="{7E5641DA-27B5-2A4F-A8A5-FB5D1FDF7E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5002" y="1271016"/>
            <a:ext cx="11442124" cy="3813048"/>
          </a:xfrm>
        </p:spPr>
        <p:txBody>
          <a:bodyPr wrap="square" lIns="91521" tIns="45761" rIns="91521" bIns="45761" anchor="ctr">
            <a:noAutofit/>
          </a:bodyPr>
          <a:lstStyle>
            <a:lvl1pPr marL="117544" indent="-117544" algn="ctr">
              <a:lnSpc>
                <a:spcPct val="100000"/>
              </a:lnSpc>
              <a:defRPr sz="4799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A027AC-F061-424D-AA32-BD1BA7CA566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375002" y="5038344"/>
            <a:ext cx="11442124" cy="685800"/>
          </a:xfrm>
        </p:spPr>
        <p:txBody>
          <a:bodyPr wrap="square" lIns="91521" tIns="45761" rIns="91521" bIns="45761" anchor="t">
            <a:noAutofit/>
          </a:bodyPr>
          <a:lstStyle>
            <a:lvl1pPr marL="0" indent="0" algn="ctr">
              <a:lnSpc>
                <a:spcPts val="2339"/>
              </a:lnSpc>
              <a:spcBef>
                <a:spcPts val="0"/>
              </a:spcBef>
              <a:spcAft>
                <a:spcPts val="0"/>
              </a:spcAft>
              <a:buNone/>
              <a:defRPr sz="1799" b="0" cap="none" baseline="0">
                <a:solidFill>
                  <a:schemeClr val="tx1"/>
                </a:solidFill>
              </a:defRPr>
            </a:lvl1pPr>
            <a:lvl2pPr marL="457471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2pPr>
            <a:lvl3pPr marL="914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41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98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73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4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22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976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225831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bg>
      <p:bgPr>
        <a:solidFill>
          <a:srgbClr val="BEEA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9432A-FE83-054E-AE61-41FB0B92C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0" name="Title 7">
            <a:extLst>
              <a:ext uri="{FF2B5EF4-FFF2-40B4-BE49-F238E27FC236}">
                <a16:creationId xmlns:a16="http://schemas.microsoft.com/office/drawing/2014/main" id="{B864BEBB-D0F3-8941-B9B7-797A201022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4937" y="722376"/>
            <a:ext cx="11442124" cy="5404104"/>
          </a:xfrm>
        </p:spPr>
        <p:txBody>
          <a:bodyPr wrap="square" lIns="91521" tIns="45761" rIns="91521" bIns="45761" anchor="ctr">
            <a:noAutofit/>
          </a:bodyPr>
          <a:lstStyle>
            <a:lvl1pPr marL="0" indent="0" algn="ctr">
              <a:lnSpc>
                <a:spcPct val="80000"/>
              </a:lnSpc>
              <a:defRPr sz="8997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0363718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4B852C0-DAAE-D94F-818E-951E9651C32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" y="4"/>
            <a:ext cx="12191999" cy="6857999"/>
          </a:xfrm>
          <a:solidFill>
            <a:schemeClr val="bg2">
              <a:alpha val="50000"/>
            </a:schemeClr>
          </a:solidFill>
        </p:spPr>
        <p:txBody>
          <a:bodyPr anchor="ctr"/>
          <a:lstStyle>
            <a:lvl1pPr marL="0" indent="0" algn="ctr">
              <a:buNone/>
              <a:defRPr b="0"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0A4FEAE-4287-4E44-84A7-19E46EE08DF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5003" y="1783080"/>
            <a:ext cx="5634171" cy="1132840"/>
          </a:xfrm>
        </p:spPr>
        <p:txBody>
          <a:bodyPr wrap="square" lIns="91521">
            <a:noAutofit/>
          </a:bodyPr>
          <a:lstStyle>
            <a:lvl1pPr marL="0" indent="0">
              <a:buNone/>
              <a:defRPr/>
            </a:lvl1pPr>
            <a:lvl2pPr marL="228531" indent="0">
              <a:buNone/>
              <a:defRPr/>
            </a:lvl2pPr>
            <a:lvl3pPr marL="385646" indent="0">
              <a:buNone/>
              <a:defRPr/>
            </a:lvl3pPr>
            <a:lvl4pPr marL="568155" indent="0">
              <a:buNone/>
              <a:defRPr/>
            </a:lvl4pPr>
            <a:lvl5pPr marL="74590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DD68C89-3FCF-C34E-AB54-4A718330BA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527736"/>
            <a:ext cx="5634171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678692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473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578C8B4F-E591-B94F-B2E1-29D297A54104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1509153" y="640080"/>
            <a:ext cx="9173821" cy="5157216"/>
          </a:xfrm>
          <a:solidFill>
            <a:schemeClr val="bg2">
              <a:alpha val="50000"/>
            </a:schemeClr>
          </a:solidFill>
        </p:spPr>
        <p:txBody>
          <a:bodyPr lIns="91521" tIns="731520" rIns="91521" bIns="45761" anchor="ctr">
            <a:noAutofit/>
          </a:bodyPr>
          <a:lstStyle>
            <a:lvl1pPr marL="0" indent="0" algn="ctr">
              <a:buNone/>
              <a:defRPr b="0" baseline="0"/>
            </a:lvl1pPr>
          </a:lstStyle>
          <a:p>
            <a:r>
              <a:rPr lang="en-US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4711364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1EC9A02-3434-E244-80CF-65FFD3907A40}"/>
              </a:ext>
            </a:extLst>
          </p:cNvPr>
          <p:cNvSpPr/>
          <p:nvPr userDrawn="1"/>
        </p:nvSpPr>
        <p:spPr>
          <a:xfrm>
            <a:off x="0" y="0"/>
            <a:ext cx="6109783" cy="6858000"/>
          </a:xfrm>
          <a:prstGeom prst="rect">
            <a:avLst/>
          </a:prstGeom>
          <a:solidFill>
            <a:srgbClr val="BB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9432A-FE83-054E-AE61-41FB0B92C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9AD0A8F-80F9-2B47-BFF2-9A3E79573D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66493" y="1229868"/>
            <a:ext cx="5341487" cy="4398264"/>
          </a:xfrm>
        </p:spPr>
        <p:txBody>
          <a:bodyPr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076B35A-1323-0149-988F-22BB0AAC2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2697480"/>
            <a:ext cx="5341487" cy="1472184"/>
          </a:xfrm>
        </p:spPr>
        <p:txBody>
          <a:bodyPr wrap="square" lIns="91521" anchor="ctr">
            <a:noAutofit/>
          </a:bodyPr>
          <a:lstStyle>
            <a:lvl1pPr>
              <a:defRPr lang="en-US" sz="2999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79354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C86B016-274A-A148-A2EE-6B0C77E98857}"/>
              </a:ext>
            </a:extLst>
          </p:cNvPr>
          <p:cNvSpPr/>
          <p:nvPr userDrawn="1"/>
        </p:nvSpPr>
        <p:spPr>
          <a:xfrm>
            <a:off x="0" y="0"/>
            <a:ext cx="6109783" cy="6858000"/>
          </a:xfrm>
          <a:prstGeom prst="rect">
            <a:avLst/>
          </a:prstGeom>
          <a:solidFill>
            <a:srgbClr val="BE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9432A-FE83-054E-AE61-41FB0B92C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9AD0A8F-80F9-2B47-BFF2-9A3E79573D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66493" y="1229868"/>
            <a:ext cx="5341487" cy="4398264"/>
          </a:xfrm>
        </p:spPr>
        <p:txBody>
          <a:bodyPr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076B35A-1323-0149-988F-22BB0AAC2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2697480"/>
            <a:ext cx="5341487" cy="1472184"/>
          </a:xfrm>
        </p:spPr>
        <p:txBody>
          <a:bodyPr wrap="square" lIns="91521" anchor="ctr">
            <a:noAutofit/>
          </a:bodyPr>
          <a:lstStyle>
            <a:lvl1pPr>
              <a:defRPr lang="en-US" sz="2999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634553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6B333D-429E-B646-A0F8-C734681FFF77}"/>
              </a:ext>
            </a:extLst>
          </p:cNvPr>
          <p:cNvSpPr/>
          <p:nvPr userDrawn="1"/>
        </p:nvSpPr>
        <p:spPr>
          <a:xfrm>
            <a:off x="0" y="0"/>
            <a:ext cx="6109783" cy="6858000"/>
          </a:xfrm>
          <a:prstGeom prst="rect">
            <a:avLst/>
          </a:prstGeom>
          <a:solidFill>
            <a:srgbClr val="FFE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9432A-FE83-054E-AE61-41FB0B92C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9AD0A8F-80F9-2B47-BFF2-9A3E79573D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66493" y="1229868"/>
            <a:ext cx="5341487" cy="4398264"/>
          </a:xfrm>
        </p:spPr>
        <p:txBody>
          <a:bodyPr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076B35A-1323-0149-988F-22BB0AAC2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2697480"/>
            <a:ext cx="5341487" cy="1472184"/>
          </a:xfrm>
        </p:spPr>
        <p:txBody>
          <a:bodyPr wrap="square" lIns="91521" anchor="ctr">
            <a:noAutofit/>
          </a:bodyPr>
          <a:lstStyle>
            <a:lvl1pPr>
              <a:defRPr lang="en-US" sz="2999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1233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9C54-229E-034C-AEAE-E1F7A81C0CF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8D8-7F44-1B44-A751-03BDDD1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380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6B333D-429E-B646-A0F8-C734681FFF77}"/>
              </a:ext>
            </a:extLst>
          </p:cNvPr>
          <p:cNvSpPr/>
          <p:nvPr userDrawn="1"/>
        </p:nvSpPr>
        <p:spPr>
          <a:xfrm>
            <a:off x="0" y="0"/>
            <a:ext cx="6109783" cy="6858000"/>
          </a:xfrm>
          <a:prstGeom prst="rect">
            <a:avLst/>
          </a:prstGeom>
          <a:solidFill>
            <a:srgbClr val="E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9432A-FE83-054E-AE61-41FB0B92C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9AD0A8F-80F9-2B47-BFF2-9A3E79573D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66493" y="1229868"/>
            <a:ext cx="5341487" cy="4398264"/>
          </a:xfrm>
        </p:spPr>
        <p:txBody>
          <a:bodyPr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076B35A-1323-0149-988F-22BB0AAC2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2697480"/>
            <a:ext cx="5341487" cy="1472184"/>
          </a:xfrm>
        </p:spPr>
        <p:txBody>
          <a:bodyPr wrap="square" lIns="91521" anchor="ctr">
            <a:noAutofit/>
          </a:bodyPr>
          <a:lstStyle>
            <a:lvl1pPr>
              <a:defRPr lang="en-US" sz="2999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545298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6B333D-429E-B646-A0F8-C734681FFF77}"/>
              </a:ext>
            </a:extLst>
          </p:cNvPr>
          <p:cNvSpPr/>
          <p:nvPr userDrawn="1"/>
        </p:nvSpPr>
        <p:spPr>
          <a:xfrm>
            <a:off x="0" y="0"/>
            <a:ext cx="610978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9432A-FE83-054E-AE61-41FB0B92C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6076B35A-1323-0149-988F-22BB0AAC2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2697480"/>
            <a:ext cx="5341487" cy="1472184"/>
          </a:xfrm>
        </p:spPr>
        <p:txBody>
          <a:bodyPr wrap="square" lIns="91521" anchor="ctr">
            <a:noAutofit/>
          </a:bodyPr>
          <a:lstStyle>
            <a:lvl1pPr>
              <a:defRPr lang="en-US" sz="2999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35560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BA678-76DD-874E-92AD-8C6A05FFC749}"/>
              </a:ext>
            </a:extLst>
          </p:cNvPr>
          <p:cNvSpPr/>
          <p:nvPr userDrawn="1"/>
        </p:nvSpPr>
        <p:spPr>
          <a:xfrm>
            <a:off x="0" y="0"/>
            <a:ext cx="6109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CDEEDAE-A82F-464F-A4AB-A600CFE35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125" y="6547107"/>
            <a:ext cx="5156543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</a:t>
            </a:r>
            <a:r>
              <a:rPr lang="en-US">
                <a:cs typeface="Arial" panose="020B0604020202020204" pitchFamily="34" charset="0"/>
              </a:rPr>
              <a:t>— </a:t>
            </a:r>
            <a:r>
              <a:rPr lang="en-US"/>
              <a:t>NETAPP CONFIDENTIAL </a:t>
            </a:r>
            <a:r>
              <a:rPr lang="en-US">
                <a:cs typeface="Arial" panose="020B0604020202020204" pitchFamily="34" charset="0"/>
              </a:rPr>
              <a:t>— 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59B103-E43C-F446-860E-3D47FA4B8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7787116" y="3185042"/>
            <a:ext cx="2650782" cy="487923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2226B86-3A27-694D-AB74-5105E1C867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003" y="2697480"/>
            <a:ext cx="5341487" cy="1472184"/>
          </a:xfrm>
        </p:spPr>
        <p:txBody>
          <a:bodyPr anchor="ctr"/>
          <a:lstStyle>
            <a:lvl1pPr marL="0" indent="0">
              <a:buNone/>
              <a:defRPr sz="2999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597623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BA678-76DD-874E-92AD-8C6A05FFC749}"/>
              </a:ext>
            </a:extLst>
          </p:cNvPr>
          <p:cNvSpPr/>
          <p:nvPr userDrawn="1"/>
        </p:nvSpPr>
        <p:spPr>
          <a:xfrm>
            <a:off x="0" y="0"/>
            <a:ext cx="6109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CDEEDAE-A82F-464F-A4AB-A600CFE35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125" y="6547107"/>
            <a:ext cx="5156543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</a:t>
            </a:r>
            <a:r>
              <a:rPr lang="en-US">
                <a:cs typeface="Arial" panose="020B0604020202020204" pitchFamily="34" charset="0"/>
              </a:rPr>
              <a:t>— </a:t>
            </a:r>
            <a:r>
              <a:rPr lang="en-US"/>
              <a:t>NETAPP CONFIDENTIAL </a:t>
            </a:r>
            <a:r>
              <a:rPr lang="en-US">
                <a:cs typeface="Arial" panose="020B0604020202020204" pitchFamily="34" charset="0"/>
              </a:rPr>
              <a:t>— 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59B103-E43C-F446-860E-3D47FA4B8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7787116" y="3185042"/>
            <a:ext cx="2650782" cy="487923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2226B86-3A27-694D-AB74-5105E1C867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003" y="2697480"/>
            <a:ext cx="5341487" cy="1472184"/>
          </a:xfrm>
        </p:spPr>
        <p:txBody>
          <a:bodyPr anchor="ctr"/>
          <a:lstStyle>
            <a:lvl1pPr marL="0" indent="0">
              <a:buNone/>
              <a:defRPr sz="2999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555832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BA678-76DD-874E-92AD-8C6A05FFC749}"/>
              </a:ext>
            </a:extLst>
          </p:cNvPr>
          <p:cNvSpPr/>
          <p:nvPr userDrawn="1"/>
        </p:nvSpPr>
        <p:spPr>
          <a:xfrm>
            <a:off x="0" y="0"/>
            <a:ext cx="61092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CDEEDAE-A82F-464F-A4AB-A600CFE35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125" y="6547107"/>
            <a:ext cx="5156543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</a:t>
            </a:r>
            <a:r>
              <a:rPr lang="en-US">
                <a:cs typeface="Arial" panose="020B0604020202020204" pitchFamily="34" charset="0"/>
              </a:rPr>
              <a:t>— </a:t>
            </a:r>
            <a:r>
              <a:rPr lang="en-US"/>
              <a:t>NETAPP CONFIDENTIAL </a:t>
            </a:r>
            <a:r>
              <a:rPr lang="en-US">
                <a:cs typeface="Arial" panose="020B0604020202020204" pitchFamily="34" charset="0"/>
              </a:rPr>
              <a:t>— 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59B103-E43C-F446-860E-3D47FA4B8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7787116" y="3185042"/>
            <a:ext cx="2650782" cy="487923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2226B86-3A27-694D-AB74-5105E1C867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003" y="2697480"/>
            <a:ext cx="5341487" cy="1472184"/>
          </a:xfrm>
        </p:spPr>
        <p:txBody>
          <a:bodyPr anchor="ctr"/>
          <a:lstStyle>
            <a:lvl1pPr marL="0" indent="0">
              <a:buNone/>
              <a:defRPr sz="2999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974797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E5FFB0C2-436C-B64D-BFC4-0EEE8867C2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04846" y="2745041"/>
            <a:ext cx="6083979" cy="41129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2327E5-C055-3C47-AE3B-7679B5863163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3856140-7676-0B41-9938-B7BC8109E2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4904" y="395509"/>
            <a:ext cx="5335964" cy="1316472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72402FA3-4DE6-1242-ABE8-3A7D3B3F87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4904" y="1767408"/>
            <a:ext cx="5335964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8F8FE56-17F9-F145-B2CF-258FDA9C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340096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5281EC6-7D0D-AE41-A0A9-3CAE71915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904" y="547132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Name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920635D-FD08-494C-A157-C62AC2B337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904" y="5693865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83B91C1-5EE1-FF4E-A9D9-7410256B3E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591641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09507D-7AEC-EF4F-A76A-1548E12CAD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12856" y="1188851"/>
            <a:ext cx="2649402" cy="47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6973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52327E5-C055-3C47-AE3B-7679B5863163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3856140-7676-0B41-9938-B7BC8109E2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4904" y="395509"/>
            <a:ext cx="5335964" cy="1316472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72402FA3-4DE6-1242-ABE8-3A7D3B3F87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4904" y="1767408"/>
            <a:ext cx="5335964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8F8FE56-17F9-F145-B2CF-258FDA9C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340096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5281EC6-7D0D-AE41-A0A9-3CAE71915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904" y="547132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Name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920635D-FD08-494C-A157-C62AC2B337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904" y="5693865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83B91C1-5EE1-FF4E-A9D9-7410256B3E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591641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09507D-7AEC-EF4F-A76A-1548E12CAD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12856" y="1188851"/>
            <a:ext cx="2649402" cy="479964"/>
          </a:xfrm>
          <a:prstGeom prst="rect">
            <a:avLst/>
          </a:prstGeom>
        </p:spPr>
      </p:pic>
      <p:pic>
        <p:nvPicPr>
          <p:cNvPr id="10" name="Picture 9" descr="A picture containing brush&#10;&#10;Description automatically generated">
            <a:extLst>
              <a:ext uri="{FF2B5EF4-FFF2-40B4-BE49-F238E27FC236}">
                <a16:creationId xmlns:a16="http://schemas.microsoft.com/office/drawing/2014/main" id="{2B3B0153-AC3D-134F-BB6C-4ABBF7C445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09252" y="2745041"/>
            <a:ext cx="6080760" cy="411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412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52327E5-C055-3C47-AE3B-7679B5863163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3856140-7676-0B41-9938-B7BC8109E2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4904" y="395509"/>
            <a:ext cx="5335964" cy="1316472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72402FA3-4DE6-1242-ABE8-3A7D3B3F87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4904" y="1767408"/>
            <a:ext cx="5335964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8F8FE56-17F9-F145-B2CF-258FDA9C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340096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5281EC6-7D0D-AE41-A0A9-3CAE71915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904" y="547132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Name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920635D-FD08-494C-A157-C62AC2B337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904" y="5693865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83B91C1-5EE1-FF4E-A9D9-7410256B3E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591641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09507D-7AEC-EF4F-A76A-1548E12CAD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12856" y="1188851"/>
            <a:ext cx="2649402" cy="479964"/>
          </a:xfrm>
          <a:prstGeom prst="rect">
            <a:avLst/>
          </a:prstGeom>
        </p:spPr>
      </p:pic>
      <p:pic>
        <p:nvPicPr>
          <p:cNvPr id="10" name="Picture 9" descr="A picture containing box&#10;&#10;Description automatically generated">
            <a:extLst>
              <a:ext uri="{FF2B5EF4-FFF2-40B4-BE49-F238E27FC236}">
                <a16:creationId xmlns:a16="http://schemas.microsoft.com/office/drawing/2014/main" id="{E8D29318-77B3-1E4D-9438-B291D8DE94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646" y="2743198"/>
            <a:ext cx="6079179" cy="411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4676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52327E5-C055-3C47-AE3B-7679B5863163}"/>
              </a:ext>
            </a:extLst>
          </p:cNvPr>
          <p:cNvSpPr/>
          <p:nvPr userDrawn="1"/>
        </p:nvSpPr>
        <p:spPr>
          <a:xfrm>
            <a:off x="6104846" y="-5080"/>
            <a:ext cx="608397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3856140-7676-0B41-9938-B7BC8109E2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4904" y="395509"/>
            <a:ext cx="5335964" cy="1316472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72402FA3-4DE6-1242-ABE8-3A7D3B3F87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4904" y="1767408"/>
            <a:ext cx="5335964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8F8FE56-17F9-F145-B2CF-258FDA9C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340096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5281EC6-7D0D-AE41-A0A9-3CAE71915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904" y="547132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Name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920635D-FD08-494C-A157-C62AC2B337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904" y="5693865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83B91C1-5EE1-FF4E-A9D9-7410256B3E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591641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09507D-7AEC-EF4F-A76A-1548E12CAD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12856" y="1188851"/>
            <a:ext cx="2649402" cy="479964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17AE5F6-045A-A847-BE75-02C6D50AAD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2743200"/>
            <a:ext cx="60960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894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7DAFC9-38CB-2043-949F-6A48DE58DA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16055" t="19466" r="2898" b="28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926DA457-E124-E04E-8103-36BB01F422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72291" y="4638621"/>
            <a:ext cx="5157216" cy="1024128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2pPr>
            <a:lvl3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3pPr>
            <a:lvl4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4pPr>
            <a:lvl5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E89ACA-BD6A-9D4F-9E53-53B7B7C8C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72291" y="3056706"/>
            <a:ext cx="5157216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4202F-B4E9-A04B-84E5-A0C49CA4FD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0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9C54-229E-034C-AEAE-E1F7A81C0CF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8D8-7F44-1B44-A751-03BDDD1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9991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BFA06B5-3BB6-C447-84C5-97FE26E36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t="27995" r="28571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926DA457-E124-E04E-8103-36BB01F422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72291" y="4638621"/>
            <a:ext cx="5157216" cy="1024128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2pPr>
            <a:lvl3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3pPr>
            <a:lvl4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4pPr>
            <a:lvl5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E89ACA-BD6A-9D4F-9E53-53B7B7C8C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72291" y="3056706"/>
            <a:ext cx="5157216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7CFCB6-6F7C-944C-BE65-4F7C37C7C4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0261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6AB71619-5F9D-4149-BF30-360F75CA7A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t="9048" r="30980" b="22841"/>
          <a:stretch/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926DA457-E124-E04E-8103-36BB01F422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72291" y="4638621"/>
            <a:ext cx="5157216" cy="1024128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2pPr>
            <a:lvl3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3pPr>
            <a:lvl4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4pPr>
            <a:lvl5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E89ACA-BD6A-9D4F-9E53-53B7B7C8C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72291" y="3056706"/>
            <a:ext cx="5157216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69E20E-9D00-0E48-AE6E-B8C88633B6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3427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CDD98AE-BB12-8B49-AA78-2F6BBE6A6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616" t="4170" r="14369" b="324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926DA457-E124-E04E-8103-36BB01F422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72291" y="4638621"/>
            <a:ext cx="5157216" cy="1024128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2pPr>
            <a:lvl3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3pPr>
            <a:lvl4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4pPr>
            <a:lvl5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E89ACA-BD6A-9D4F-9E53-53B7B7C8C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72291" y="3056706"/>
            <a:ext cx="5157216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7F525F-F664-3842-9A38-CEB444FD94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2304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5A4C6B-072B-3142-B192-02F8A8EAE530}"/>
              </a:ext>
            </a:extLst>
          </p:cNvPr>
          <p:cNvSpPr/>
          <p:nvPr userDrawn="1"/>
        </p:nvSpPr>
        <p:spPr>
          <a:xfrm flipV="1">
            <a:off x="6108065" y="0"/>
            <a:ext cx="6080760" cy="6857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FADADA-D1C3-E441-9EDD-5F15ABB23E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5157216" cy="1313832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Slide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5A3B1E-428C-554B-AE89-175A03EA0F4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68293" y="1766646"/>
            <a:ext cx="5340096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5FFD026-5989-D041-A05A-82F419DFE04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4904" y="1764792"/>
            <a:ext cx="5151701" cy="8129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192152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39">
            <a:extLst>
              <a:ext uri="{FF2B5EF4-FFF2-40B4-BE49-F238E27FC236}">
                <a16:creationId xmlns:a16="http://schemas.microsoft.com/office/drawing/2014/main" id="{09F44439-3E9A-494B-BE9B-84E24CCA31B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3"/>
            <a:ext cx="5632704" cy="4206240"/>
          </a:xfrm>
        </p:spPr>
        <p:txBody>
          <a:bodyPr wrap="square" lIns="91521">
            <a:noAutofit/>
          </a:bodyPr>
          <a:lstStyle>
            <a:lvl1pPr marL="228600" indent="-228600">
              <a:lnSpc>
                <a:spcPct val="95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1pPr>
            <a:lvl2pPr marL="404813" indent="-176213">
              <a:lnSpc>
                <a:spcPct val="95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574675" indent="-192024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746125" indent="-177800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15988" indent="-169863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endParaRPr lang="en-US"/>
          </a:p>
        </p:txBody>
      </p:sp>
      <p:sp>
        <p:nvSpPr>
          <p:cNvPr id="11" name="Content Placeholder 39">
            <a:extLst>
              <a:ext uri="{FF2B5EF4-FFF2-40B4-BE49-F238E27FC236}">
                <a16:creationId xmlns:a16="http://schemas.microsoft.com/office/drawing/2014/main" id="{75A49B51-D88F-074F-B207-4C1B1631F8D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181343" y="1783080"/>
            <a:ext cx="5632577" cy="4206240"/>
          </a:xfrm>
        </p:spPr>
        <p:txBody>
          <a:bodyPr wrap="square" lIns="91521">
            <a:noAutofit/>
          </a:bodyPr>
          <a:lstStyle>
            <a:lvl1pPr marL="228600" indent="-228600">
              <a:lnSpc>
                <a:spcPct val="95000"/>
              </a:lnSpc>
              <a:spcBef>
                <a:spcPts val="1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1pPr>
            <a:lvl2pPr marL="404813" indent="-176213">
              <a:lnSpc>
                <a:spcPct val="95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574675" indent="-192024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746125" indent="-177800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15988" indent="-169863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CE3244-60DC-2D4D-8CE0-DB9CF6C034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5186B02C-458D-A947-94EC-1D79652D4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189061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A32766-A8F8-054E-BC1D-041AAE66E851}"/>
              </a:ext>
            </a:extLst>
          </p:cNvPr>
          <p:cNvSpPr/>
          <p:nvPr userDrawn="1"/>
        </p:nvSpPr>
        <p:spPr>
          <a:xfrm flipV="1">
            <a:off x="6108065" y="0"/>
            <a:ext cx="6080760" cy="6857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9">
            <a:extLst>
              <a:ext uri="{FF2B5EF4-FFF2-40B4-BE49-F238E27FC236}">
                <a16:creationId xmlns:a16="http://schemas.microsoft.com/office/drawing/2014/main" id="{760DA94D-7B4B-CE43-B5CC-ECCB894A47B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1997ADD-A072-864E-9ED2-53878C0B814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73825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303A746-02AB-1C45-8906-B5141287F6E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FF1B6212-7769-8E49-847F-8091DC07E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881394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FEC51A-39DC-9348-BB6B-2C0C971C6516}"/>
              </a:ext>
            </a:extLst>
          </p:cNvPr>
          <p:cNvSpPr/>
          <p:nvPr userDrawn="1"/>
        </p:nvSpPr>
        <p:spPr>
          <a:xfrm flipV="1">
            <a:off x="6108065" y="0"/>
            <a:ext cx="6080760" cy="6857998"/>
          </a:xfrm>
          <a:prstGeom prst="rect">
            <a:avLst/>
          </a:prstGeom>
          <a:solidFill>
            <a:srgbClr val="BE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39">
            <a:extLst>
              <a:ext uri="{FF2B5EF4-FFF2-40B4-BE49-F238E27FC236}">
                <a16:creationId xmlns:a16="http://schemas.microsoft.com/office/drawing/2014/main" id="{1755C051-C5F1-B04E-887E-77196A47CB5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1FDA37A7-70E9-C74D-BE90-6017826D6CD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73825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94FE513-DD74-8048-98A5-549843E8A85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FA373D37-84F7-7440-A2EF-94B614ADBB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201633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100352-D2B6-3C45-BD4F-A42D2E8ABFB7}"/>
              </a:ext>
            </a:extLst>
          </p:cNvPr>
          <p:cNvSpPr/>
          <p:nvPr userDrawn="1"/>
        </p:nvSpPr>
        <p:spPr>
          <a:xfrm flipV="1">
            <a:off x="6108065" y="0"/>
            <a:ext cx="6080760" cy="6857998"/>
          </a:xfrm>
          <a:prstGeom prst="rect">
            <a:avLst/>
          </a:prstGeom>
          <a:solidFill>
            <a:srgbClr val="FFE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39">
            <a:extLst>
              <a:ext uri="{FF2B5EF4-FFF2-40B4-BE49-F238E27FC236}">
                <a16:creationId xmlns:a16="http://schemas.microsoft.com/office/drawing/2014/main" id="{5D6AF46E-1617-2346-8E8C-FFC91106B24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FC34DC51-BEB6-0C41-A35E-74235C6C608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73825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BF27691-7472-2B4F-8565-FEACB709FF2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F8679140-CC6F-7C40-9288-B563757207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366851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B53BC7-8120-514F-B240-91F0532BB395}"/>
              </a:ext>
            </a:extLst>
          </p:cNvPr>
          <p:cNvSpPr/>
          <p:nvPr userDrawn="1"/>
        </p:nvSpPr>
        <p:spPr>
          <a:xfrm flipV="1">
            <a:off x="6108065" y="0"/>
            <a:ext cx="6080760" cy="6857998"/>
          </a:xfrm>
          <a:prstGeom prst="rect">
            <a:avLst/>
          </a:prstGeom>
          <a:solidFill>
            <a:srgbClr val="E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39">
            <a:extLst>
              <a:ext uri="{FF2B5EF4-FFF2-40B4-BE49-F238E27FC236}">
                <a16:creationId xmlns:a16="http://schemas.microsoft.com/office/drawing/2014/main" id="{7321E8EF-1303-7E49-9F1C-3BD518FBFA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B31A2B6-796A-6B42-B4D4-8AB6F3E8F9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73825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C90DFA1-4FBA-8E47-AF86-2708C3BEE80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55526728-7F27-F04A-9E3D-A0D0CF90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216471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325E0E67-0713-9747-9925-80A52A4F205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08065" y="0"/>
            <a:ext cx="6080760" cy="6857999"/>
          </a:xfrm>
          <a:solidFill>
            <a:schemeClr val="bg2">
              <a:alpha val="50000"/>
            </a:schemeClr>
          </a:solidFill>
        </p:spPr>
        <p:txBody>
          <a:bodyPr anchor="ctr"/>
          <a:lstStyle>
            <a:lvl1pPr marL="0" indent="0" algn="ctr">
              <a:buNone/>
              <a:defRPr b="0"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7CF31B8-79F6-5B4F-BD11-4C648F75A7F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D52E62C-D76E-4546-A4E4-3F1236AED6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39">
            <a:extLst>
              <a:ext uri="{FF2B5EF4-FFF2-40B4-BE49-F238E27FC236}">
                <a16:creationId xmlns:a16="http://schemas.microsoft.com/office/drawing/2014/main" id="{6324C370-C692-7E40-915D-7B77B88D4F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8353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theme" Target="../theme/theme3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image" Target="../media/image16.emf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10.xml"/><Relationship Id="rId39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05.xml"/><Relationship Id="rId34" Type="http://schemas.openxmlformats.org/officeDocument/2006/relationships/slideLayout" Target="../slideLayouts/slideLayout118.xml"/><Relationship Id="rId42" Type="http://schemas.openxmlformats.org/officeDocument/2006/relationships/slideLayout" Target="../slideLayouts/slideLayout126.xml"/><Relationship Id="rId47" Type="http://schemas.openxmlformats.org/officeDocument/2006/relationships/image" Target="../media/image24.png"/><Relationship Id="rId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9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24" Type="http://schemas.openxmlformats.org/officeDocument/2006/relationships/slideLayout" Target="../slideLayouts/slideLayout108.xml"/><Relationship Id="rId32" Type="http://schemas.openxmlformats.org/officeDocument/2006/relationships/slideLayout" Target="../slideLayouts/slideLayout116.xml"/><Relationship Id="rId37" Type="http://schemas.openxmlformats.org/officeDocument/2006/relationships/slideLayout" Target="../slideLayouts/slideLayout121.xml"/><Relationship Id="rId40" Type="http://schemas.openxmlformats.org/officeDocument/2006/relationships/slideLayout" Target="../slideLayouts/slideLayout124.xml"/><Relationship Id="rId45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23" Type="http://schemas.openxmlformats.org/officeDocument/2006/relationships/slideLayout" Target="../slideLayouts/slideLayout107.xml"/><Relationship Id="rId28" Type="http://schemas.openxmlformats.org/officeDocument/2006/relationships/slideLayout" Target="../slideLayouts/slideLayout112.xml"/><Relationship Id="rId36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3.xml"/><Relationship Id="rId31" Type="http://schemas.openxmlformats.org/officeDocument/2006/relationships/slideLayout" Target="../slideLayouts/slideLayout115.xml"/><Relationship Id="rId44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6.xml"/><Relationship Id="rId27" Type="http://schemas.openxmlformats.org/officeDocument/2006/relationships/slideLayout" Target="../slideLayouts/slideLayout111.xml"/><Relationship Id="rId30" Type="http://schemas.openxmlformats.org/officeDocument/2006/relationships/slideLayout" Target="../slideLayouts/slideLayout114.xml"/><Relationship Id="rId35" Type="http://schemas.openxmlformats.org/officeDocument/2006/relationships/slideLayout" Target="../slideLayouts/slideLayout119.xml"/><Relationship Id="rId43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5" Type="http://schemas.openxmlformats.org/officeDocument/2006/relationships/slideLayout" Target="../slideLayouts/slideLayout109.xml"/><Relationship Id="rId33" Type="http://schemas.openxmlformats.org/officeDocument/2006/relationships/slideLayout" Target="../slideLayouts/slideLayout117.xml"/><Relationship Id="rId38" Type="http://schemas.openxmlformats.org/officeDocument/2006/relationships/slideLayout" Target="../slideLayouts/slideLayout122.xml"/><Relationship Id="rId46" Type="http://schemas.openxmlformats.org/officeDocument/2006/relationships/theme" Target="../theme/theme4.xml"/><Relationship Id="rId20" Type="http://schemas.openxmlformats.org/officeDocument/2006/relationships/slideLayout" Target="../slideLayouts/slideLayout104.xml"/><Relationship Id="rId41" Type="http://schemas.openxmlformats.org/officeDocument/2006/relationships/slideLayout" Target="../slideLayouts/slideLayout125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55.xml"/><Relationship Id="rId21" Type="http://schemas.openxmlformats.org/officeDocument/2006/relationships/slideLayout" Target="../slideLayouts/slideLayout150.xml"/><Relationship Id="rId42" Type="http://schemas.openxmlformats.org/officeDocument/2006/relationships/slideLayout" Target="../slideLayouts/slideLayout171.xml"/><Relationship Id="rId47" Type="http://schemas.openxmlformats.org/officeDocument/2006/relationships/slideLayout" Target="../slideLayouts/slideLayout176.xml"/><Relationship Id="rId63" Type="http://schemas.openxmlformats.org/officeDocument/2006/relationships/slideLayout" Target="../slideLayouts/slideLayout192.xml"/><Relationship Id="rId68" Type="http://schemas.openxmlformats.org/officeDocument/2006/relationships/slideLayout" Target="../slideLayouts/slideLayout197.xml"/><Relationship Id="rId1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40.xml"/><Relationship Id="rId32" Type="http://schemas.openxmlformats.org/officeDocument/2006/relationships/slideLayout" Target="../slideLayouts/slideLayout161.xml"/><Relationship Id="rId37" Type="http://schemas.openxmlformats.org/officeDocument/2006/relationships/slideLayout" Target="../slideLayouts/slideLayout166.xml"/><Relationship Id="rId53" Type="http://schemas.openxmlformats.org/officeDocument/2006/relationships/slideLayout" Target="../slideLayouts/slideLayout182.xml"/><Relationship Id="rId58" Type="http://schemas.openxmlformats.org/officeDocument/2006/relationships/slideLayout" Target="../slideLayouts/slideLayout187.xml"/><Relationship Id="rId74" Type="http://schemas.openxmlformats.org/officeDocument/2006/relationships/slideLayout" Target="../slideLayouts/slideLayout203.xml"/><Relationship Id="rId79" Type="http://schemas.openxmlformats.org/officeDocument/2006/relationships/slideLayout" Target="../slideLayouts/slideLayout208.xml"/><Relationship Id="rId5" Type="http://schemas.openxmlformats.org/officeDocument/2006/relationships/slideLayout" Target="../slideLayouts/slideLayout134.xml"/><Relationship Id="rId61" Type="http://schemas.openxmlformats.org/officeDocument/2006/relationships/slideLayout" Target="../slideLayouts/slideLayout190.xml"/><Relationship Id="rId82" Type="http://schemas.openxmlformats.org/officeDocument/2006/relationships/image" Target="../media/image33.svg"/><Relationship Id="rId19" Type="http://schemas.openxmlformats.org/officeDocument/2006/relationships/slideLayout" Target="../slideLayouts/slideLayout148.xml"/><Relationship Id="rId14" Type="http://schemas.openxmlformats.org/officeDocument/2006/relationships/slideLayout" Target="../slideLayouts/slideLayout143.xml"/><Relationship Id="rId22" Type="http://schemas.openxmlformats.org/officeDocument/2006/relationships/slideLayout" Target="../slideLayouts/slideLayout151.xml"/><Relationship Id="rId27" Type="http://schemas.openxmlformats.org/officeDocument/2006/relationships/slideLayout" Target="../slideLayouts/slideLayout156.xml"/><Relationship Id="rId30" Type="http://schemas.openxmlformats.org/officeDocument/2006/relationships/slideLayout" Target="../slideLayouts/slideLayout159.xml"/><Relationship Id="rId35" Type="http://schemas.openxmlformats.org/officeDocument/2006/relationships/slideLayout" Target="../slideLayouts/slideLayout164.xml"/><Relationship Id="rId43" Type="http://schemas.openxmlformats.org/officeDocument/2006/relationships/slideLayout" Target="../slideLayouts/slideLayout172.xml"/><Relationship Id="rId48" Type="http://schemas.openxmlformats.org/officeDocument/2006/relationships/slideLayout" Target="../slideLayouts/slideLayout177.xml"/><Relationship Id="rId56" Type="http://schemas.openxmlformats.org/officeDocument/2006/relationships/slideLayout" Target="../slideLayouts/slideLayout185.xml"/><Relationship Id="rId64" Type="http://schemas.openxmlformats.org/officeDocument/2006/relationships/slideLayout" Target="../slideLayouts/slideLayout193.xml"/><Relationship Id="rId69" Type="http://schemas.openxmlformats.org/officeDocument/2006/relationships/slideLayout" Target="../slideLayouts/slideLayout198.xml"/><Relationship Id="rId77" Type="http://schemas.openxmlformats.org/officeDocument/2006/relationships/slideLayout" Target="../slideLayouts/slideLayout206.xml"/><Relationship Id="rId8" Type="http://schemas.openxmlformats.org/officeDocument/2006/relationships/slideLayout" Target="../slideLayouts/slideLayout137.xml"/><Relationship Id="rId51" Type="http://schemas.openxmlformats.org/officeDocument/2006/relationships/slideLayout" Target="../slideLayouts/slideLayout180.xml"/><Relationship Id="rId72" Type="http://schemas.openxmlformats.org/officeDocument/2006/relationships/slideLayout" Target="../slideLayouts/slideLayout201.xml"/><Relationship Id="rId80" Type="http://schemas.openxmlformats.org/officeDocument/2006/relationships/theme" Target="../theme/theme5.xml"/><Relationship Id="rId3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41.xml"/><Relationship Id="rId17" Type="http://schemas.openxmlformats.org/officeDocument/2006/relationships/slideLayout" Target="../slideLayouts/slideLayout146.xml"/><Relationship Id="rId25" Type="http://schemas.openxmlformats.org/officeDocument/2006/relationships/slideLayout" Target="../slideLayouts/slideLayout154.xml"/><Relationship Id="rId33" Type="http://schemas.openxmlformats.org/officeDocument/2006/relationships/slideLayout" Target="../slideLayouts/slideLayout162.xml"/><Relationship Id="rId38" Type="http://schemas.openxmlformats.org/officeDocument/2006/relationships/slideLayout" Target="../slideLayouts/slideLayout167.xml"/><Relationship Id="rId46" Type="http://schemas.openxmlformats.org/officeDocument/2006/relationships/slideLayout" Target="../slideLayouts/slideLayout175.xml"/><Relationship Id="rId59" Type="http://schemas.openxmlformats.org/officeDocument/2006/relationships/slideLayout" Target="../slideLayouts/slideLayout188.xml"/><Relationship Id="rId67" Type="http://schemas.openxmlformats.org/officeDocument/2006/relationships/slideLayout" Target="../slideLayouts/slideLayout196.xml"/><Relationship Id="rId20" Type="http://schemas.openxmlformats.org/officeDocument/2006/relationships/slideLayout" Target="../slideLayouts/slideLayout149.xml"/><Relationship Id="rId41" Type="http://schemas.openxmlformats.org/officeDocument/2006/relationships/slideLayout" Target="../slideLayouts/slideLayout170.xml"/><Relationship Id="rId54" Type="http://schemas.openxmlformats.org/officeDocument/2006/relationships/slideLayout" Target="../slideLayouts/slideLayout183.xml"/><Relationship Id="rId62" Type="http://schemas.openxmlformats.org/officeDocument/2006/relationships/slideLayout" Target="../slideLayouts/slideLayout191.xml"/><Relationship Id="rId70" Type="http://schemas.openxmlformats.org/officeDocument/2006/relationships/slideLayout" Target="../slideLayouts/slideLayout199.xml"/><Relationship Id="rId75" Type="http://schemas.openxmlformats.org/officeDocument/2006/relationships/slideLayout" Target="../slideLayouts/slideLayout204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4.xml"/><Relationship Id="rId23" Type="http://schemas.openxmlformats.org/officeDocument/2006/relationships/slideLayout" Target="../slideLayouts/slideLayout152.xml"/><Relationship Id="rId28" Type="http://schemas.openxmlformats.org/officeDocument/2006/relationships/slideLayout" Target="../slideLayouts/slideLayout157.xml"/><Relationship Id="rId36" Type="http://schemas.openxmlformats.org/officeDocument/2006/relationships/slideLayout" Target="../slideLayouts/slideLayout165.xml"/><Relationship Id="rId49" Type="http://schemas.openxmlformats.org/officeDocument/2006/relationships/slideLayout" Target="../slideLayouts/slideLayout178.xml"/><Relationship Id="rId57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39.xml"/><Relationship Id="rId31" Type="http://schemas.openxmlformats.org/officeDocument/2006/relationships/slideLayout" Target="../slideLayouts/slideLayout160.xml"/><Relationship Id="rId44" Type="http://schemas.openxmlformats.org/officeDocument/2006/relationships/slideLayout" Target="../slideLayouts/slideLayout173.xml"/><Relationship Id="rId52" Type="http://schemas.openxmlformats.org/officeDocument/2006/relationships/slideLayout" Target="../slideLayouts/slideLayout181.xml"/><Relationship Id="rId60" Type="http://schemas.openxmlformats.org/officeDocument/2006/relationships/slideLayout" Target="../slideLayouts/slideLayout189.xml"/><Relationship Id="rId65" Type="http://schemas.openxmlformats.org/officeDocument/2006/relationships/slideLayout" Target="../slideLayouts/slideLayout194.xml"/><Relationship Id="rId73" Type="http://schemas.openxmlformats.org/officeDocument/2006/relationships/slideLayout" Target="../slideLayouts/slideLayout202.xml"/><Relationship Id="rId78" Type="http://schemas.openxmlformats.org/officeDocument/2006/relationships/slideLayout" Target="../slideLayouts/slideLayout207.xml"/><Relationship Id="rId81" Type="http://schemas.openxmlformats.org/officeDocument/2006/relationships/image" Target="../media/image32.png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2.xml"/><Relationship Id="rId18" Type="http://schemas.openxmlformats.org/officeDocument/2006/relationships/slideLayout" Target="../slideLayouts/slideLayout147.xml"/><Relationship Id="rId39" Type="http://schemas.openxmlformats.org/officeDocument/2006/relationships/slideLayout" Target="../slideLayouts/slideLayout168.xml"/><Relationship Id="rId34" Type="http://schemas.openxmlformats.org/officeDocument/2006/relationships/slideLayout" Target="../slideLayouts/slideLayout163.xml"/><Relationship Id="rId50" Type="http://schemas.openxmlformats.org/officeDocument/2006/relationships/slideLayout" Target="../slideLayouts/slideLayout179.xml"/><Relationship Id="rId55" Type="http://schemas.openxmlformats.org/officeDocument/2006/relationships/slideLayout" Target="../slideLayouts/slideLayout184.xml"/><Relationship Id="rId76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136.xml"/><Relationship Id="rId71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58.xml"/><Relationship Id="rId24" Type="http://schemas.openxmlformats.org/officeDocument/2006/relationships/slideLayout" Target="../slideLayouts/slideLayout153.xml"/><Relationship Id="rId40" Type="http://schemas.openxmlformats.org/officeDocument/2006/relationships/slideLayout" Target="../slideLayouts/slideLayout169.xml"/><Relationship Id="rId45" Type="http://schemas.openxmlformats.org/officeDocument/2006/relationships/slideLayout" Target="../slideLayouts/slideLayout174.xml"/><Relationship Id="rId66" Type="http://schemas.openxmlformats.org/officeDocument/2006/relationships/slideLayout" Target="../slideLayouts/slideLayout1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39C54-229E-034C-AEAE-E1F7A81C0CFC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648D8-7F44-1B44-A751-03BDDD1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3031" y="1686768"/>
            <a:ext cx="11661637" cy="4480053"/>
          </a:xfrm>
          <a:prstGeom prst="rect">
            <a:avLst/>
          </a:prstGeom>
        </p:spPr>
        <p:txBody>
          <a:bodyPr vert="horz" wrap="square" lIns="91521" tIns="45761" rIns="91521" bIns="45761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23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</p:sldLayoutIdLst>
  <p:transition spd="med">
    <p:fade/>
  </p:transition>
  <p:hf hdr="0" dt="0"/>
  <p:txStyles>
    <p:titleStyle>
      <a:lvl1pPr algn="l" defTabSz="915216" rtl="0" eaLnBrk="1" latinLnBrk="0" hangingPunct="1">
        <a:lnSpc>
          <a:spcPct val="80000"/>
        </a:lnSpc>
        <a:spcBef>
          <a:spcPct val="0"/>
        </a:spcBef>
        <a:buNone/>
        <a:defRPr sz="3000" b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5159" indent="-235159" algn="l" defTabSz="915216" rtl="0" eaLnBrk="1" latinLnBrk="0" hangingPunct="1">
        <a:lnSpc>
          <a:spcPct val="95000"/>
        </a:lnSpc>
        <a:spcBef>
          <a:spcPts val="1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608" indent="-228804" algn="l" defTabSz="91521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6412" indent="-228804" algn="l" defTabSz="915216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5216" indent="-228804" algn="l" defTabSz="915216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86818" marR="0" indent="-171603" algn="l" defTabSz="915216" rtl="0" eaLnBrk="1" fontAlgn="auto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SzTx/>
        <a:buFont typeface="Wingdings" panose="05000000000000000000" pitchFamily="2" charset="2"/>
        <a:buChar char="§"/>
        <a:tabLst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144018" indent="-228804" algn="l" defTabSz="9152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4018" indent="-228804" algn="l" defTabSz="9152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144018" indent="-228804" algn="l" defTabSz="9152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1144018" indent="-228804" algn="l" defTabSz="9152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608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5216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822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30430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8038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5646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3253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60861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5002" y="530352"/>
            <a:ext cx="11442124" cy="3291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937" y="1783080"/>
            <a:ext cx="11442124" cy="4206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82774C-AB4C-3F4D-B845-42BA8D11B720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CD43C60-5C56-8E45-BCD7-5AAE50791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9376C7B-0D79-7A48-ABFC-9AC1E16B2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89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  <p:sldLayoutId id="2147483732" r:id="rId36"/>
    <p:sldLayoutId id="2147483733" r:id="rId37"/>
    <p:sldLayoutId id="2147483734" r:id="rId38"/>
  </p:sldLayoutIdLst>
  <p:hf hdr="0" dt="0"/>
  <p:txStyles>
    <p:titleStyle>
      <a:lvl1pPr algn="l" defTabSz="913852" rtl="0" eaLnBrk="1" latinLnBrk="0" hangingPunct="1">
        <a:lnSpc>
          <a:spcPct val="95000"/>
        </a:lnSpc>
        <a:spcBef>
          <a:spcPct val="0"/>
        </a:spcBef>
        <a:buNone/>
        <a:defRPr sz="219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62" indent="-228462" algn="l" defTabSz="913852" rtl="0" eaLnBrk="1" latinLnBrk="0" hangingPunct="1">
        <a:lnSpc>
          <a:spcPct val="95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04692" indent="-176160" algn="l" defTabSz="913852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4503" indent="-188856" algn="l" defTabSz="913852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45901" indent="-177747" algn="l" defTabSz="913852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5713" indent="-169812" algn="l" defTabSz="913852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092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970017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943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868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BD0337-2A8F-514F-A291-27990BC48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530352"/>
            <a:ext cx="11439144" cy="3291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2AD6A-4255-7C4D-8593-580235D3D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4" y="1783080"/>
            <a:ext cx="11439144" cy="4206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D1C41-B659-8841-8F0F-A47FD84AB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0972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/>
              <a:t>© 2022 NetApp, Inc. All rights reserved.  — NETAPP CONFIDENTIAL —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73C12-E515-BF4A-8619-0B216ABD9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0972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759F7D0-245F-9D47-9329-4A69AA4AABEA}" type="slidenum">
              <a:rPr lang="en-US" smtClean="0"/>
              <a:pPr algn="ctr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59A4B8-54C9-D449-9B89-94880AAB922F}"/>
              </a:ext>
            </a:extLst>
          </p:cNvPr>
          <p:cNvPicPr>
            <a:picLocks noChangeAspect="1"/>
          </p:cNvPicPr>
          <p:nvPr userDrawn="1"/>
        </p:nvPicPr>
        <p:blipFill>
          <a:blip r:embed="rId47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1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  <p:sldLayoutId id="2147483769" r:id="rId34"/>
    <p:sldLayoutId id="2147483770" r:id="rId35"/>
    <p:sldLayoutId id="2147483771" r:id="rId36"/>
    <p:sldLayoutId id="2147483772" r:id="rId37"/>
    <p:sldLayoutId id="2147483773" r:id="rId38"/>
    <p:sldLayoutId id="2147483774" r:id="rId39"/>
    <p:sldLayoutId id="2147483775" r:id="rId40"/>
    <p:sldLayoutId id="2147483776" r:id="rId41"/>
    <p:sldLayoutId id="2147483777" r:id="rId42"/>
    <p:sldLayoutId id="2147483778" r:id="rId43"/>
    <p:sldLayoutId id="2147483779" r:id="rId44"/>
    <p:sldLayoutId id="2147483780" r:id="rId4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02336" indent="-173736" algn="l" defTabSz="914400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72" indent="-173736" algn="l" defTabSz="914400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73736" algn="l" defTabSz="914400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73736" algn="l" defTabSz="914400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phic 43">
            <a:extLst>
              <a:ext uri="{FF2B5EF4-FFF2-40B4-BE49-F238E27FC236}">
                <a16:creationId xmlns:a16="http://schemas.microsoft.com/office/drawing/2014/main" id="{0BBCBAC3-A8D4-69D9-588F-CC4C86F6F776}"/>
              </a:ext>
            </a:extLst>
          </p:cNvPr>
          <p:cNvPicPr>
            <a:picLocks noChangeAspect="1"/>
          </p:cNvPicPr>
          <p:nvPr userDrawn="1"/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469014" y="6548124"/>
            <a:ext cx="684030" cy="123053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BD0337-2A8F-514F-A291-27990BC48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576072"/>
            <a:ext cx="11439144" cy="4530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2AD6A-4255-7C4D-8593-580235D3D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4" y="1920240"/>
            <a:ext cx="11439144" cy="4206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D1C41-B659-8841-8F0F-A47FD84AB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0972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© 2024 NetApp, Inc. All rights reserved.  NETAPP CONFIDENTIAL</a:t>
            </a:r>
            <a:endParaRPr lang="en-US" altLang="ja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73C12-E515-BF4A-8619-0B216ABD9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0972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759F7D0-245F-9D47-9329-4A69AA4AABEA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8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15" r:id="rId34"/>
    <p:sldLayoutId id="2147483816" r:id="rId35"/>
    <p:sldLayoutId id="2147483817" r:id="rId36"/>
    <p:sldLayoutId id="2147483818" r:id="rId37"/>
    <p:sldLayoutId id="2147483819" r:id="rId38"/>
    <p:sldLayoutId id="2147483820" r:id="rId39"/>
    <p:sldLayoutId id="2147483821" r:id="rId40"/>
    <p:sldLayoutId id="2147483822" r:id="rId41"/>
    <p:sldLayoutId id="2147483823" r:id="rId42"/>
    <p:sldLayoutId id="2147483824" r:id="rId43"/>
    <p:sldLayoutId id="2147483825" r:id="rId44"/>
    <p:sldLayoutId id="2147483826" r:id="rId45"/>
    <p:sldLayoutId id="2147483827" r:id="rId46"/>
    <p:sldLayoutId id="2147483828" r:id="rId47"/>
    <p:sldLayoutId id="2147483829" r:id="rId48"/>
    <p:sldLayoutId id="2147483830" r:id="rId49"/>
    <p:sldLayoutId id="2147483831" r:id="rId50"/>
    <p:sldLayoutId id="2147483832" r:id="rId51"/>
    <p:sldLayoutId id="2147483833" r:id="rId52"/>
    <p:sldLayoutId id="2147483834" r:id="rId53"/>
    <p:sldLayoutId id="2147483835" r:id="rId54"/>
    <p:sldLayoutId id="2147483836" r:id="rId55"/>
    <p:sldLayoutId id="2147483837" r:id="rId56"/>
    <p:sldLayoutId id="2147483838" r:id="rId57"/>
    <p:sldLayoutId id="2147483839" r:id="rId58"/>
    <p:sldLayoutId id="2147483840" r:id="rId59"/>
    <p:sldLayoutId id="2147483841" r:id="rId60"/>
    <p:sldLayoutId id="2147483842" r:id="rId61"/>
    <p:sldLayoutId id="2147483843" r:id="rId62"/>
    <p:sldLayoutId id="2147483844" r:id="rId63"/>
    <p:sldLayoutId id="2147483845" r:id="rId64"/>
    <p:sldLayoutId id="2147483846" r:id="rId65"/>
    <p:sldLayoutId id="2147483847" r:id="rId66"/>
    <p:sldLayoutId id="2147483848" r:id="rId67"/>
    <p:sldLayoutId id="2147483849" r:id="rId68"/>
    <p:sldLayoutId id="2147483850" r:id="rId69"/>
    <p:sldLayoutId id="2147483851" r:id="rId70"/>
    <p:sldLayoutId id="2147483852" r:id="rId71"/>
    <p:sldLayoutId id="2147483853" r:id="rId72"/>
    <p:sldLayoutId id="2147483854" r:id="rId73"/>
    <p:sldLayoutId id="2147483855" r:id="rId74"/>
    <p:sldLayoutId id="2147483856" r:id="rId75"/>
    <p:sldLayoutId id="2147483857" r:id="rId76"/>
    <p:sldLayoutId id="2147483858" r:id="rId77"/>
    <p:sldLayoutId id="2147483859" r:id="rId78"/>
    <p:sldLayoutId id="2147483860" r:id="rId79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8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02336" indent="-173736" algn="l" defTabSz="914400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72" indent="-173736" algn="l" defTabSz="914400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73736" algn="l" defTabSz="914400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73736" algn="l" defTabSz="914400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8.xml"/><Relationship Id="rId6" Type="http://schemas.openxmlformats.org/officeDocument/2006/relationships/image" Target="../media/image89.png"/><Relationship Id="rId5" Type="http://schemas.openxmlformats.org/officeDocument/2006/relationships/image" Target="../media/image84.gif"/><Relationship Id="rId4" Type="http://schemas.openxmlformats.org/officeDocument/2006/relationships/image" Target="../media/image88.png"/><Relationship Id="rId9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8.xml"/><Relationship Id="rId6" Type="http://schemas.openxmlformats.org/officeDocument/2006/relationships/image" Target="../media/image90.png"/><Relationship Id="rId5" Type="http://schemas.openxmlformats.org/officeDocument/2006/relationships/image" Target="../media/image86.png"/><Relationship Id="rId4" Type="http://schemas.openxmlformats.org/officeDocument/2006/relationships/image" Target="../media/image84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8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4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2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6.png"/><Relationship Id="rId11" Type="http://schemas.openxmlformats.org/officeDocument/2006/relationships/image" Target="../media/image100.png"/><Relationship Id="rId5" Type="http://schemas.openxmlformats.org/officeDocument/2006/relationships/image" Target="../media/image95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2.png"/><Relationship Id="rId14" Type="http://schemas.openxmlformats.org/officeDocument/2006/relationships/image" Target="../media/image10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4.svg"/><Relationship Id="rId18" Type="http://schemas.openxmlformats.org/officeDocument/2006/relationships/image" Target="../media/image117.png"/><Relationship Id="rId3" Type="http://schemas.openxmlformats.org/officeDocument/2006/relationships/image" Target="../media/image105.png"/><Relationship Id="rId21" Type="http://schemas.openxmlformats.org/officeDocument/2006/relationships/image" Target="../media/image120.png"/><Relationship Id="rId7" Type="http://schemas.openxmlformats.org/officeDocument/2006/relationships/image" Target="../media/image109.svg"/><Relationship Id="rId12" Type="http://schemas.openxmlformats.org/officeDocument/2006/relationships/image" Target="../media/image113.png"/><Relationship Id="rId17" Type="http://schemas.openxmlformats.org/officeDocument/2006/relationships/image" Target="../media/image11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15.png"/><Relationship Id="rId20" Type="http://schemas.openxmlformats.org/officeDocument/2006/relationships/image" Target="../media/image119.emf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108.png"/><Relationship Id="rId11" Type="http://schemas.openxmlformats.org/officeDocument/2006/relationships/image" Target="../media/image112.svg"/><Relationship Id="rId5" Type="http://schemas.openxmlformats.org/officeDocument/2006/relationships/image" Target="../media/image107.png"/><Relationship Id="rId15" Type="http://schemas.openxmlformats.org/officeDocument/2006/relationships/image" Target="../media/image48.svg"/><Relationship Id="rId10" Type="http://schemas.openxmlformats.org/officeDocument/2006/relationships/image" Target="../media/image111.png"/><Relationship Id="rId19" Type="http://schemas.openxmlformats.org/officeDocument/2006/relationships/image" Target="../media/image118.svg"/><Relationship Id="rId4" Type="http://schemas.openxmlformats.org/officeDocument/2006/relationships/image" Target="../media/image106.jpeg"/><Relationship Id="rId9" Type="http://schemas.openxmlformats.org/officeDocument/2006/relationships/image" Target="../media/image49.png"/><Relationship Id="rId14" Type="http://schemas.openxmlformats.org/officeDocument/2006/relationships/image" Target="../media/image47.png"/><Relationship Id="rId22" Type="http://schemas.openxmlformats.org/officeDocument/2006/relationships/image" Target="../media/image1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3.tiff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87.png"/><Relationship Id="rId7" Type="http://schemas.openxmlformats.org/officeDocument/2006/relationships/image" Target="../media/image58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9.png"/><Relationship Id="rId5" Type="http://schemas.openxmlformats.org/officeDocument/2006/relationships/image" Target="../media/image84.gif"/><Relationship Id="rId4" Type="http://schemas.openxmlformats.org/officeDocument/2006/relationships/image" Target="../media/image124.png"/><Relationship Id="rId9" Type="http://schemas.openxmlformats.org/officeDocument/2006/relationships/image" Target="../media/image123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87.png"/><Relationship Id="rId7" Type="http://schemas.openxmlformats.org/officeDocument/2006/relationships/image" Target="../media/image5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9.png"/><Relationship Id="rId5" Type="http://schemas.openxmlformats.org/officeDocument/2006/relationships/image" Target="../media/image84.gif"/><Relationship Id="rId4" Type="http://schemas.openxmlformats.org/officeDocument/2006/relationships/image" Target="../media/image124.png"/><Relationship Id="rId9" Type="http://schemas.openxmlformats.org/officeDocument/2006/relationships/image" Target="../media/image12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1.xml"/><Relationship Id="rId5" Type="http://schemas.microsoft.com/office/2007/relationships/hdphoto" Target="../media/hdphoto1.wdp"/><Relationship Id="rId4" Type="http://schemas.openxmlformats.org/officeDocument/2006/relationships/image" Target="../media/image4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5" Type="http://schemas.openxmlformats.org/officeDocument/2006/relationships/image" Target="../media/image84.gif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84.gif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png"/><Relationship Id="rId5" Type="http://schemas.openxmlformats.org/officeDocument/2006/relationships/image" Target="../media/image87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6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gif"/><Relationship Id="rId5" Type="http://schemas.openxmlformats.org/officeDocument/2006/relationships/image" Target="../media/image91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6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gif"/><Relationship Id="rId5" Type="http://schemas.openxmlformats.org/officeDocument/2006/relationships/image" Target="../media/image91.png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87.png"/><Relationship Id="rId7" Type="http://schemas.openxmlformats.org/officeDocument/2006/relationships/image" Target="../media/image126.pn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11" Type="http://schemas.openxmlformats.org/officeDocument/2006/relationships/image" Target="../media/image128.png"/><Relationship Id="rId5" Type="http://schemas.openxmlformats.org/officeDocument/2006/relationships/image" Target="../media/image84.gif"/><Relationship Id="rId10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58.tif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58.tiff"/><Relationship Id="rId3" Type="http://schemas.openxmlformats.org/officeDocument/2006/relationships/image" Target="../media/image87.png"/><Relationship Id="rId7" Type="http://schemas.openxmlformats.org/officeDocument/2006/relationships/image" Target="../media/image126.pn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11" Type="http://schemas.openxmlformats.org/officeDocument/2006/relationships/image" Target="../media/image132.png"/><Relationship Id="rId5" Type="http://schemas.openxmlformats.org/officeDocument/2006/relationships/image" Target="../media/image84.gif"/><Relationship Id="rId10" Type="http://schemas.openxmlformats.org/officeDocument/2006/relationships/image" Target="../media/image131.png"/><Relationship Id="rId4" Type="http://schemas.openxmlformats.org/officeDocument/2006/relationships/image" Target="../media/image124.png"/><Relationship Id="rId9" Type="http://schemas.openxmlformats.org/officeDocument/2006/relationships/image" Target="../media/image130.png"/><Relationship Id="rId14" Type="http://schemas.openxmlformats.org/officeDocument/2006/relationships/image" Target="../media/image1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87.png"/><Relationship Id="rId7" Type="http://schemas.openxmlformats.org/officeDocument/2006/relationships/image" Target="../media/image126.pn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11" Type="http://schemas.openxmlformats.org/officeDocument/2006/relationships/image" Target="../media/image128.png"/><Relationship Id="rId5" Type="http://schemas.openxmlformats.org/officeDocument/2006/relationships/image" Target="../media/image84.gif"/><Relationship Id="rId10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58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46.jpeg"/><Relationship Id="rId5" Type="http://schemas.microsoft.com/office/2007/relationships/hdphoto" Target="../media/hdphoto1.wdp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0.png"/><Relationship Id="rId3" Type="http://schemas.openxmlformats.org/officeDocument/2006/relationships/image" Target="../media/image58.tiff"/><Relationship Id="rId21" Type="http://schemas.openxmlformats.org/officeDocument/2006/relationships/image" Target="../media/image75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1.png"/><Relationship Id="rId20" Type="http://schemas.openxmlformats.org/officeDocument/2006/relationships/image" Target="../media/image50.pn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8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7.png"/><Relationship Id="rId28" Type="http://schemas.openxmlformats.org/officeDocument/2006/relationships/image" Target="../media/image82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31" Type="http://schemas.microsoft.com/office/2007/relationships/hdphoto" Target="../media/hdphoto1.wdp"/><Relationship Id="rId4" Type="http://schemas.openxmlformats.org/officeDocument/2006/relationships/image" Target="../media/image59.jpe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6.png"/><Relationship Id="rId27" Type="http://schemas.openxmlformats.org/officeDocument/2006/relationships/image" Target="../media/image81.png"/><Relationship Id="rId30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8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55A03C-C229-4BA4-BF34-CBABB96870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2023NetApp, Inc. All rights reserved.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E46C2-38D8-4068-A906-A3AAC3D02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71A5F3-A4FF-4CEE-8215-C08835B585C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C67776-8B7D-6438-02B4-485C6C09A18B}"/>
              </a:ext>
            </a:extLst>
          </p:cNvPr>
          <p:cNvGrpSpPr/>
          <p:nvPr/>
        </p:nvGrpSpPr>
        <p:grpSpPr>
          <a:xfrm>
            <a:off x="2666999" y="816432"/>
            <a:ext cx="8262611" cy="4890040"/>
            <a:chOff x="1023000" y="192024"/>
            <a:chExt cx="9991961" cy="593099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0349A-04AD-7518-E16C-2DFFEFC43162}"/>
                </a:ext>
              </a:extLst>
            </p:cNvPr>
            <p:cNvGrpSpPr/>
            <p:nvPr/>
          </p:nvGrpSpPr>
          <p:grpSpPr>
            <a:xfrm>
              <a:off x="1023000" y="192024"/>
              <a:ext cx="9991961" cy="5922696"/>
              <a:chOff x="1670999" y="459556"/>
              <a:chExt cx="9991961" cy="592269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0FDF1FE-C084-7CF0-24FC-56C29D4F70F6}"/>
                  </a:ext>
                </a:extLst>
              </p:cNvPr>
              <p:cNvGrpSpPr/>
              <p:nvPr/>
            </p:nvGrpSpPr>
            <p:grpSpPr>
              <a:xfrm>
                <a:off x="1670999" y="459556"/>
                <a:ext cx="9991961" cy="5922696"/>
                <a:chOff x="1670999" y="459556"/>
                <a:chExt cx="9991961" cy="5922696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3EB1D980-3C7A-5A85-DD80-749BBFD915D7}"/>
                    </a:ext>
                  </a:extLst>
                </p:cNvPr>
                <p:cNvGrpSpPr/>
                <p:nvPr/>
              </p:nvGrpSpPr>
              <p:grpSpPr>
                <a:xfrm>
                  <a:off x="1670999" y="459556"/>
                  <a:ext cx="9991961" cy="5922696"/>
                  <a:chOff x="1568620" y="1073310"/>
                  <a:chExt cx="9991961" cy="5922696"/>
                </a:xfrm>
              </p:grpSpPr>
              <p:pic>
                <p:nvPicPr>
                  <p:cNvPr id="37" name="Picture 36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EFBEB3D6-084D-C7B4-D302-BB2B9C8AAE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91" t="7474" r="8972" b="7950"/>
                  <a:stretch/>
                </p:blipFill>
                <p:spPr>
                  <a:xfrm>
                    <a:off x="1568620" y="1073310"/>
                    <a:ext cx="9991961" cy="5922696"/>
                  </a:xfrm>
                  <a:prstGeom prst="rect">
                    <a:avLst/>
                  </a:prstGeom>
                </p:spPr>
              </p:pic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D638D7FC-9A37-6EC7-F72D-BB47F279CD3C}"/>
                      </a:ext>
                    </a:extLst>
                  </p:cNvPr>
                  <p:cNvSpPr txBox="1"/>
                  <p:nvPr/>
                </p:nvSpPr>
                <p:spPr>
                  <a:xfrm>
                    <a:off x="3514114" y="2984198"/>
                    <a:ext cx="1071127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Replication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A528007-8744-4B46-C2D3-99DE3B704345}"/>
                      </a:ext>
                    </a:extLst>
                  </p:cNvPr>
                  <p:cNvSpPr txBox="1"/>
                  <p:nvPr/>
                </p:nvSpPr>
                <p:spPr>
                  <a:xfrm>
                    <a:off x="3786211" y="4917309"/>
                    <a:ext cx="1191352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Copy &amp; sync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682104E2-B114-4FDE-4B3A-1EF28948484F}"/>
                      </a:ext>
                    </a:extLst>
                  </p:cNvPr>
                  <p:cNvSpPr txBox="1"/>
                  <p:nvPr/>
                </p:nvSpPr>
                <p:spPr>
                  <a:xfrm>
                    <a:off x="5031519" y="5153694"/>
                    <a:ext cx="1140056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File caching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B0310F78-4D43-A9CD-5596-89C2DFAB73A8}"/>
                      </a:ext>
                    </a:extLst>
                  </p:cNvPr>
                  <p:cNvSpPr txBox="1"/>
                  <p:nvPr/>
                </p:nvSpPr>
                <p:spPr>
                  <a:xfrm>
                    <a:off x="7616837" y="4511279"/>
                    <a:ext cx="1688283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Backup &amp; recovery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D6E02BB9-E4A6-616A-E71F-493EC588D1C6}"/>
                      </a:ext>
                    </a:extLst>
                  </p:cNvPr>
                  <p:cNvSpPr txBox="1"/>
                  <p:nvPr/>
                </p:nvSpPr>
                <p:spPr>
                  <a:xfrm>
                    <a:off x="7325104" y="3161710"/>
                    <a:ext cx="1547218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Data governance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868CC17B-B7DB-DBED-4203-E49D43D99E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0578" y="4022566"/>
                    <a:ext cx="1239122" cy="52322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Cloud Tiering</a:t>
                    </a:r>
                  </a:p>
                </p:txBody>
              </p:sp>
            </p:grp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85605936-C226-E22C-2E92-78C232AB80FA}"/>
                    </a:ext>
                  </a:extLst>
                </p:cNvPr>
                <p:cNvSpPr/>
                <p:nvPr/>
              </p:nvSpPr>
              <p:spPr>
                <a:xfrm>
                  <a:off x="5616078" y="2701845"/>
                  <a:ext cx="1712267" cy="9191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46BAF9-E429-5AC0-384C-CF5779BB9AF4}"/>
                  </a:ext>
                </a:extLst>
              </p:cNvPr>
              <p:cNvSpPr txBox="1"/>
              <p:nvPr/>
            </p:nvSpPr>
            <p:spPr>
              <a:xfrm>
                <a:off x="5690807" y="3339181"/>
                <a:ext cx="1468672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Amazon FSx for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NetApp ONTAP</a:t>
                </a:r>
              </a:p>
            </p:txBody>
          </p:sp>
          <p:pic>
            <p:nvPicPr>
              <p:cNvPr id="34" name="Picture 33" descr="Icon&#10;&#10;Description automatically generated">
                <a:extLst>
                  <a:ext uri="{FF2B5EF4-FFF2-40B4-BE49-F238E27FC236}">
                    <a16:creationId xmlns:a16="http://schemas.microsoft.com/office/drawing/2014/main" id="{5E3ECFD7-2C69-A469-BB79-2BAC8F590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0892" y="2306700"/>
                <a:ext cx="1812292" cy="1200194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CDAF5C-B3FA-6A8E-DDB0-7E192279020E}"/>
                </a:ext>
              </a:extLst>
            </p:cNvPr>
            <p:cNvSpPr txBox="1"/>
            <p:nvPr/>
          </p:nvSpPr>
          <p:spPr>
            <a:xfrm>
              <a:off x="2970097" y="3045650"/>
              <a:ext cx="106952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SnapMirror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496B24-68D1-B67B-D6FC-A808A2F2527C}"/>
                </a:ext>
              </a:extLst>
            </p:cNvPr>
            <p:cNvSpPr txBox="1"/>
            <p:nvPr/>
          </p:nvSpPr>
          <p:spPr>
            <a:xfrm>
              <a:off x="2179496" y="4413487"/>
              <a:ext cx="110158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Cloud Sync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A6D47A-11BD-B887-858B-97B1B680487E}"/>
                </a:ext>
              </a:extLst>
            </p:cNvPr>
            <p:cNvSpPr txBox="1"/>
            <p:nvPr/>
          </p:nvSpPr>
          <p:spPr>
            <a:xfrm>
              <a:off x="5212395" y="5085842"/>
              <a:ext cx="104067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Global File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Cache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090C48-94D1-AD34-F598-B294694720CD}"/>
                </a:ext>
              </a:extLst>
            </p:cNvPr>
            <p:cNvSpPr txBox="1"/>
            <p:nvPr/>
          </p:nvSpPr>
          <p:spPr>
            <a:xfrm>
              <a:off x="4418515" y="5815245"/>
              <a:ext cx="90120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Branch 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0A48FD-C548-CE45-159D-48001974EC74}"/>
                </a:ext>
              </a:extLst>
            </p:cNvPr>
            <p:cNvSpPr txBox="1"/>
            <p:nvPr/>
          </p:nvSpPr>
          <p:spPr>
            <a:xfrm>
              <a:off x="6690796" y="3974468"/>
              <a:ext cx="1032655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NFS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CIFS/SMB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iSCSI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D5235BD-DB4F-F6FD-4200-0E6CC355BD09}"/>
                </a:ext>
              </a:extLst>
            </p:cNvPr>
            <p:cNvSpPr txBox="1"/>
            <p:nvPr/>
          </p:nvSpPr>
          <p:spPr>
            <a:xfrm>
              <a:off x="7407365" y="2981217"/>
              <a:ext cx="72462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Tiering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1447DB3-7C21-81D1-534C-9A39E83FB1C0}"/>
                </a:ext>
              </a:extLst>
            </p:cNvPr>
            <p:cNvSpPr txBox="1"/>
            <p:nvPr/>
          </p:nvSpPr>
          <p:spPr>
            <a:xfrm>
              <a:off x="9410750" y="2018814"/>
              <a:ext cx="112082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Cloud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 Sense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DB79823-4317-EBA2-54B9-2F9BC23D7A47}"/>
              </a:ext>
            </a:extLst>
          </p:cNvPr>
          <p:cNvSpPr txBox="1"/>
          <p:nvPr/>
        </p:nvSpPr>
        <p:spPr>
          <a:xfrm>
            <a:off x="1874525" y="5701204"/>
            <a:ext cx="9667222" cy="83099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42000">
                <a:schemeClr val="accent2">
                  <a:lumMod val="73000"/>
                  <a:lumOff val="27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NetApp BlueXP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Manage operations with a unified control plane delivering a simplified hybrid cloud experience for storage and data services across on-premises and AWS Cloud environments.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NetApp Cloud Insights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Monitor, remediate, and optimize resources and apps with observability services available through BlueXP.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7DB157-144A-FE52-BAF2-B7370D1EAC1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Accessible to the complete NetApp portfolio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B0682-0551-4F7A-8136-E07271762A35}"/>
              </a:ext>
            </a:extLst>
          </p:cNvPr>
          <p:cNvSpPr txBox="1"/>
          <p:nvPr/>
        </p:nvSpPr>
        <p:spPr>
          <a:xfrm>
            <a:off x="9884831" y="3914290"/>
            <a:ext cx="10502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Automated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Backups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DC7167-880D-FA60-A7DD-63792099DBD3}"/>
              </a:ext>
            </a:extLst>
          </p:cNvPr>
          <p:cNvSpPr/>
          <p:nvPr/>
        </p:nvSpPr>
        <p:spPr>
          <a:xfrm rot="5400000">
            <a:off x="5769143" y="-5764185"/>
            <a:ext cx="653710" cy="121856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852"/>
            <a:endParaRPr lang="en-US" sz="1798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72B612-3DDA-757C-D072-9866846A2737}"/>
              </a:ext>
            </a:extLst>
          </p:cNvPr>
          <p:cNvSpPr/>
          <p:nvPr/>
        </p:nvSpPr>
        <p:spPr>
          <a:xfrm rot="5400000">
            <a:off x="572336" y="-567380"/>
            <a:ext cx="653710" cy="1792040"/>
          </a:xfrm>
          <a:prstGeom prst="rect">
            <a:avLst/>
          </a:prstGeom>
          <a:solidFill>
            <a:srgbClr val="5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392" tIns="45696" rIns="91392" bIns="456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852"/>
            <a:endParaRPr lang="en-US" sz="1798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 Box 1075">
            <a:extLst>
              <a:ext uri="{FF2B5EF4-FFF2-40B4-BE49-F238E27FC236}">
                <a16:creationId xmlns:a16="http://schemas.microsoft.com/office/drawing/2014/main" id="{B7420E12-027D-8920-80DD-8D181DC1F7B3}"/>
              </a:ext>
            </a:extLst>
          </p:cNvPr>
          <p:cNvSpPr txBox="1"/>
          <p:nvPr/>
        </p:nvSpPr>
        <p:spPr>
          <a:xfrm>
            <a:off x="333108" y="174418"/>
            <a:ext cx="1232528" cy="43728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852">
              <a:lnSpc>
                <a:spcPct val="107000"/>
              </a:lnSpc>
            </a:pPr>
            <a:endParaRPr lang="en-US" sz="120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913852">
              <a:lnSpc>
                <a:spcPct val="120000"/>
              </a:lnSpc>
            </a:pPr>
            <a:r>
              <a:rPr lang="en-US" sz="2498" b="1">
                <a:solidFill>
                  <a:srgbClr val="FFFFFF"/>
                </a:solidFill>
                <a:latin typeface="Butler"/>
                <a:ea typeface="Calibri" panose="020F0502020204030204" pitchFamily="34" charset="0"/>
                <a:cs typeface="Raleway (TT) Bold"/>
              </a:rPr>
              <a:t> </a:t>
            </a:r>
            <a:endParaRPr lang="en-US" sz="1200">
              <a:solidFill>
                <a:srgbClr val="000000"/>
              </a:solidFill>
              <a:latin typeface="MinionPro-Regular"/>
              <a:ea typeface="Calibri" panose="020F0502020204030204" pitchFamily="34" charset="0"/>
              <a:cs typeface="MinionPro-Regular"/>
            </a:endParaRPr>
          </a:p>
        </p:txBody>
      </p:sp>
      <p:sp>
        <p:nvSpPr>
          <p:cNvPr id="11" name="Text Box 1076">
            <a:extLst>
              <a:ext uri="{FF2B5EF4-FFF2-40B4-BE49-F238E27FC236}">
                <a16:creationId xmlns:a16="http://schemas.microsoft.com/office/drawing/2014/main" id="{DCFF133A-C6B9-700B-3055-D04D4DA197A4}"/>
              </a:ext>
            </a:extLst>
          </p:cNvPr>
          <p:cNvSpPr txBox="1"/>
          <p:nvPr/>
        </p:nvSpPr>
        <p:spPr>
          <a:xfrm>
            <a:off x="2125147" y="81935"/>
            <a:ext cx="9888673" cy="45070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3852">
              <a:lnSpc>
                <a:spcPts val="5996"/>
              </a:lnSpc>
            </a:pPr>
            <a:r>
              <a:rPr lang="en-US" sz="2800" b="1">
                <a:solidFill>
                  <a:srgbClr val="FFFFFF"/>
                </a:solidFill>
                <a:latin typeface="Montserrat"/>
                <a:ea typeface="Calibri" panose="020F0502020204030204" pitchFamily="34" charset="0"/>
                <a:cs typeface="Butler"/>
              </a:rPr>
              <a:t>Key NetApp integrations</a:t>
            </a:r>
            <a:endParaRPr lang="en-US" sz="2800">
              <a:solidFill>
                <a:srgbClr val="FFFFFF"/>
              </a:solidFill>
              <a:latin typeface="Montserrat"/>
              <a:ea typeface="Calibri" panose="020F0502020204030204" pitchFamily="34" charset="0"/>
              <a:cs typeface="MinionPro-Regular"/>
            </a:endParaRPr>
          </a:p>
        </p:txBody>
      </p:sp>
      <p:pic>
        <p:nvPicPr>
          <p:cNvPr id="13" name="Picture 6" descr="netapp logo - Edgenexus load balancers and Application Security">
            <a:extLst>
              <a:ext uri="{FF2B5EF4-FFF2-40B4-BE49-F238E27FC236}">
                <a16:creationId xmlns:a16="http://schemas.microsoft.com/office/drawing/2014/main" id="{56318F80-3FEF-688E-93B3-1B85C3B84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337" y="246603"/>
            <a:ext cx="967713" cy="17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CE1CB4A-B906-2368-125B-DD2D96BEE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8540" y="155502"/>
            <a:ext cx="1545280" cy="37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86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342D63E-AC43-A765-4BA0-C57D05C6630C}"/>
              </a:ext>
            </a:extLst>
          </p:cNvPr>
          <p:cNvGrpSpPr/>
          <p:nvPr/>
        </p:nvGrpSpPr>
        <p:grpSpPr>
          <a:xfrm>
            <a:off x="7318086" y="448752"/>
            <a:ext cx="2713005" cy="676556"/>
            <a:chOff x="7318086" y="448752"/>
            <a:chExt cx="2713005" cy="676556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16574E8-F87F-FB6D-044F-6A8032B4458F}"/>
                </a:ext>
              </a:extLst>
            </p:cNvPr>
            <p:cNvCxnSpPr>
              <a:cxnSpLocks/>
            </p:cNvCxnSpPr>
            <p:nvPr/>
          </p:nvCxnSpPr>
          <p:spPr>
            <a:xfrm>
              <a:off x="8579271" y="793384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70202B4-B29B-89A2-CBA2-4192AD2482F7}"/>
                </a:ext>
              </a:extLst>
            </p:cNvPr>
            <p:cNvCxnSpPr>
              <a:cxnSpLocks/>
            </p:cNvCxnSpPr>
            <p:nvPr/>
          </p:nvCxnSpPr>
          <p:spPr>
            <a:xfrm>
              <a:off x="8579271" y="880137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pic>
          <p:nvPicPr>
            <p:cNvPr id="11" name="image37.png">
              <a:extLst>
                <a:ext uri="{FF2B5EF4-FFF2-40B4-BE49-F238E27FC236}">
                  <a16:creationId xmlns:a16="http://schemas.microsoft.com/office/drawing/2014/main" id="{49748C34-B50D-5B83-8F16-72FBD8CFF532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666506" y="452738"/>
              <a:ext cx="1005844" cy="302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37.png">
              <a:extLst>
                <a:ext uri="{FF2B5EF4-FFF2-40B4-BE49-F238E27FC236}">
                  <a16:creationId xmlns:a16="http://schemas.microsoft.com/office/drawing/2014/main" id="{690CBD5B-9A6F-912C-2376-3E12A779204F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664663" y="448752"/>
              <a:ext cx="1005844" cy="302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A blue and black striped background&#10;&#10;Description automatically generated">
              <a:extLst>
                <a:ext uri="{FF2B5EF4-FFF2-40B4-BE49-F238E27FC236}">
                  <a16:creationId xmlns:a16="http://schemas.microsoft.com/office/drawing/2014/main" id="{CC5E36B3-E6A0-9F91-D7FA-1D1D1085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8086" y="659791"/>
              <a:ext cx="1317501" cy="465517"/>
            </a:xfrm>
            <a:prstGeom prst="rect">
              <a:avLst/>
            </a:prstGeom>
          </p:spPr>
        </p:pic>
        <p:pic>
          <p:nvPicPr>
            <p:cNvPr id="24" name="Picture 23" descr="A blue and black striped background&#10;&#10;Description automatically generated">
              <a:extLst>
                <a:ext uri="{FF2B5EF4-FFF2-40B4-BE49-F238E27FC236}">
                  <a16:creationId xmlns:a16="http://schemas.microsoft.com/office/drawing/2014/main" id="{89D45AB8-375D-AC79-F8A5-13CE8C8A3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3590" y="656255"/>
              <a:ext cx="1317501" cy="465517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8E86C0D-AB53-7844-B391-3BE72741A2D3}"/>
              </a:ext>
            </a:extLst>
          </p:cNvPr>
          <p:cNvGrpSpPr/>
          <p:nvPr/>
        </p:nvGrpSpPr>
        <p:grpSpPr>
          <a:xfrm>
            <a:off x="7495783" y="1271327"/>
            <a:ext cx="1146000" cy="426776"/>
            <a:chOff x="479438" y="3059352"/>
            <a:chExt cx="1146000" cy="426776"/>
          </a:xfrm>
        </p:grpSpPr>
        <p:pic>
          <p:nvPicPr>
            <p:cNvPr id="185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49DA8863-FF7F-B74A-9357-829EB5C405E2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>
              <a:off x="643262" y="3059352"/>
              <a:ext cx="982176" cy="329858"/>
            </a:xfrm>
            <a:prstGeom prst="rect">
              <a:avLst/>
            </a:prstGeom>
            <a:noFill/>
          </p:spPr>
        </p:pic>
        <p:pic>
          <p:nvPicPr>
            <p:cNvPr id="186" name="volume clone copy 3" descr="C:\Users\PrestoGeorge\Desktop\Original-Cylindar.gif">
              <a:extLst>
                <a:ext uri="{FF2B5EF4-FFF2-40B4-BE49-F238E27FC236}">
                  <a16:creationId xmlns:a16="http://schemas.microsoft.com/office/drawing/2014/main" id="{9B7266CE-4F2A-B44F-A395-B05A9E49471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>
              <a:off x="591228" y="3097216"/>
              <a:ext cx="982176" cy="329858"/>
            </a:xfrm>
            <a:prstGeom prst="rect">
              <a:avLst/>
            </a:prstGeom>
            <a:noFill/>
          </p:spPr>
        </p:pic>
        <p:pic>
          <p:nvPicPr>
            <p:cNvPr id="197" name="volume clone copy 2" descr="C:\Users\PrestoGeorge\Desktop\Original-Cylindar.gif">
              <a:extLst>
                <a:ext uri="{FF2B5EF4-FFF2-40B4-BE49-F238E27FC236}">
                  <a16:creationId xmlns:a16="http://schemas.microsoft.com/office/drawing/2014/main" id="{7FD1EEC4-A493-E242-998D-7880058ED1B5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>
              <a:off x="530384" y="3127810"/>
              <a:ext cx="982176" cy="329858"/>
            </a:xfrm>
            <a:prstGeom prst="rect">
              <a:avLst/>
            </a:prstGeom>
            <a:noFill/>
          </p:spPr>
        </p:pic>
        <p:pic>
          <p:nvPicPr>
            <p:cNvPr id="202" name="volume clone copy 1" descr="C:\Users\PrestoGeorge\Desktop\Original-Cylindar.gif">
              <a:extLst>
                <a:ext uri="{FF2B5EF4-FFF2-40B4-BE49-F238E27FC236}">
                  <a16:creationId xmlns:a16="http://schemas.microsoft.com/office/drawing/2014/main" id="{072FA334-31BE-914A-9F57-F3C986CB731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>
              <a:off x="479438" y="3156270"/>
              <a:ext cx="982176" cy="329858"/>
            </a:xfrm>
            <a:prstGeom prst="rect">
              <a:avLst/>
            </a:prstGeom>
            <a:noFill/>
          </p:spPr>
        </p:pic>
      </p:grpSp>
      <p:pic>
        <p:nvPicPr>
          <p:cNvPr id="141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592397" y="1291237"/>
            <a:ext cx="982176" cy="329858"/>
          </a:xfrm>
          <a:prstGeom prst="rect">
            <a:avLst/>
          </a:prstGeom>
          <a:noFill/>
        </p:spPr>
      </p:pic>
      <p:pic>
        <p:nvPicPr>
          <p:cNvPr id="142" name="volume clone copy 3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549522" y="1316400"/>
            <a:ext cx="982176" cy="329858"/>
          </a:xfrm>
          <a:prstGeom prst="rect">
            <a:avLst/>
          </a:prstGeom>
          <a:noFill/>
        </p:spPr>
      </p:pic>
      <p:pic>
        <p:nvPicPr>
          <p:cNvPr id="143" name="volume clone copy 2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500738" y="1339202"/>
            <a:ext cx="982176" cy="329858"/>
          </a:xfrm>
          <a:prstGeom prst="rect">
            <a:avLst/>
          </a:prstGeom>
          <a:noFill/>
        </p:spPr>
      </p:pic>
      <p:pic>
        <p:nvPicPr>
          <p:cNvPr id="144" name="volume clone copy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452406" y="1368245"/>
            <a:ext cx="982176" cy="329858"/>
          </a:xfrm>
          <a:prstGeom prst="rect">
            <a:avLst/>
          </a:prstGeom>
          <a:noFill/>
        </p:spPr>
      </p:pic>
      <p:pic>
        <p:nvPicPr>
          <p:cNvPr id="145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97349" y="1381034"/>
            <a:ext cx="982176" cy="329858"/>
          </a:xfrm>
          <a:prstGeom prst="rect">
            <a:avLst/>
          </a:prstGeom>
          <a:noFill/>
        </p:spPr>
      </p:pic>
      <p:pic>
        <p:nvPicPr>
          <p:cNvPr id="148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840205" y="1372800"/>
            <a:ext cx="982176" cy="329858"/>
          </a:xfrm>
          <a:prstGeom prst="rect">
            <a:avLst/>
          </a:prstGeom>
          <a:noFill/>
        </p:spPr>
      </p:pic>
      <p:pic>
        <p:nvPicPr>
          <p:cNvPr id="149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586215" y="1379556"/>
            <a:ext cx="982176" cy="329858"/>
          </a:xfrm>
          <a:prstGeom prst="rect">
            <a:avLst/>
          </a:prstGeom>
          <a:noFill/>
        </p:spPr>
      </p:pic>
      <p:pic>
        <p:nvPicPr>
          <p:cNvPr id="152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3142421" y="3034124"/>
            <a:ext cx="982176" cy="329858"/>
          </a:xfrm>
          <a:prstGeom prst="rect">
            <a:avLst/>
          </a:prstGeom>
          <a:noFill/>
        </p:spPr>
      </p:pic>
      <p:pic>
        <p:nvPicPr>
          <p:cNvPr id="153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3130441" y="3408572"/>
            <a:ext cx="982176" cy="329858"/>
          </a:xfrm>
          <a:prstGeom prst="rect">
            <a:avLst/>
          </a:prstGeom>
          <a:noFill/>
        </p:spPr>
      </p:pic>
      <p:sp>
        <p:nvSpPr>
          <p:cNvPr id="176" name="TextBox 175"/>
          <p:cNvSpPr txBox="1"/>
          <p:nvPr/>
        </p:nvSpPr>
        <p:spPr>
          <a:xfrm>
            <a:off x="432827" y="1476736"/>
            <a:ext cx="911133" cy="190476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Prod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3146159" y="1440524"/>
            <a:ext cx="930514" cy="208987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Report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1856932" y="1471019"/>
            <a:ext cx="934516" cy="17475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Report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4594955" y="1467178"/>
            <a:ext cx="948923" cy="17193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WebBLOB</a:t>
            </a:r>
          </a:p>
        </p:txBody>
      </p:sp>
      <p:pic>
        <p:nvPicPr>
          <p:cNvPr id="187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597787" y="2236811"/>
            <a:ext cx="982176" cy="329858"/>
          </a:xfrm>
          <a:prstGeom prst="rect">
            <a:avLst/>
          </a:prstGeom>
          <a:noFill/>
        </p:spPr>
      </p:pic>
      <p:sp>
        <p:nvSpPr>
          <p:cNvPr id="188" name="TextBox 187"/>
          <p:cNvSpPr txBox="1"/>
          <p:nvPr/>
        </p:nvSpPr>
        <p:spPr>
          <a:xfrm>
            <a:off x="4641788" y="2300707"/>
            <a:ext cx="938176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Hyperspace</a:t>
            </a:r>
          </a:p>
        </p:txBody>
      </p:sp>
      <p:pic>
        <p:nvPicPr>
          <p:cNvPr id="189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597787" y="2608551"/>
            <a:ext cx="982176" cy="329858"/>
          </a:xfrm>
          <a:prstGeom prst="rect">
            <a:avLst/>
          </a:prstGeom>
          <a:noFill/>
        </p:spPr>
      </p:pic>
      <p:pic>
        <p:nvPicPr>
          <p:cNvPr id="134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454754" y="1393564"/>
            <a:ext cx="982176" cy="329858"/>
          </a:xfrm>
          <a:prstGeom prst="rect">
            <a:avLst/>
          </a:prstGeom>
          <a:noFill/>
        </p:spPr>
      </p:pic>
      <p:sp>
        <p:nvSpPr>
          <p:cNvPr id="150" name="TextBox 149"/>
          <p:cNvSpPr txBox="1"/>
          <p:nvPr/>
        </p:nvSpPr>
        <p:spPr>
          <a:xfrm>
            <a:off x="7506850" y="1476035"/>
            <a:ext cx="911133" cy="190476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 Prod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00738" y="4276392"/>
            <a:ext cx="971260" cy="872215"/>
            <a:chOff x="456851" y="3976627"/>
            <a:chExt cx="971513" cy="87244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Epic Prod</a:t>
              </a: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1412219" y="4273259"/>
            <a:ext cx="971260" cy="872215"/>
            <a:chOff x="456851" y="3976627"/>
            <a:chExt cx="971513" cy="872442"/>
          </a:xfrm>
        </p:grpSpPr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Report Prod</a:t>
              </a: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3102403" y="4273259"/>
            <a:ext cx="971260" cy="872215"/>
            <a:chOff x="456851" y="3976627"/>
            <a:chExt cx="971513" cy="872442"/>
          </a:xfrm>
        </p:grpSpPr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91" name="TextBox 190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None Prod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4584285" y="4280462"/>
            <a:ext cx="971260" cy="872215"/>
            <a:chOff x="456851" y="3976627"/>
            <a:chExt cx="971513" cy="872442"/>
          </a:xfrm>
        </p:grpSpPr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96" name="TextBox 195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Backup Media</a:t>
              </a: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2505226" y="5717063"/>
            <a:ext cx="971260" cy="872215"/>
            <a:chOff x="456851" y="3976627"/>
            <a:chExt cx="971513" cy="872442"/>
          </a:xfrm>
        </p:grpSpPr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15" name="TextBox 214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Automation</a:t>
              </a:r>
            </a:p>
          </p:txBody>
        </p:sp>
      </p:grpSp>
      <p:pic>
        <p:nvPicPr>
          <p:cNvPr id="217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3132366" y="3792371"/>
            <a:ext cx="982176" cy="329858"/>
          </a:xfrm>
          <a:prstGeom prst="rect">
            <a:avLst/>
          </a:prstGeom>
          <a:noFill/>
        </p:spPr>
      </p:pic>
      <p:cxnSp>
        <p:nvCxnSpPr>
          <p:cNvPr id="44" name="Curved Connector 43"/>
          <p:cNvCxnSpPr>
            <a:stCxn id="147" idx="1"/>
            <a:endCxn id="152" idx="1"/>
          </p:cNvCxnSpPr>
          <p:nvPr/>
        </p:nvCxnSpPr>
        <p:spPr>
          <a:xfrm rot="10800000" flipV="1">
            <a:off x="3142421" y="2394397"/>
            <a:ext cx="6596" cy="804656"/>
          </a:xfrm>
          <a:prstGeom prst="curvedConnector3">
            <a:avLst>
              <a:gd name="adj1" fmla="val 356573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6" name="Curved Connector 225"/>
          <p:cNvCxnSpPr>
            <a:stCxn id="147" idx="1"/>
            <a:endCxn id="153" idx="1"/>
          </p:cNvCxnSpPr>
          <p:nvPr/>
        </p:nvCxnSpPr>
        <p:spPr>
          <a:xfrm rot="10800000" flipV="1">
            <a:off x="3130441" y="2394397"/>
            <a:ext cx="18576" cy="1179104"/>
          </a:xfrm>
          <a:prstGeom prst="curvedConnector3">
            <a:avLst>
              <a:gd name="adj1" fmla="val 212065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8" name="Curved Connector 227"/>
          <p:cNvCxnSpPr>
            <a:cxnSpLocks/>
            <a:stCxn id="147" idx="1"/>
            <a:endCxn id="217" idx="1"/>
          </p:cNvCxnSpPr>
          <p:nvPr/>
        </p:nvCxnSpPr>
        <p:spPr>
          <a:xfrm rot="10800000" flipV="1">
            <a:off x="3132368" y="2394397"/>
            <a:ext cx="16651" cy="1562903"/>
          </a:xfrm>
          <a:prstGeom prst="curvedConnector3">
            <a:avLst>
              <a:gd name="adj1" fmla="val 3303411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3" name="TextBox 232"/>
          <p:cNvSpPr txBox="1"/>
          <p:nvPr/>
        </p:nvSpPr>
        <p:spPr>
          <a:xfrm>
            <a:off x="3146915" y="3105613"/>
            <a:ext cx="954974" cy="20128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SUP Clone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3146910" y="3487476"/>
            <a:ext cx="954974" cy="20128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REL Clone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3135380" y="3860381"/>
            <a:ext cx="954974" cy="20128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 Clone</a:t>
            </a:r>
          </a:p>
        </p:txBody>
      </p:sp>
      <p:cxnSp>
        <p:nvCxnSpPr>
          <p:cNvPr id="242" name="Curved Connector 241"/>
          <p:cNvCxnSpPr>
            <a:cxnSpLocks/>
            <a:stCxn id="152" idx="1"/>
            <a:endCxn id="181" idx="1"/>
          </p:cNvCxnSpPr>
          <p:nvPr/>
        </p:nvCxnSpPr>
        <p:spPr>
          <a:xfrm rot="10800000" flipH="1" flipV="1">
            <a:off x="3142421" y="3199053"/>
            <a:ext cx="213089" cy="1359881"/>
          </a:xfrm>
          <a:prstGeom prst="curvedConnector3">
            <a:avLst>
              <a:gd name="adj1" fmla="val -23701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3" name="Curved Connector 242"/>
          <p:cNvCxnSpPr>
            <a:cxnSpLocks/>
            <a:stCxn id="153" idx="1"/>
            <a:endCxn id="181" idx="1"/>
          </p:cNvCxnSpPr>
          <p:nvPr/>
        </p:nvCxnSpPr>
        <p:spPr>
          <a:xfrm rot="10800000" flipH="1" flipV="1">
            <a:off x="3130441" y="3573501"/>
            <a:ext cx="225069" cy="985433"/>
          </a:xfrm>
          <a:prstGeom prst="curvedConnector3">
            <a:avLst>
              <a:gd name="adj1" fmla="val -21967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4" name="Curved Connector 243"/>
          <p:cNvCxnSpPr>
            <a:cxnSpLocks/>
            <a:stCxn id="217" idx="1"/>
            <a:endCxn id="181" idx="1"/>
          </p:cNvCxnSpPr>
          <p:nvPr/>
        </p:nvCxnSpPr>
        <p:spPr>
          <a:xfrm rot="10800000" flipH="1" flipV="1">
            <a:off x="3132366" y="3957300"/>
            <a:ext cx="223144" cy="601634"/>
          </a:xfrm>
          <a:prstGeom prst="curvedConnector3">
            <a:avLst>
              <a:gd name="adj1" fmla="val -21680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>
            <a:off x="4581528" y="5423164"/>
            <a:ext cx="971260" cy="872215"/>
            <a:chOff x="456851" y="3976627"/>
            <a:chExt cx="971513" cy="872442"/>
          </a:xfrm>
        </p:grpSpPr>
        <p:pic>
          <p:nvPicPr>
            <p:cNvPr id="252" name="Picture 25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53" name="TextBox 252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vCenter</a:t>
              </a:r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386562" y="5468706"/>
            <a:ext cx="1187114" cy="965779"/>
            <a:chOff x="387469" y="3976627"/>
            <a:chExt cx="1187423" cy="966031"/>
          </a:xfrm>
        </p:grpSpPr>
        <p:pic>
          <p:nvPicPr>
            <p:cNvPr id="255" name="Picture 25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56" name="TextBox 255"/>
            <p:cNvSpPr txBox="1"/>
            <p:nvPr/>
          </p:nvSpPr>
          <p:spPr>
            <a:xfrm>
              <a:off x="387469" y="4641716"/>
              <a:ext cx="118742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Active IQ </a:t>
              </a:r>
              <a:b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Unified Manager</a:t>
              </a:r>
            </a:p>
          </p:txBody>
        </p:sp>
      </p:grpSp>
      <p:cxnSp>
        <p:nvCxnSpPr>
          <p:cNvPr id="258" name="Straight Arrow Connector 257"/>
          <p:cNvCxnSpPr>
            <a:cxnSpLocks/>
            <a:endCxn id="334" idx="2"/>
          </p:cNvCxnSpPr>
          <p:nvPr/>
        </p:nvCxnSpPr>
        <p:spPr>
          <a:xfrm flipH="1" flipV="1">
            <a:off x="968730" y="5296287"/>
            <a:ext cx="1714843" cy="491517"/>
          </a:xfrm>
          <a:prstGeom prst="straightConnector1">
            <a:avLst/>
          </a:prstGeom>
          <a:ln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>
            <a:cxnSpLocks/>
            <a:stCxn id="212" idx="1"/>
          </p:cNvCxnSpPr>
          <p:nvPr/>
        </p:nvCxnSpPr>
        <p:spPr>
          <a:xfrm flipH="1" flipV="1">
            <a:off x="1166115" y="5796897"/>
            <a:ext cx="1592218" cy="20584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>
            <a:cxnSpLocks/>
            <a:stCxn id="338" idx="2"/>
            <a:endCxn id="212" idx="0"/>
          </p:cNvCxnSpPr>
          <p:nvPr/>
        </p:nvCxnSpPr>
        <p:spPr>
          <a:xfrm flipH="1">
            <a:off x="2986874" y="5242863"/>
            <a:ext cx="591499" cy="474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>
            <a:cxnSpLocks/>
            <a:stCxn id="196" idx="2"/>
          </p:cNvCxnSpPr>
          <p:nvPr/>
        </p:nvCxnSpPr>
        <p:spPr>
          <a:xfrm flipH="1">
            <a:off x="3215415" y="5152677"/>
            <a:ext cx="1854500" cy="64422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cxnSpLocks/>
            <a:stCxn id="212" idx="3"/>
          </p:cNvCxnSpPr>
          <p:nvPr/>
        </p:nvCxnSpPr>
        <p:spPr>
          <a:xfrm flipV="1">
            <a:off x="3215414" y="5796897"/>
            <a:ext cx="1619222" cy="205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D87FBD4-4080-EE4E-85B6-2DF92965BAB0}"/>
              </a:ext>
            </a:extLst>
          </p:cNvPr>
          <p:cNvGrpSpPr/>
          <p:nvPr/>
        </p:nvGrpSpPr>
        <p:grpSpPr>
          <a:xfrm>
            <a:off x="725210" y="1704544"/>
            <a:ext cx="1455316" cy="253275"/>
            <a:chOff x="723622" y="1828722"/>
            <a:chExt cx="1455316" cy="253275"/>
          </a:xfrm>
        </p:grpSpPr>
        <p:cxnSp>
          <p:nvCxnSpPr>
            <p:cNvPr id="162" name="Elbow Connector 161"/>
            <p:cNvCxnSpPr/>
            <p:nvPr/>
          </p:nvCxnSpPr>
          <p:spPr>
            <a:xfrm rot="16200000" flipH="1">
              <a:off x="1466073" y="1128555"/>
              <a:ext cx="12697" cy="1413032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C6A5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9" name="TextBox 278"/>
            <p:cNvSpPr txBox="1"/>
            <p:nvPr/>
          </p:nvSpPr>
          <p:spPr>
            <a:xfrm>
              <a:off x="723622" y="1879929"/>
              <a:ext cx="928635" cy="202068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C6A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Epic Mirror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06332-361E-844A-BC36-E2F80029DB38}"/>
              </a:ext>
            </a:extLst>
          </p:cNvPr>
          <p:cNvGrpSpPr/>
          <p:nvPr/>
        </p:nvGrpSpPr>
        <p:grpSpPr>
          <a:xfrm>
            <a:off x="2437712" y="1710893"/>
            <a:ext cx="1509924" cy="249635"/>
            <a:chOff x="2436124" y="1835071"/>
            <a:chExt cx="1509924" cy="249635"/>
          </a:xfrm>
        </p:grpSpPr>
        <p:cxnSp>
          <p:nvCxnSpPr>
            <p:cNvPr id="219" name="Elbow Connector 218"/>
            <p:cNvCxnSpPr/>
            <p:nvPr/>
          </p:nvCxnSpPr>
          <p:spPr>
            <a:xfrm rot="16200000" flipH="1">
              <a:off x="3148096" y="1123099"/>
              <a:ext cx="1173" cy="1425118"/>
            </a:xfrm>
            <a:prstGeom prst="bentConnector3">
              <a:avLst>
                <a:gd name="adj1" fmla="val 19588491"/>
              </a:avLst>
            </a:prstGeom>
            <a:ln>
              <a:solidFill>
                <a:srgbClr val="00C6A5"/>
              </a:solidFill>
              <a:prstDash val="sysDot"/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80" name="TextBox 279"/>
            <p:cNvSpPr txBox="1"/>
            <p:nvPr/>
          </p:nvSpPr>
          <p:spPr>
            <a:xfrm>
              <a:off x="3017413" y="1882638"/>
              <a:ext cx="928635" cy="202068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C6A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Daily Dump</a:t>
              </a:r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7860351" y="4262218"/>
            <a:ext cx="971260" cy="872215"/>
            <a:chOff x="456851" y="3976627"/>
            <a:chExt cx="971513" cy="872442"/>
          </a:xfrm>
        </p:grpSpPr>
        <p:pic>
          <p:nvPicPr>
            <p:cNvPr id="306" name="Picture 30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07" name="TextBox 306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Epic DR</a:t>
              </a:r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8584613" y="4254418"/>
            <a:ext cx="971260" cy="872215"/>
            <a:chOff x="456851" y="3976627"/>
            <a:chExt cx="971513" cy="872442"/>
          </a:xfrm>
        </p:grpSpPr>
        <p:pic>
          <p:nvPicPr>
            <p:cNvPr id="309" name="Picture 30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10" name="TextBox 309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Report DR</a:t>
              </a:r>
            </a:p>
          </p:txBody>
        </p:sp>
      </p:grpSp>
      <p:grpSp>
        <p:nvGrpSpPr>
          <p:cNvPr id="311" name="Group 310"/>
          <p:cNvGrpSpPr/>
          <p:nvPr/>
        </p:nvGrpSpPr>
        <p:grpSpPr>
          <a:xfrm>
            <a:off x="8192942" y="5468705"/>
            <a:ext cx="971260" cy="872215"/>
            <a:chOff x="456851" y="3976627"/>
            <a:chExt cx="971513" cy="872442"/>
          </a:xfrm>
        </p:grpSpPr>
        <p:pic>
          <p:nvPicPr>
            <p:cNvPr id="312" name="Picture 3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13" name="TextBox 312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Automation</a:t>
              </a:r>
            </a:p>
          </p:txBody>
        </p:sp>
      </p:grpSp>
      <p:sp>
        <p:nvSpPr>
          <p:cNvPr id="314" name="TextBox 313"/>
          <p:cNvSpPr txBox="1"/>
          <p:nvPr/>
        </p:nvSpPr>
        <p:spPr>
          <a:xfrm>
            <a:off x="566999" y="1120117"/>
            <a:ext cx="897431" cy="149197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prod-01</a:t>
            </a:r>
          </a:p>
        </p:txBody>
      </p:sp>
      <p:sp>
        <p:nvSpPr>
          <p:cNvPr id="315" name="TextBox 314"/>
          <p:cNvSpPr txBox="1"/>
          <p:nvPr/>
        </p:nvSpPr>
        <p:spPr>
          <a:xfrm>
            <a:off x="1962503" y="1120117"/>
            <a:ext cx="897431" cy="149197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prod-02</a:t>
            </a:r>
          </a:p>
        </p:txBody>
      </p:sp>
      <p:sp>
        <p:nvSpPr>
          <p:cNvPr id="316" name="TextBox 315"/>
          <p:cNvSpPr txBox="1"/>
          <p:nvPr/>
        </p:nvSpPr>
        <p:spPr>
          <a:xfrm>
            <a:off x="3369426" y="1120117"/>
            <a:ext cx="897431" cy="149197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prod-03</a:t>
            </a:r>
          </a:p>
        </p:txBody>
      </p:sp>
      <p:sp>
        <p:nvSpPr>
          <p:cNvPr id="317" name="TextBox 316"/>
          <p:cNvSpPr txBox="1"/>
          <p:nvPr/>
        </p:nvSpPr>
        <p:spPr>
          <a:xfrm>
            <a:off x="4764930" y="1120117"/>
            <a:ext cx="897431" cy="149197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prod-04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7528121" y="1120117"/>
            <a:ext cx="897431" cy="149197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dr-01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8923625" y="1120117"/>
            <a:ext cx="897431" cy="149197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dr-02</a:t>
            </a:r>
          </a:p>
        </p:txBody>
      </p:sp>
      <p:cxnSp>
        <p:nvCxnSpPr>
          <p:cNvPr id="323" name="Straight Connector 322"/>
          <p:cNvCxnSpPr/>
          <p:nvPr/>
        </p:nvCxnSpPr>
        <p:spPr>
          <a:xfrm flipH="1">
            <a:off x="6474534" y="88554"/>
            <a:ext cx="121" cy="6455825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4" name="TextBox 333"/>
          <p:cNvSpPr txBox="1"/>
          <p:nvPr/>
        </p:nvSpPr>
        <p:spPr>
          <a:xfrm>
            <a:off x="482902" y="5083820"/>
            <a:ext cx="971656" cy="212467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Freeze/Thaw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3160530" y="4977214"/>
            <a:ext cx="835685" cy="265649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061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Envcopy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C7E297-D5E2-1641-B9D8-0E230AAAE6FA}"/>
              </a:ext>
            </a:extLst>
          </p:cNvPr>
          <p:cNvGrpSpPr/>
          <p:nvPr/>
        </p:nvGrpSpPr>
        <p:grpSpPr>
          <a:xfrm>
            <a:off x="4104564" y="2787211"/>
            <a:ext cx="732828" cy="1893709"/>
            <a:chOff x="4102975" y="2911390"/>
            <a:chExt cx="732828" cy="1893709"/>
          </a:xfrm>
        </p:grpSpPr>
        <p:cxnSp>
          <p:nvCxnSpPr>
            <p:cNvPr id="231" name="Curved Connector 230"/>
            <p:cNvCxnSpPr>
              <a:cxnSpLocks/>
              <a:stCxn id="203" idx="3"/>
              <a:endCxn id="195" idx="1"/>
            </p:cNvCxnSpPr>
            <p:nvPr/>
          </p:nvCxnSpPr>
          <p:spPr>
            <a:xfrm>
              <a:off x="4116509" y="2911390"/>
              <a:ext cx="719294" cy="1778927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46" name="TextBox 345"/>
            <p:cNvSpPr txBox="1"/>
            <p:nvPr/>
          </p:nvSpPr>
          <p:spPr>
            <a:xfrm>
              <a:off x="4102975" y="4590535"/>
              <a:ext cx="619314" cy="214564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Mount</a:t>
              </a:r>
            </a:p>
          </p:txBody>
        </p:sp>
      </p:grpSp>
      <p:sp>
        <p:nvSpPr>
          <p:cNvPr id="171" name="TextBox 170"/>
          <p:cNvSpPr txBox="1"/>
          <p:nvPr/>
        </p:nvSpPr>
        <p:spPr>
          <a:xfrm>
            <a:off x="2050963" y="3081040"/>
            <a:ext cx="619314" cy="214564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06100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Clone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2076747" y="3898404"/>
            <a:ext cx="619314" cy="214564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06100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Mount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C87B8F-EAF0-D644-AA1F-693C17F11880}"/>
              </a:ext>
            </a:extLst>
          </p:cNvPr>
          <p:cNvGrpSpPr/>
          <p:nvPr/>
        </p:nvGrpSpPr>
        <p:grpSpPr>
          <a:xfrm>
            <a:off x="668433" y="1710892"/>
            <a:ext cx="7476794" cy="297383"/>
            <a:chOff x="666845" y="1835070"/>
            <a:chExt cx="7476794" cy="297383"/>
          </a:xfrm>
        </p:grpSpPr>
        <p:cxnSp>
          <p:nvCxnSpPr>
            <p:cNvPr id="177" name="Elbow Connector 176"/>
            <p:cNvCxnSpPr/>
            <p:nvPr/>
          </p:nvCxnSpPr>
          <p:spPr>
            <a:xfrm>
              <a:off x="666845" y="1835070"/>
              <a:ext cx="7476794" cy="12531"/>
            </a:xfrm>
            <a:prstGeom prst="bentConnector4">
              <a:avLst>
                <a:gd name="adj1" fmla="val 131"/>
                <a:gd name="adj2" fmla="val 2385575"/>
              </a:avLst>
            </a:prstGeom>
            <a:ln>
              <a:solidFill>
                <a:srgbClr val="00C6A5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4" name="TextBox 193"/>
            <p:cNvSpPr txBox="1"/>
            <p:nvPr/>
          </p:nvSpPr>
          <p:spPr>
            <a:xfrm>
              <a:off x="7108220" y="1930385"/>
              <a:ext cx="928635" cy="202068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C6A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Epic Mirror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61FF4F9-40B7-2D40-8E8F-97E8B34128C3}"/>
              </a:ext>
            </a:extLst>
          </p:cNvPr>
          <p:cNvGrpSpPr/>
          <p:nvPr/>
        </p:nvGrpSpPr>
        <p:grpSpPr>
          <a:xfrm>
            <a:off x="5294473" y="4566137"/>
            <a:ext cx="1667633" cy="1262568"/>
            <a:chOff x="5292884" y="4566148"/>
            <a:chExt cx="1667633" cy="1262568"/>
          </a:xfrm>
        </p:grpSpPr>
        <p:sp>
          <p:nvSpPr>
            <p:cNvPr id="348" name="TextBox 347"/>
            <p:cNvSpPr txBox="1"/>
            <p:nvPr/>
          </p:nvSpPr>
          <p:spPr>
            <a:xfrm>
              <a:off x="5655975" y="5614152"/>
              <a:ext cx="660754" cy="214564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Stream Backup</a:t>
              </a:r>
            </a:p>
          </p:txBody>
        </p:sp>
        <p:cxnSp>
          <p:nvCxnSpPr>
            <p:cNvPr id="199" name="Curved Connector 198"/>
            <p:cNvCxnSpPr>
              <a:cxnSpLocks/>
              <a:stCxn id="195" idx="3"/>
            </p:cNvCxnSpPr>
            <p:nvPr/>
          </p:nvCxnSpPr>
          <p:spPr>
            <a:xfrm>
              <a:off x="5292884" y="4566148"/>
              <a:ext cx="1667633" cy="1203989"/>
            </a:xfrm>
            <a:prstGeom prst="curvedConnector3">
              <a:avLst>
                <a:gd name="adj1" fmla="val 23599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98" name="Curved Connector 197"/>
          <p:cNvCxnSpPr>
            <a:cxnSpLocks/>
            <a:stCxn id="164" idx="3"/>
          </p:cNvCxnSpPr>
          <p:nvPr/>
        </p:nvCxnSpPr>
        <p:spPr>
          <a:xfrm>
            <a:off x="4246986" y="2319218"/>
            <a:ext cx="2715120" cy="3450909"/>
          </a:xfrm>
          <a:prstGeom prst="curvedConnector3">
            <a:avLst>
              <a:gd name="adj1" fmla="val 56237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4638182" y="2683342"/>
            <a:ext cx="928635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VMware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52E624-62B3-9C43-8BFC-2E0BB3D7E1C6}"/>
              </a:ext>
            </a:extLst>
          </p:cNvPr>
          <p:cNvGrpSpPr/>
          <p:nvPr/>
        </p:nvGrpSpPr>
        <p:grpSpPr>
          <a:xfrm>
            <a:off x="590722" y="1710892"/>
            <a:ext cx="3769142" cy="848434"/>
            <a:chOff x="590722" y="1835071"/>
            <a:chExt cx="3769142" cy="84843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D35E7EF-BAEA-CD40-97D5-5F0011476166}"/>
                </a:ext>
              </a:extLst>
            </p:cNvPr>
            <p:cNvGrpSpPr/>
            <p:nvPr/>
          </p:nvGrpSpPr>
          <p:grpSpPr>
            <a:xfrm>
              <a:off x="3213864" y="2210010"/>
              <a:ext cx="1146000" cy="426776"/>
              <a:chOff x="479438" y="3059352"/>
              <a:chExt cx="1146000" cy="426776"/>
            </a:xfrm>
          </p:grpSpPr>
          <p:pic>
            <p:nvPicPr>
              <p:cNvPr id="157" name="volume clone copy 4" descr="C:\Users\PrestoGeorge\Desktop\Original-Cylindar.gif"/>
              <p:cNvPicPr preferRelativeResize="0"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643262" y="3059352"/>
                <a:ext cx="982176" cy="329858"/>
              </a:xfrm>
              <a:prstGeom prst="rect">
                <a:avLst/>
              </a:prstGeom>
              <a:noFill/>
            </p:spPr>
          </p:pic>
          <p:pic>
            <p:nvPicPr>
              <p:cNvPr id="158" name="volume clone copy 3" descr="C:\Users\PrestoGeorge\Desktop\Original-Cylindar.gif"/>
              <p:cNvPicPr preferRelativeResize="0"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91228" y="3097216"/>
                <a:ext cx="982176" cy="329858"/>
              </a:xfrm>
              <a:prstGeom prst="rect">
                <a:avLst/>
              </a:prstGeom>
              <a:noFill/>
            </p:spPr>
          </p:pic>
          <p:pic>
            <p:nvPicPr>
              <p:cNvPr id="164" name="volume clone copy 2" descr="C:\Users\PrestoGeorge\Desktop\Original-Cylindar.gif"/>
              <p:cNvPicPr preferRelativeResize="0"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30384" y="3127810"/>
                <a:ext cx="982176" cy="329858"/>
              </a:xfrm>
              <a:prstGeom prst="rect">
                <a:avLst/>
              </a:prstGeom>
              <a:noFill/>
            </p:spPr>
          </p:pic>
          <p:pic>
            <p:nvPicPr>
              <p:cNvPr id="178" name="volume clone copy 1" descr="C:\Users\PrestoGeorge\Desktop\Original-Cylindar.gif"/>
              <p:cNvPicPr preferRelativeResize="0"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79438" y="3156270"/>
                <a:ext cx="982176" cy="329858"/>
              </a:xfrm>
              <a:prstGeom prst="rect">
                <a:avLst/>
              </a:prstGeom>
              <a:noFill/>
            </p:spPr>
          </p:pic>
        </p:grpSp>
        <p:pic>
          <p:nvPicPr>
            <p:cNvPr id="147" name="volume clone 1" descr="C:\Users\PrestoGeorge\Desktop\Original-Cylindar.gif"/>
            <p:cNvPicPr preferRelativeResize="0"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149017" y="2353647"/>
              <a:ext cx="982176" cy="329858"/>
            </a:xfrm>
            <a:prstGeom prst="rect">
              <a:avLst/>
            </a:prstGeom>
            <a:noFill/>
          </p:spPr>
        </p:pic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E7551035-CD4E-AF44-A3CD-CD9F1841A14A}"/>
                </a:ext>
              </a:extLst>
            </p:cNvPr>
            <p:cNvCxnSpPr>
              <a:cxnSpLocks/>
            </p:cNvCxnSpPr>
            <p:nvPr/>
          </p:nvCxnSpPr>
          <p:spPr>
            <a:xfrm>
              <a:off x="590722" y="1835071"/>
              <a:ext cx="2585018" cy="671862"/>
            </a:xfrm>
            <a:prstGeom prst="bentConnector3">
              <a:avLst>
                <a:gd name="adj1" fmla="val 231"/>
              </a:avLst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463EF820-72B0-3B46-8C5B-2B3D74EFEE3C}"/>
                </a:ext>
              </a:extLst>
            </p:cNvPr>
            <p:cNvSpPr txBox="1"/>
            <p:nvPr/>
          </p:nvSpPr>
          <p:spPr>
            <a:xfrm>
              <a:off x="3145718" y="2416603"/>
              <a:ext cx="1002294" cy="219450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Epic Backup</a:t>
              </a:r>
            </a:p>
          </p:txBody>
        </p:sp>
      </p:grpSp>
      <p:pic>
        <p:nvPicPr>
          <p:cNvPr id="169" name="volume clone 1" descr="C:\Users\PrestoGeorge\Desktop\Original-Cylindar.gif">
            <a:extLst>
              <a:ext uri="{FF2B5EF4-FFF2-40B4-BE49-F238E27FC236}">
                <a16:creationId xmlns:a16="http://schemas.microsoft.com/office/drawing/2014/main" id="{7006833D-6C70-994E-A19B-A8CC9598D4A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154544" y="1360117"/>
            <a:ext cx="982176" cy="329858"/>
          </a:xfrm>
          <a:prstGeom prst="rect">
            <a:avLst/>
          </a:prstGeom>
          <a:noFill/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1C766D5B-7014-5E41-A3F3-B0F81D62F5F6}"/>
              </a:ext>
            </a:extLst>
          </p:cNvPr>
          <p:cNvSpPr txBox="1"/>
          <p:nvPr/>
        </p:nvSpPr>
        <p:spPr>
          <a:xfrm>
            <a:off x="3163284" y="1447739"/>
            <a:ext cx="948923" cy="17193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Clarity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E30843-A893-C44A-9BFD-6BF3B5980B05}"/>
              </a:ext>
            </a:extLst>
          </p:cNvPr>
          <p:cNvGrpSpPr/>
          <p:nvPr/>
        </p:nvGrpSpPr>
        <p:grpSpPr>
          <a:xfrm>
            <a:off x="3046024" y="2394397"/>
            <a:ext cx="1556512" cy="557743"/>
            <a:chOff x="3044435" y="2394397"/>
            <a:chExt cx="1556512" cy="557743"/>
          </a:xfrm>
        </p:grpSpPr>
        <p:pic>
          <p:nvPicPr>
            <p:cNvPr id="203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4D5480FB-DC57-1241-AE82-F9DD277BDD65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>
              <a:off x="3134333" y="2622282"/>
              <a:ext cx="982176" cy="329858"/>
            </a:xfrm>
            <a:prstGeom prst="rect">
              <a:avLst/>
            </a:prstGeom>
            <a:noFill/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3B8AB966-6C4F-434A-9ED1-15C3D4765B92}"/>
                </a:ext>
              </a:extLst>
            </p:cNvPr>
            <p:cNvSpPr txBox="1"/>
            <p:nvPr/>
          </p:nvSpPr>
          <p:spPr>
            <a:xfrm>
              <a:off x="3044435" y="2684606"/>
              <a:ext cx="1191419" cy="213013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Backup Clone</a:t>
              </a:r>
            </a:p>
          </p:txBody>
        </p:sp>
        <p:cxnSp>
          <p:nvCxnSpPr>
            <p:cNvPr id="205" name="Curved Connector 204">
              <a:extLst>
                <a:ext uri="{FF2B5EF4-FFF2-40B4-BE49-F238E27FC236}">
                  <a16:creationId xmlns:a16="http://schemas.microsoft.com/office/drawing/2014/main" id="{B8445529-5377-0842-9285-F465EA923589}"/>
                </a:ext>
              </a:extLst>
            </p:cNvPr>
            <p:cNvCxnSpPr>
              <a:cxnSpLocks/>
              <a:stCxn id="147" idx="3"/>
              <a:endCxn id="203" idx="3"/>
            </p:cNvCxnSpPr>
            <p:nvPr/>
          </p:nvCxnSpPr>
          <p:spPr>
            <a:xfrm flipH="1">
              <a:off x="4116509" y="2394397"/>
              <a:ext cx="13095" cy="392814"/>
            </a:xfrm>
            <a:prstGeom prst="curvedConnector3">
              <a:avLst>
                <a:gd name="adj1" fmla="val -2780199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4287969C-7C62-0442-AE94-646DF2349CF4}"/>
                </a:ext>
              </a:extLst>
            </p:cNvPr>
            <p:cNvSpPr txBox="1"/>
            <p:nvPr/>
          </p:nvSpPr>
          <p:spPr>
            <a:xfrm>
              <a:off x="3981633" y="2485887"/>
              <a:ext cx="619314" cy="214564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Clone</a:t>
              </a:r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5C814792-C385-9D4A-B025-0C9BC4731418}"/>
              </a:ext>
            </a:extLst>
          </p:cNvPr>
          <p:cNvSpPr txBox="1"/>
          <p:nvPr/>
        </p:nvSpPr>
        <p:spPr>
          <a:xfrm>
            <a:off x="1384472" y="2139104"/>
            <a:ext cx="1013117" cy="325586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SnapMirror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6A154B53-497A-824F-91AF-8F89528EFD80}"/>
              </a:ext>
            </a:extLst>
          </p:cNvPr>
          <p:cNvSpPr txBox="1"/>
          <p:nvPr/>
        </p:nvSpPr>
        <p:spPr>
          <a:xfrm>
            <a:off x="4489172" y="3548213"/>
            <a:ext cx="1369535" cy="562436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Optional bypass media server and use SnapMirror with vault policy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CA28448-FD85-443D-8721-F851F594AD38}"/>
              </a:ext>
            </a:extLst>
          </p:cNvPr>
          <p:cNvGrpSpPr/>
          <p:nvPr/>
        </p:nvGrpSpPr>
        <p:grpSpPr>
          <a:xfrm>
            <a:off x="356964" y="445905"/>
            <a:ext cx="5515432" cy="673353"/>
            <a:chOff x="356964" y="445905"/>
            <a:chExt cx="5515432" cy="673353"/>
          </a:xfrm>
        </p:grpSpPr>
        <p:pic>
          <p:nvPicPr>
            <p:cNvPr id="49" name="image36.png">
              <a:extLst>
                <a:ext uri="{FF2B5EF4-FFF2-40B4-BE49-F238E27FC236}">
                  <a16:creationId xmlns:a16="http://schemas.microsoft.com/office/drawing/2014/main" id="{03088DEC-F5B2-DA41-7E34-D5B85243E169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556176" y="446226"/>
              <a:ext cx="1554485" cy="3018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" name="image36.png">
              <a:extLst>
                <a:ext uri="{FF2B5EF4-FFF2-40B4-BE49-F238E27FC236}">
                  <a16:creationId xmlns:a16="http://schemas.microsoft.com/office/drawing/2014/main" id="{9A86CD37-4BB9-C245-27DB-5417AE23F600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2958377" y="445905"/>
              <a:ext cx="1554485" cy="3018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A61334C-8DEA-2651-B660-57125EF65239}"/>
                </a:ext>
              </a:extLst>
            </p:cNvPr>
            <p:cNvGrpSpPr/>
            <p:nvPr/>
          </p:nvGrpSpPr>
          <p:grpSpPr>
            <a:xfrm>
              <a:off x="1618149" y="787334"/>
              <a:ext cx="187381" cy="86753"/>
              <a:chOff x="7362525" y="3654923"/>
              <a:chExt cx="187381" cy="86753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B1A3026-1BB1-E11A-63EC-A756E00B9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525" y="3654923"/>
                <a:ext cx="18738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E05F105-82EB-0C2A-6888-BC85A6766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525" y="3741676"/>
                <a:ext cx="18738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pic>
          <p:nvPicPr>
            <p:cNvPr id="30" name="image37.png">
              <a:extLst>
                <a:ext uri="{FF2B5EF4-FFF2-40B4-BE49-F238E27FC236}">
                  <a16:creationId xmlns:a16="http://schemas.microsoft.com/office/drawing/2014/main" id="{2632AEE4-8867-317F-50A2-28D48E483FD7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05384" y="446688"/>
              <a:ext cx="1005844" cy="302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" name="Picture 33" descr="A blue and black striped background&#10;&#10;Description automatically generated">
              <a:extLst>
                <a:ext uri="{FF2B5EF4-FFF2-40B4-BE49-F238E27FC236}">
                  <a16:creationId xmlns:a16="http://schemas.microsoft.com/office/drawing/2014/main" id="{2D43454B-D653-A615-CBEA-6DB146325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964" y="653741"/>
              <a:ext cx="1317501" cy="465517"/>
            </a:xfrm>
            <a:prstGeom prst="rect">
              <a:avLst/>
            </a:prstGeom>
          </p:spPr>
        </p:pic>
        <p:pic>
          <p:nvPicPr>
            <p:cNvPr id="35" name="Picture 34" descr="A blue and black striped background&#10;&#10;Description automatically generated">
              <a:extLst>
                <a:ext uri="{FF2B5EF4-FFF2-40B4-BE49-F238E27FC236}">
                  <a16:creationId xmlns:a16="http://schemas.microsoft.com/office/drawing/2014/main" id="{CF85EBF1-BA6F-ECAC-F324-B8A9A10B8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468" y="650205"/>
              <a:ext cx="1317501" cy="465517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EEED38D-1409-C660-5A1A-FAEEAF3C5927}"/>
                </a:ext>
              </a:extLst>
            </p:cNvPr>
            <p:cNvGrpSpPr/>
            <p:nvPr/>
          </p:nvGrpSpPr>
          <p:grpSpPr>
            <a:xfrm>
              <a:off x="4420576" y="785121"/>
              <a:ext cx="187381" cy="86753"/>
              <a:chOff x="7362525" y="3654923"/>
              <a:chExt cx="187381" cy="86753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47EBCCC-E88E-CC5C-98CB-57614E0A67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525" y="3654923"/>
                <a:ext cx="18738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56B94A2-3AF2-1036-9BE9-FAC65CFE42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525" y="3741676"/>
                <a:ext cx="18738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pic>
          <p:nvPicPr>
            <p:cNvPr id="42" name="image37.png">
              <a:extLst>
                <a:ext uri="{FF2B5EF4-FFF2-40B4-BE49-F238E27FC236}">
                  <a16:creationId xmlns:a16="http://schemas.microsoft.com/office/drawing/2014/main" id="{A49D2CF1-70D6-DFAA-9407-6D9F0C31CD51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505968" y="447308"/>
              <a:ext cx="1005844" cy="302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Picture 42" descr="A blue and black striped background&#10;&#10;Description automatically generated">
              <a:extLst>
                <a:ext uri="{FF2B5EF4-FFF2-40B4-BE49-F238E27FC236}">
                  <a16:creationId xmlns:a16="http://schemas.microsoft.com/office/drawing/2014/main" id="{4491D313-4899-9FF7-C537-DD63E8FDD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9391" y="651528"/>
              <a:ext cx="1317501" cy="465517"/>
            </a:xfrm>
            <a:prstGeom prst="rect">
              <a:avLst/>
            </a:prstGeom>
          </p:spPr>
        </p:pic>
        <p:pic>
          <p:nvPicPr>
            <p:cNvPr id="45" name="Picture 44" descr="A blue and black striped background&#10;&#10;Description automatically generated">
              <a:extLst>
                <a:ext uri="{FF2B5EF4-FFF2-40B4-BE49-F238E27FC236}">
                  <a16:creationId xmlns:a16="http://schemas.microsoft.com/office/drawing/2014/main" id="{72BEEFF4-06C1-33CC-57E7-480976480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895" y="647992"/>
              <a:ext cx="1317501" cy="465517"/>
            </a:xfrm>
            <a:prstGeom prst="rect">
              <a:avLst/>
            </a:prstGeom>
          </p:spPr>
        </p:pic>
      </p:grpSp>
      <p:pic>
        <p:nvPicPr>
          <p:cNvPr id="52" name="image273.png" descr="Stack-Virtual-App-OS.png">
            <a:extLst>
              <a:ext uri="{FF2B5EF4-FFF2-40B4-BE49-F238E27FC236}">
                <a16:creationId xmlns:a16="http://schemas.microsoft.com/office/drawing/2014/main" id="{A18D0E3D-6773-8CA4-9519-4F4451FD45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321" y="5488341"/>
            <a:ext cx="363303" cy="54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image273.png" descr="Stack-Virtual-App-OS.png">
            <a:extLst>
              <a:ext uri="{FF2B5EF4-FFF2-40B4-BE49-F238E27FC236}">
                <a16:creationId xmlns:a16="http://schemas.microsoft.com/office/drawing/2014/main" id="{46D9CFF2-D7B9-AC66-1EB1-8982B92B40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622" y="4287810"/>
            <a:ext cx="363303" cy="54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image273.png" descr="Stack-Virtual-App-OS.png">
            <a:extLst>
              <a:ext uri="{FF2B5EF4-FFF2-40B4-BE49-F238E27FC236}">
                <a16:creationId xmlns:a16="http://schemas.microsoft.com/office/drawing/2014/main" id="{40745243-DCFB-EB70-DD04-28AA17179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9780" y="4284807"/>
            <a:ext cx="363303" cy="54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image273.png" descr="Stack-Virtual-App-OS.png">
            <a:extLst>
              <a:ext uri="{FF2B5EF4-FFF2-40B4-BE49-F238E27FC236}">
                <a16:creationId xmlns:a16="http://schemas.microsoft.com/office/drawing/2014/main" id="{B793A2DC-0896-5D67-9086-4D42069A43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4067" y="4284807"/>
            <a:ext cx="363303" cy="54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273.png" descr="Stack-Virtual-App-OS.png">
            <a:extLst>
              <a:ext uri="{FF2B5EF4-FFF2-40B4-BE49-F238E27FC236}">
                <a16:creationId xmlns:a16="http://schemas.microsoft.com/office/drawing/2014/main" id="{BA0075D0-6ACE-62BD-4A7D-421FB9EA3B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1721" y="4300758"/>
            <a:ext cx="363303" cy="54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273.png" descr="Stack-Virtual-App-OS.png">
            <a:extLst>
              <a:ext uri="{FF2B5EF4-FFF2-40B4-BE49-F238E27FC236}">
                <a16:creationId xmlns:a16="http://schemas.microsoft.com/office/drawing/2014/main" id="{961181B2-3B12-AB0A-24DA-43E0590CC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0726" y="5728986"/>
            <a:ext cx="363303" cy="54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image273.png" descr="Stack-Virtual-App-OS.png">
            <a:extLst>
              <a:ext uri="{FF2B5EF4-FFF2-40B4-BE49-F238E27FC236}">
                <a16:creationId xmlns:a16="http://schemas.microsoft.com/office/drawing/2014/main" id="{55FB949B-4EC2-D1C8-AA12-B654679913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5578" y="5427577"/>
            <a:ext cx="363303" cy="54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273.png" descr="Stack-Virtual-App-OS.png">
            <a:extLst>
              <a:ext uri="{FF2B5EF4-FFF2-40B4-BE49-F238E27FC236}">
                <a16:creationId xmlns:a16="http://schemas.microsoft.com/office/drawing/2014/main" id="{0D1A7BD7-A5C6-2DCF-CB57-4704825E8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5602" y="4275013"/>
            <a:ext cx="363303" cy="54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image273.png" descr="Stack-Virtual-App-OS.png">
            <a:extLst>
              <a:ext uri="{FF2B5EF4-FFF2-40B4-BE49-F238E27FC236}">
                <a16:creationId xmlns:a16="http://schemas.microsoft.com/office/drawing/2014/main" id="{35A7F0AE-2202-EFAE-4672-AF151DA3CD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5860" y="4262218"/>
            <a:ext cx="363303" cy="54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image273.png" descr="Stack-Virtual-App-OS.png">
            <a:extLst>
              <a:ext uri="{FF2B5EF4-FFF2-40B4-BE49-F238E27FC236}">
                <a16:creationId xmlns:a16="http://schemas.microsoft.com/office/drawing/2014/main" id="{76D3DFAC-5922-FBEB-99B8-B1389D02BD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6376" y="5481500"/>
            <a:ext cx="363303" cy="5457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30EE9BB0-A4D2-1C53-374B-199DA61C666E}"/>
              </a:ext>
            </a:extLst>
          </p:cNvPr>
          <p:cNvGrpSpPr/>
          <p:nvPr/>
        </p:nvGrpSpPr>
        <p:grpSpPr>
          <a:xfrm>
            <a:off x="5650058" y="2376701"/>
            <a:ext cx="1649707" cy="808832"/>
            <a:chOff x="5276524" y="2839462"/>
            <a:chExt cx="1649707" cy="808832"/>
          </a:xfrm>
        </p:grpSpPr>
        <p:sp>
          <p:nvSpPr>
            <p:cNvPr id="66" name="Left-Right Arrow 349">
              <a:extLst>
                <a:ext uri="{FF2B5EF4-FFF2-40B4-BE49-F238E27FC236}">
                  <a16:creationId xmlns:a16="http://schemas.microsoft.com/office/drawing/2014/main" id="{E06C6959-9D58-27CB-874D-81F104721B19}"/>
                </a:ext>
              </a:extLst>
            </p:cNvPr>
            <p:cNvSpPr/>
            <p:nvPr/>
          </p:nvSpPr>
          <p:spPr>
            <a:xfrm>
              <a:off x="5276524" y="2839462"/>
              <a:ext cx="1649707" cy="808832"/>
            </a:xfrm>
            <a:prstGeom prst="leftRightArrow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966DBAC-E86E-6D89-88D8-4AE07CBDF15A}"/>
                </a:ext>
              </a:extLst>
            </p:cNvPr>
            <p:cNvSpPr txBox="1"/>
            <p:nvPr/>
          </p:nvSpPr>
          <p:spPr>
            <a:xfrm>
              <a:off x="5432805" y="3105071"/>
              <a:ext cx="1348713" cy="27761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SnapMirror with mirror or vault policy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C96C50B-A70D-9CEC-F3B0-00E077BBF0E0}"/>
              </a:ext>
            </a:extLst>
          </p:cNvPr>
          <p:cNvGrpSpPr/>
          <p:nvPr/>
        </p:nvGrpSpPr>
        <p:grpSpPr>
          <a:xfrm>
            <a:off x="6963725" y="5592555"/>
            <a:ext cx="982058" cy="552392"/>
            <a:chOff x="6622501" y="5304885"/>
            <a:chExt cx="982058" cy="552392"/>
          </a:xfrm>
        </p:grpSpPr>
        <p:pic>
          <p:nvPicPr>
            <p:cNvPr id="69" name="image31.png" descr="DE6600-4U.png">
              <a:extLst>
                <a:ext uri="{FF2B5EF4-FFF2-40B4-BE49-F238E27FC236}">
                  <a16:creationId xmlns:a16="http://schemas.microsoft.com/office/drawing/2014/main" id="{58DA5831-E32D-3FCB-927C-F191BAC33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22501" y="5304885"/>
              <a:ext cx="982058" cy="35027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316731F-3E1C-488A-0074-216B6B926684}"/>
                </a:ext>
              </a:extLst>
            </p:cNvPr>
            <p:cNvSpPr txBox="1"/>
            <p:nvPr/>
          </p:nvSpPr>
          <p:spPr>
            <a:xfrm>
              <a:off x="6649092" y="5655156"/>
              <a:ext cx="928877" cy="20212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Archive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A088825-EF9B-1601-B5D5-EE797F314D83}"/>
              </a:ext>
            </a:extLst>
          </p:cNvPr>
          <p:cNvSpPr/>
          <p:nvPr/>
        </p:nvSpPr>
        <p:spPr>
          <a:xfrm>
            <a:off x="98980" y="44286"/>
            <a:ext cx="5872766" cy="365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Production Cluster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5540C9-D6A2-81DD-BC2C-19A840F94373}"/>
              </a:ext>
            </a:extLst>
          </p:cNvPr>
          <p:cNvSpPr/>
          <p:nvPr/>
        </p:nvSpPr>
        <p:spPr>
          <a:xfrm>
            <a:off x="6225116" y="44286"/>
            <a:ext cx="5872766" cy="365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DR Cluster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B09664-FF9E-568D-9E50-E47CBF4666FC}"/>
              </a:ext>
            </a:extLst>
          </p:cNvPr>
          <p:cNvGrpSpPr/>
          <p:nvPr/>
        </p:nvGrpSpPr>
        <p:grpSpPr>
          <a:xfrm>
            <a:off x="10088136" y="2444165"/>
            <a:ext cx="2073812" cy="1119522"/>
            <a:chOff x="10088136" y="2444165"/>
            <a:chExt cx="2073812" cy="1119522"/>
          </a:xfrm>
        </p:grpSpPr>
        <p:pic>
          <p:nvPicPr>
            <p:cNvPr id="17" name="volume clone 1" descr="C:\Users\PrestoGeorge\Desktop\Original-Cylindar.gif">
              <a:extLst>
                <a:ext uri="{FF2B5EF4-FFF2-40B4-BE49-F238E27FC236}">
                  <a16:creationId xmlns:a16="http://schemas.microsoft.com/office/drawing/2014/main" id="{0C75CAD7-E9FB-6BFA-BFFB-1643256BC71F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0088136" y="2506618"/>
              <a:ext cx="437227" cy="146840"/>
            </a:xfrm>
            <a:prstGeom prst="rect">
              <a:avLst/>
            </a:prstGeom>
            <a:noFill/>
          </p:spPr>
        </p:pic>
        <p:pic>
          <p:nvPicPr>
            <p:cNvPr id="18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EC764E6D-A548-B5F8-5F4D-2A41AF8B5139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>
              <a:off x="10090816" y="2719453"/>
              <a:ext cx="434547" cy="145940"/>
            </a:xfrm>
            <a:prstGeom prst="rect">
              <a:avLst/>
            </a:prstGeom>
            <a:noFill/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64D484-8666-0BB2-FA93-9F52738922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7790" y="3031076"/>
              <a:ext cx="458145" cy="9248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D498044-8416-E90D-056F-E61A294171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4304" y="3226848"/>
              <a:ext cx="458145" cy="924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DA5280D-A905-825E-E557-63915790D0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7790" y="3430097"/>
              <a:ext cx="458145" cy="92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BE10DA-97CE-2054-FACB-277135B8739E}"/>
                </a:ext>
              </a:extLst>
            </p:cNvPr>
            <p:cNvSpPr txBox="1"/>
            <p:nvPr/>
          </p:nvSpPr>
          <p:spPr>
            <a:xfrm>
              <a:off x="10550567" y="2444165"/>
              <a:ext cx="1611381" cy="111952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Workload data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Snapshot/clone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DB replication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Backup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Test refresh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33BDD01-A7DA-0825-EA39-706717A29A66}"/>
              </a:ext>
            </a:extLst>
          </p:cNvPr>
          <p:cNvSpPr txBox="1"/>
          <p:nvPr/>
        </p:nvSpPr>
        <p:spPr>
          <a:xfrm>
            <a:off x="9698098" y="4485231"/>
            <a:ext cx="2368781" cy="1005840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Backup Workflows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Nightly automated application consistent backup of Epic production using host side freeze and thaw scripts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Most recent backup is mounted on Media server and streamed to Archive via backup software.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 optionally automation to SnapMirror with a vault policy  to ONTAP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75968F-AED4-CA13-A97E-6AC13EB49BF5}"/>
              </a:ext>
            </a:extLst>
          </p:cNvPr>
          <p:cNvSpPr txBox="1"/>
          <p:nvPr/>
        </p:nvSpPr>
        <p:spPr>
          <a:xfrm>
            <a:off x="9698098" y="5566904"/>
            <a:ext cx="2368781" cy="1175406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061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Refresh Workflows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061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Nonproduction server starts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envcopy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scripts to bring down SUP environment and save env variables.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LUNs are removed and rebuilt from clone of latest Snapshot copy and presented to server.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Envcopy brings SUP DB back online.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process is repeated for all full copy test environments.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1B0B93-1348-3D0B-3347-3D219FE63E42}"/>
              </a:ext>
            </a:extLst>
          </p:cNvPr>
          <p:cNvSpPr txBox="1"/>
          <p:nvPr/>
        </p:nvSpPr>
        <p:spPr>
          <a:xfrm>
            <a:off x="9698098" y="3963839"/>
            <a:ext cx="2368781" cy="445560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Cache Mirror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Hyphenate real-time async cache database replication to read only Report, and DR.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975C32-1134-52EF-7C25-847B389F647B}"/>
              </a:ext>
            </a:extLst>
          </p:cNvPr>
          <p:cNvSpPr txBox="1"/>
          <p:nvPr/>
        </p:nvSpPr>
        <p:spPr>
          <a:xfrm>
            <a:off x="3788730" y="5179148"/>
            <a:ext cx="675468" cy="2520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REST API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CA8725-2A3C-D20B-2B2D-8280F6B3FF58}"/>
              </a:ext>
            </a:extLst>
          </p:cNvPr>
          <p:cNvSpPr txBox="1"/>
          <p:nvPr/>
        </p:nvSpPr>
        <p:spPr>
          <a:xfrm>
            <a:off x="2712107" y="5234716"/>
            <a:ext cx="755397" cy="25608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061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REST API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C4B51C-D1BB-022E-4198-69B307B0D29B}"/>
              </a:ext>
            </a:extLst>
          </p:cNvPr>
          <p:cNvSpPr txBox="1"/>
          <p:nvPr/>
        </p:nvSpPr>
        <p:spPr>
          <a:xfrm>
            <a:off x="1641568" y="5285276"/>
            <a:ext cx="675468" cy="2520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REST API 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7554005-CBEA-906B-22FD-878C714A7645}"/>
              </a:ext>
            </a:extLst>
          </p:cNvPr>
          <p:cNvGrpSpPr/>
          <p:nvPr/>
        </p:nvGrpSpPr>
        <p:grpSpPr>
          <a:xfrm>
            <a:off x="8878880" y="1269314"/>
            <a:ext cx="982176" cy="1041232"/>
            <a:chOff x="8664422" y="2758088"/>
            <a:chExt cx="982176" cy="1041232"/>
          </a:xfrm>
        </p:grpSpPr>
        <p:pic>
          <p:nvPicPr>
            <p:cNvPr id="64" name="volume clone 1" descr="C:\Users\PrestoGeorge\Desktop\Original-Cylindar.gif">
              <a:extLst>
                <a:ext uri="{FF2B5EF4-FFF2-40B4-BE49-F238E27FC236}">
                  <a16:creationId xmlns:a16="http://schemas.microsoft.com/office/drawing/2014/main" id="{65F4FD14-84B5-558F-BD3A-F7B355FC0D78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8664422" y="2758088"/>
              <a:ext cx="982176" cy="329858"/>
            </a:xfrm>
            <a:prstGeom prst="rect">
              <a:avLst/>
            </a:prstGeom>
            <a:noFill/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B2DE9D8-73B1-F381-6864-CF9A713E538F}"/>
                </a:ext>
              </a:extLst>
            </p:cNvPr>
            <p:cNvSpPr txBox="1"/>
            <p:nvPr/>
          </p:nvSpPr>
          <p:spPr>
            <a:xfrm>
              <a:off x="8681049" y="2872506"/>
              <a:ext cx="948923" cy="171935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Hyperspace</a:t>
              </a:r>
            </a:p>
          </p:txBody>
        </p:sp>
        <p:pic>
          <p:nvPicPr>
            <p:cNvPr id="74" name="volume clone 1" descr="C:\Users\PrestoGeorge\Desktop\Original-Cylindar.gif">
              <a:extLst>
                <a:ext uri="{FF2B5EF4-FFF2-40B4-BE49-F238E27FC236}">
                  <a16:creationId xmlns:a16="http://schemas.microsoft.com/office/drawing/2014/main" id="{BD96FB9F-0148-5D1F-C28D-20C413891A3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8664422" y="3114283"/>
              <a:ext cx="982176" cy="329858"/>
            </a:xfrm>
            <a:prstGeom prst="rect">
              <a:avLst/>
            </a:prstGeom>
            <a:noFill/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024AE0-C67E-C713-9DFF-663608128633}"/>
                </a:ext>
              </a:extLst>
            </p:cNvPr>
            <p:cNvSpPr txBox="1"/>
            <p:nvPr/>
          </p:nvSpPr>
          <p:spPr>
            <a:xfrm>
              <a:off x="8686422" y="3204430"/>
              <a:ext cx="938176" cy="202068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VMware</a:t>
              </a:r>
            </a:p>
          </p:txBody>
        </p:sp>
        <p:pic>
          <p:nvPicPr>
            <p:cNvPr id="76" name="volume clone 1" descr="C:\Users\PrestoGeorge\Desktop\Original-Cylindar.gif">
              <a:extLst>
                <a:ext uri="{FF2B5EF4-FFF2-40B4-BE49-F238E27FC236}">
                  <a16:creationId xmlns:a16="http://schemas.microsoft.com/office/drawing/2014/main" id="{35B71D1C-3839-C1C4-9352-4917C1975D03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8664422" y="3469462"/>
              <a:ext cx="982176" cy="329858"/>
            </a:xfrm>
            <a:prstGeom prst="rect">
              <a:avLst/>
            </a:prstGeom>
            <a:noFill/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8CA4857-CC20-B2CA-7640-F2781823BB1F}"/>
                </a:ext>
              </a:extLst>
            </p:cNvPr>
            <p:cNvSpPr txBox="1"/>
            <p:nvPr/>
          </p:nvSpPr>
          <p:spPr>
            <a:xfrm>
              <a:off x="8691193" y="3566487"/>
              <a:ext cx="928635" cy="202068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WebBLOB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50122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/>
      <p:bldP spid="234" grpId="0"/>
      <p:bldP spid="235" grpId="0"/>
      <p:bldP spid="334" grpId="0"/>
      <p:bldP spid="338" grpId="0"/>
      <p:bldP spid="171" grpId="0"/>
      <p:bldP spid="179" grpId="0"/>
      <p:bldP spid="23" grpId="0" animBg="1"/>
      <p:bldP spid="27" grpId="0" animBg="1"/>
      <p:bldP spid="33" grpId="0" animBg="1"/>
      <p:bldP spid="39" grpId="0"/>
      <p:bldP spid="41" grpId="0"/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273.png" descr="Stack-Virtual-App-OS.png">
            <a:extLst>
              <a:ext uri="{FF2B5EF4-FFF2-40B4-BE49-F238E27FC236}">
                <a16:creationId xmlns:a16="http://schemas.microsoft.com/office/drawing/2014/main" id="{1266EEBE-D441-5B00-428B-07C482243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11" y="5333434"/>
            <a:ext cx="363303" cy="54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image273.png" descr="Stack-Virtual-App-OS.png">
            <a:extLst>
              <a:ext uri="{FF2B5EF4-FFF2-40B4-BE49-F238E27FC236}">
                <a16:creationId xmlns:a16="http://schemas.microsoft.com/office/drawing/2014/main" id="{E0ADEB95-93EC-0FA8-6FE3-A6BEAC92D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411" y="2688044"/>
            <a:ext cx="363303" cy="54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image273.png" descr="Stack-Virtual-App-OS.png">
            <a:extLst>
              <a:ext uri="{FF2B5EF4-FFF2-40B4-BE49-F238E27FC236}">
                <a16:creationId xmlns:a16="http://schemas.microsoft.com/office/drawing/2014/main" id="{EF1371A5-EBCE-52D5-870C-95F6A5D00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72" y="5736144"/>
            <a:ext cx="363303" cy="54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image273.png" descr="Stack-Virtual-App-OS.png">
            <a:extLst>
              <a:ext uri="{FF2B5EF4-FFF2-40B4-BE49-F238E27FC236}">
                <a16:creationId xmlns:a16="http://schemas.microsoft.com/office/drawing/2014/main" id="{33F45E7C-DCB1-23BD-0913-3F67D33E1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415" y="5514430"/>
            <a:ext cx="363303" cy="54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image273.png" descr="Stack-Virtual-App-OS.png">
            <a:extLst>
              <a:ext uri="{FF2B5EF4-FFF2-40B4-BE49-F238E27FC236}">
                <a16:creationId xmlns:a16="http://schemas.microsoft.com/office/drawing/2014/main" id="{8C94D310-D4D6-D40F-E740-DC7C50513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638" y="2565421"/>
            <a:ext cx="363303" cy="54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image273.png" descr="Stack-Virtual-App-OS.png">
            <a:extLst>
              <a:ext uri="{FF2B5EF4-FFF2-40B4-BE49-F238E27FC236}">
                <a16:creationId xmlns:a16="http://schemas.microsoft.com/office/drawing/2014/main" id="{679ADB8B-557B-580A-25BD-45A01D5BE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866" y="4124135"/>
            <a:ext cx="363303" cy="54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image273.png" descr="Stack-Virtual-App-OS.png">
            <a:extLst>
              <a:ext uri="{FF2B5EF4-FFF2-40B4-BE49-F238E27FC236}">
                <a16:creationId xmlns:a16="http://schemas.microsoft.com/office/drawing/2014/main" id="{2E063BB2-61CE-E4C6-7FB5-A37DD111C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618" y="4133170"/>
            <a:ext cx="363303" cy="5457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427DA19B-1985-D749-A465-7683ECCDEF52}"/>
              </a:ext>
            </a:extLst>
          </p:cNvPr>
          <p:cNvGrpSpPr/>
          <p:nvPr/>
        </p:nvGrpSpPr>
        <p:grpSpPr>
          <a:xfrm>
            <a:off x="10005450" y="1136434"/>
            <a:ext cx="646270" cy="443886"/>
            <a:chOff x="713736" y="3999874"/>
            <a:chExt cx="646270" cy="443886"/>
          </a:xfrm>
        </p:grpSpPr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A0018D4C-82D4-B745-B4DE-5D0BBB797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736" y="4015198"/>
              <a:ext cx="646270" cy="41323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A53AFD02-9AA5-9944-AFB3-7B37E7143866}"/>
                </a:ext>
              </a:extLst>
            </p:cNvPr>
            <p:cNvCxnSpPr>
              <a:cxnSpLocks/>
            </p:cNvCxnSpPr>
            <p:nvPr/>
          </p:nvCxnSpPr>
          <p:spPr>
            <a:xfrm>
              <a:off x="715923" y="4024845"/>
              <a:ext cx="644083" cy="4035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1E85E5F1-7692-D443-A646-55A12262A52B}"/>
                </a:ext>
              </a:extLst>
            </p:cNvPr>
            <p:cNvCxnSpPr>
              <a:cxnSpLocks/>
            </p:cNvCxnSpPr>
            <p:nvPr/>
          </p:nvCxnSpPr>
          <p:spPr>
            <a:xfrm>
              <a:off x="1360006" y="3999874"/>
              <a:ext cx="0" cy="44388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608E161F-170D-AE4D-9E6E-5C3E9EC351BD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7" y="4004368"/>
              <a:ext cx="2447" cy="43724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5BCA0133-0299-2745-8C01-9D2A7D6B3373}"/>
              </a:ext>
            </a:extLst>
          </p:cNvPr>
          <p:cNvGrpSpPr/>
          <p:nvPr/>
        </p:nvGrpSpPr>
        <p:grpSpPr>
          <a:xfrm>
            <a:off x="7123762" y="1120314"/>
            <a:ext cx="646270" cy="443886"/>
            <a:chOff x="713736" y="3999874"/>
            <a:chExt cx="646270" cy="443886"/>
          </a:xfrm>
        </p:grpSpPr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B4085E35-985C-1747-85C3-ADA29476BC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736" y="4015198"/>
              <a:ext cx="646270" cy="41323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DB3AB242-6CE9-0F4E-A9A9-AA20A44BF16D}"/>
                </a:ext>
              </a:extLst>
            </p:cNvPr>
            <p:cNvCxnSpPr>
              <a:cxnSpLocks/>
            </p:cNvCxnSpPr>
            <p:nvPr/>
          </p:nvCxnSpPr>
          <p:spPr>
            <a:xfrm>
              <a:off x="715923" y="4024845"/>
              <a:ext cx="644083" cy="4035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6A8CDBF7-A24C-5B49-B5AB-943F60B355E6}"/>
                </a:ext>
              </a:extLst>
            </p:cNvPr>
            <p:cNvCxnSpPr>
              <a:cxnSpLocks/>
            </p:cNvCxnSpPr>
            <p:nvPr/>
          </p:nvCxnSpPr>
          <p:spPr>
            <a:xfrm>
              <a:off x="1360006" y="3999874"/>
              <a:ext cx="0" cy="44388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9ED6A0DB-ABE4-5E49-807C-3DD2A574C71C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7" y="4004368"/>
              <a:ext cx="2447" cy="43724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784E2509-09E5-3749-9B11-7B459A259EAA}"/>
              </a:ext>
            </a:extLst>
          </p:cNvPr>
          <p:cNvGrpSpPr/>
          <p:nvPr/>
        </p:nvGrpSpPr>
        <p:grpSpPr>
          <a:xfrm>
            <a:off x="4205562" y="1132491"/>
            <a:ext cx="646270" cy="443886"/>
            <a:chOff x="713736" y="3999874"/>
            <a:chExt cx="646270" cy="443886"/>
          </a:xfrm>
        </p:grpSpPr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5B929319-FEDB-654C-AC52-846C781717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736" y="4015198"/>
              <a:ext cx="646270" cy="41323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B0DDF9FE-F269-2842-A06A-867150DAC9ED}"/>
                </a:ext>
              </a:extLst>
            </p:cNvPr>
            <p:cNvCxnSpPr>
              <a:cxnSpLocks/>
            </p:cNvCxnSpPr>
            <p:nvPr/>
          </p:nvCxnSpPr>
          <p:spPr>
            <a:xfrm>
              <a:off x="715923" y="4024845"/>
              <a:ext cx="644083" cy="4035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7D785E9F-FB3A-A845-93D1-C2B05691AB5E}"/>
                </a:ext>
              </a:extLst>
            </p:cNvPr>
            <p:cNvCxnSpPr>
              <a:cxnSpLocks/>
            </p:cNvCxnSpPr>
            <p:nvPr/>
          </p:nvCxnSpPr>
          <p:spPr>
            <a:xfrm>
              <a:off x="1360006" y="3999874"/>
              <a:ext cx="0" cy="44388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73324B27-9166-2946-9174-3DE180CE3248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7" y="4004368"/>
              <a:ext cx="2447" cy="43724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6EF075E-24B1-FD43-B84A-7AF9040DB465}"/>
              </a:ext>
            </a:extLst>
          </p:cNvPr>
          <p:cNvGrpSpPr/>
          <p:nvPr/>
        </p:nvGrpSpPr>
        <p:grpSpPr>
          <a:xfrm>
            <a:off x="1338259" y="1113961"/>
            <a:ext cx="646270" cy="443886"/>
            <a:chOff x="713736" y="3999874"/>
            <a:chExt cx="646270" cy="443886"/>
          </a:xfrm>
        </p:grpSpPr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8773D2A1-8840-BC4B-A975-93F249628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736" y="4015198"/>
              <a:ext cx="646270" cy="41323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39DF271E-9BE2-A945-94A9-71438AA2BAAD}"/>
                </a:ext>
              </a:extLst>
            </p:cNvPr>
            <p:cNvCxnSpPr>
              <a:cxnSpLocks/>
            </p:cNvCxnSpPr>
            <p:nvPr/>
          </p:nvCxnSpPr>
          <p:spPr>
            <a:xfrm>
              <a:off x="715923" y="4024845"/>
              <a:ext cx="644083" cy="4035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896A3402-D9DE-6443-B5FD-1C023AC69D35}"/>
                </a:ext>
              </a:extLst>
            </p:cNvPr>
            <p:cNvCxnSpPr>
              <a:cxnSpLocks/>
            </p:cNvCxnSpPr>
            <p:nvPr/>
          </p:nvCxnSpPr>
          <p:spPr>
            <a:xfrm>
              <a:off x="1360006" y="3999874"/>
              <a:ext cx="0" cy="44388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2302C06C-493D-3F4A-84EE-74B4F8A2860B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7" y="4004368"/>
              <a:ext cx="2447" cy="43724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79" name="TextBox 278"/>
          <p:cNvSpPr txBox="1"/>
          <p:nvPr/>
        </p:nvSpPr>
        <p:spPr>
          <a:xfrm>
            <a:off x="6321792" y="2194263"/>
            <a:ext cx="1133362" cy="2021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C6A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Mirror</a:t>
            </a:r>
          </a:p>
        </p:txBody>
      </p:sp>
      <p:pic>
        <p:nvPicPr>
          <p:cNvPr id="152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3628587" y="2905784"/>
            <a:ext cx="1857566" cy="329944"/>
          </a:xfrm>
          <a:prstGeom prst="rect">
            <a:avLst/>
          </a:prstGeom>
          <a:noFill/>
        </p:spPr>
      </p:pic>
      <p:pic>
        <p:nvPicPr>
          <p:cNvPr id="153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3616603" y="3280330"/>
            <a:ext cx="1857566" cy="329944"/>
          </a:xfrm>
          <a:prstGeom prst="rect">
            <a:avLst/>
          </a:prstGeom>
          <a:noFill/>
        </p:spPr>
      </p:pic>
      <p:sp>
        <p:nvSpPr>
          <p:cNvPr id="182" name="TextBox 181"/>
          <p:cNvSpPr txBox="1"/>
          <p:nvPr/>
        </p:nvSpPr>
        <p:spPr>
          <a:xfrm>
            <a:off x="795720" y="1723577"/>
            <a:ext cx="1682510" cy="2090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Report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16306" y="3252377"/>
            <a:ext cx="971513" cy="3009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Prod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6925533" y="3115828"/>
            <a:ext cx="971513" cy="3009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Report Prod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081761" y="4689362"/>
            <a:ext cx="971513" cy="3009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None Prod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4839513" y="4682804"/>
            <a:ext cx="971513" cy="3009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Backup Media</a:t>
            </a:r>
          </a:p>
        </p:txBody>
      </p:sp>
      <p:sp>
        <p:nvSpPr>
          <p:cNvPr id="215" name="TextBox 214"/>
          <p:cNvSpPr txBox="1"/>
          <p:nvPr/>
        </p:nvSpPr>
        <p:spPr>
          <a:xfrm>
            <a:off x="2699467" y="6294774"/>
            <a:ext cx="971513" cy="3009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Automation</a:t>
            </a:r>
          </a:p>
        </p:txBody>
      </p:sp>
      <p:pic>
        <p:nvPicPr>
          <p:cNvPr id="217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3618529" y="3664229"/>
            <a:ext cx="1857566" cy="329944"/>
          </a:xfrm>
          <a:prstGeom prst="rect">
            <a:avLst/>
          </a:prstGeom>
          <a:noFill/>
        </p:spPr>
      </p:pic>
      <p:pic>
        <p:nvPicPr>
          <p:cNvPr id="222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3628587" y="2528257"/>
            <a:ext cx="1857566" cy="329944"/>
          </a:xfrm>
          <a:prstGeom prst="rect">
            <a:avLst/>
          </a:prstGeom>
          <a:noFill/>
        </p:spPr>
      </p:pic>
      <p:cxnSp>
        <p:nvCxnSpPr>
          <p:cNvPr id="44" name="Curved Connector 43"/>
          <p:cNvCxnSpPr>
            <a:cxnSpLocks/>
            <a:stCxn id="263" idx="1"/>
            <a:endCxn id="152" idx="1"/>
          </p:cNvCxnSpPr>
          <p:nvPr/>
        </p:nvCxnSpPr>
        <p:spPr>
          <a:xfrm rot="10800000" flipV="1">
            <a:off x="3628587" y="1795682"/>
            <a:ext cx="538" cy="1275073"/>
          </a:xfrm>
          <a:prstGeom prst="curvedConnector3">
            <a:avLst>
              <a:gd name="adj1" fmla="val 6986877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6" name="Curved Connector 225"/>
          <p:cNvCxnSpPr>
            <a:cxnSpLocks/>
            <a:stCxn id="263" idx="1"/>
            <a:endCxn id="217" idx="1"/>
          </p:cNvCxnSpPr>
          <p:nvPr/>
        </p:nvCxnSpPr>
        <p:spPr>
          <a:xfrm rot="10800000" flipV="1">
            <a:off x="3618529" y="1795683"/>
            <a:ext cx="10596" cy="2033518"/>
          </a:xfrm>
          <a:prstGeom prst="curvedConnector3">
            <a:avLst>
              <a:gd name="adj1" fmla="val 502743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8" name="Curved Connector 227"/>
          <p:cNvCxnSpPr>
            <a:cxnSpLocks/>
            <a:stCxn id="263" idx="1"/>
            <a:endCxn id="234" idx="1"/>
          </p:cNvCxnSpPr>
          <p:nvPr/>
        </p:nvCxnSpPr>
        <p:spPr>
          <a:xfrm rot="10800000" flipH="1" flipV="1">
            <a:off x="3629124" y="1795683"/>
            <a:ext cx="3951" cy="1664238"/>
          </a:xfrm>
          <a:prstGeom prst="curvedConnector3">
            <a:avLst>
              <a:gd name="adj1" fmla="val -1121460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cxnSpLocks/>
            <a:stCxn id="222" idx="3"/>
          </p:cNvCxnSpPr>
          <p:nvPr/>
        </p:nvCxnSpPr>
        <p:spPr>
          <a:xfrm>
            <a:off x="5486153" y="2693229"/>
            <a:ext cx="63733" cy="1703825"/>
          </a:xfrm>
          <a:prstGeom prst="curvedConnector3">
            <a:avLst>
              <a:gd name="adj1" fmla="val 967198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3" name="TextBox 232"/>
          <p:cNvSpPr txBox="1"/>
          <p:nvPr/>
        </p:nvSpPr>
        <p:spPr>
          <a:xfrm>
            <a:off x="3633081" y="2977292"/>
            <a:ext cx="1806120" cy="201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SUP Clone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3633076" y="3359255"/>
            <a:ext cx="1806120" cy="201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REL Clone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3621543" y="3732257"/>
            <a:ext cx="1806120" cy="201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 Clone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3604972" y="2608099"/>
            <a:ext cx="1969630" cy="1839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Backup Clone</a:t>
            </a:r>
          </a:p>
        </p:txBody>
      </p:sp>
      <p:cxnSp>
        <p:nvCxnSpPr>
          <p:cNvPr id="242" name="Curved Connector 241"/>
          <p:cNvCxnSpPr>
            <a:cxnSpLocks/>
            <a:stCxn id="152" idx="1"/>
          </p:cNvCxnSpPr>
          <p:nvPr/>
        </p:nvCxnSpPr>
        <p:spPr>
          <a:xfrm rot="10800000" flipH="1" flipV="1">
            <a:off x="3628586" y="3070756"/>
            <a:ext cx="706347" cy="1332856"/>
          </a:xfrm>
          <a:prstGeom prst="curvedConnector3">
            <a:avLst>
              <a:gd name="adj1" fmla="val -8350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3" name="Curved Connector 242"/>
          <p:cNvCxnSpPr>
            <a:cxnSpLocks/>
            <a:stCxn id="153" idx="1"/>
          </p:cNvCxnSpPr>
          <p:nvPr/>
        </p:nvCxnSpPr>
        <p:spPr>
          <a:xfrm rot="10800000" flipH="1" flipV="1">
            <a:off x="3616602" y="3445302"/>
            <a:ext cx="718331" cy="958310"/>
          </a:xfrm>
          <a:prstGeom prst="curvedConnector3">
            <a:avLst>
              <a:gd name="adj1" fmla="val -6011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4" name="Curved Connector 243"/>
          <p:cNvCxnSpPr>
            <a:cxnSpLocks/>
            <a:stCxn id="217" idx="1"/>
          </p:cNvCxnSpPr>
          <p:nvPr/>
        </p:nvCxnSpPr>
        <p:spPr>
          <a:xfrm rot="10800000" flipH="1" flipV="1">
            <a:off x="3618528" y="3829200"/>
            <a:ext cx="716405" cy="574411"/>
          </a:xfrm>
          <a:prstGeom prst="curvedConnector3">
            <a:avLst>
              <a:gd name="adj1" fmla="val -2087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3" name="TextBox 252"/>
          <p:cNvSpPr txBox="1"/>
          <p:nvPr/>
        </p:nvSpPr>
        <p:spPr>
          <a:xfrm>
            <a:off x="4776310" y="6079887"/>
            <a:ext cx="971513" cy="3009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VCenter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58" name="Straight Arrow Connector 257"/>
          <p:cNvCxnSpPr>
            <a:cxnSpLocks/>
            <a:endCxn id="334" idx="2"/>
          </p:cNvCxnSpPr>
          <p:nvPr/>
        </p:nvCxnSpPr>
        <p:spPr>
          <a:xfrm flipH="1" flipV="1">
            <a:off x="1670554" y="3667059"/>
            <a:ext cx="1283799" cy="2160282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>
            <a:cxnSpLocks/>
          </p:cNvCxnSpPr>
          <p:nvPr/>
        </p:nvCxnSpPr>
        <p:spPr>
          <a:xfrm flipH="1" flipV="1">
            <a:off x="1360006" y="5645150"/>
            <a:ext cx="1592634" cy="363874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>
            <a:cxnSpLocks/>
            <a:stCxn id="338" idx="2"/>
          </p:cNvCxnSpPr>
          <p:nvPr/>
        </p:nvCxnSpPr>
        <p:spPr>
          <a:xfrm flipH="1">
            <a:off x="3181240" y="5087140"/>
            <a:ext cx="1373668" cy="63613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>
            <a:cxnSpLocks/>
          </p:cNvCxnSpPr>
          <p:nvPr/>
        </p:nvCxnSpPr>
        <p:spPr>
          <a:xfrm flipH="1">
            <a:off x="3438595" y="4983746"/>
            <a:ext cx="1817225" cy="83431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cxnSpLocks/>
          </p:cNvCxnSpPr>
          <p:nvPr/>
        </p:nvCxnSpPr>
        <p:spPr>
          <a:xfrm flipV="1">
            <a:off x="3409840" y="5794137"/>
            <a:ext cx="1619643" cy="21488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14" name="TextBox 313"/>
          <p:cNvSpPr txBox="1"/>
          <p:nvPr/>
        </p:nvSpPr>
        <p:spPr>
          <a:xfrm>
            <a:off x="278521" y="1174357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prod-01</a:t>
            </a:r>
          </a:p>
        </p:txBody>
      </p:sp>
      <p:sp>
        <p:nvSpPr>
          <p:cNvPr id="315" name="TextBox 314"/>
          <p:cNvSpPr txBox="1"/>
          <p:nvPr/>
        </p:nvSpPr>
        <p:spPr>
          <a:xfrm>
            <a:off x="1724207" y="1161905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prod-02</a:t>
            </a:r>
          </a:p>
        </p:txBody>
      </p:sp>
      <p:sp>
        <p:nvSpPr>
          <p:cNvPr id="316" name="TextBox 315"/>
          <p:cNvSpPr txBox="1"/>
          <p:nvPr/>
        </p:nvSpPr>
        <p:spPr>
          <a:xfrm>
            <a:off x="3160746" y="1160142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report-03</a:t>
            </a:r>
          </a:p>
        </p:txBody>
      </p:sp>
      <p:sp>
        <p:nvSpPr>
          <p:cNvPr id="317" name="TextBox 316"/>
          <p:cNvSpPr txBox="1"/>
          <p:nvPr/>
        </p:nvSpPr>
        <p:spPr>
          <a:xfrm>
            <a:off x="4536761" y="1157789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report-04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8972193" y="1166524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clarity-07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10348208" y="1165799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clarity-08</a:t>
            </a:r>
          </a:p>
        </p:txBody>
      </p:sp>
      <p:sp>
        <p:nvSpPr>
          <p:cNvPr id="334" name="TextBox 333"/>
          <p:cNvSpPr txBox="1"/>
          <p:nvPr/>
        </p:nvSpPr>
        <p:spPr>
          <a:xfrm>
            <a:off x="1184599" y="3454537"/>
            <a:ext cx="971909" cy="21252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Freeze/Thaw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4246838" y="5376212"/>
            <a:ext cx="971909" cy="21769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REST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 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3971312" y="4898366"/>
            <a:ext cx="1167192" cy="1887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061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Envcopy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5535143" y="3416184"/>
            <a:ext cx="619475" cy="2146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Mount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5347245" y="2330167"/>
            <a:ext cx="619475" cy="2146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Clone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2543273" y="2778775"/>
            <a:ext cx="619475" cy="2146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06100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Clone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3691983" y="4144644"/>
            <a:ext cx="619475" cy="2146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06100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Mount</a:t>
            </a:r>
          </a:p>
        </p:txBody>
      </p:sp>
      <p:grpSp>
        <p:nvGrpSpPr>
          <p:cNvPr id="193" name="Group 192"/>
          <p:cNvGrpSpPr/>
          <p:nvPr/>
        </p:nvGrpSpPr>
        <p:grpSpPr>
          <a:xfrm>
            <a:off x="9445208" y="1558822"/>
            <a:ext cx="1775924" cy="329944"/>
            <a:chOff x="5791204" y="2833429"/>
            <a:chExt cx="982432" cy="329944"/>
          </a:xfrm>
        </p:grpSpPr>
        <p:pic>
          <p:nvPicPr>
            <p:cNvPr id="194" name="volume clone 1" descr="C:\Users\PrestoGeorge\Desktop\Original-Cylindar.gif"/>
            <p:cNvPicPr preferRelativeResize="0"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791204" y="2833429"/>
              <a:ext cx="982432" cy="329944"/>
            </a:xfrm>
            <a:prstGeom prst="rect">
              <a:avLst/>
            </a:prstGeom>
            <a:noFill/>
          </p:spPr>
        </p:pic>
        <p:sp>
          <p:nvSpPr>
            <p:cNvPr id="197" name="TextBox 196"/>
            <p:cNvSpPr txBox="1"/>
            <p:nvPr/>
          </p:nvSpPr>
          <p:spPr>
            <a:xfrm>
              <a:off x="5797314" y="2943223"/>
              <a:ext cx="934759" cy="17479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Clarity</a:t>
              </a:r>
            </a:p>
          </p:txBody>
        </p:sp>
      </p:grpSp>
      <p:pic>
        <p:nvPicPr>
          <p:cNvPr id="201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876821" y="1526980"/>
            <a:ext cx="1775924" cy="329944"/>
          </a:xfrm>
          <a:prstGeom prst="rect">
            <a:avLst/>
          </a:prstGeom>
          <a:noFill/>
        </p:spPr>
      </p:pic>
      <p:pic>
        <p:nvPicPr>
          <p:cNvPr id="202" name="volume clone copy 3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833935" y="1552150"/>
            <a:ext cx="1775924" cy="329944"/>
          </a:xfrm>
          <a:prstGeom prst="rect">
            <a:avLst/>
          </a:prstGeom>
          <a:noFill/>
        </p:spPr>
      </p:pic>
      <p:pic>
        <p:nvPicPr>
          <p:cNvPr id="203" name="volume clone copy 2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785138" y="1574958"/>
            <a:ext cx="1775924" cy="329944"/>
          </a:xfrm>
          <a:prstGeom prst="rect">
            <a:avLst/>
          </a:prstGeom>
          <a:noFill/>
        </p:spPr>
      </p:pic>
      <p:pic>
        <p:nvPicPr>
          <p:cNvPr id="204" name="volume clone copy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736794" y="1604009"/>
            <a:ext cx="1775924" cy="329944"/>
          </a:xfrm>
          <a:prstGeom prst="rect">
            <a:avLst/>
          </a:prstGeom>
          <a:noFill/>
        </p:spPr>
      </p:pic>
      <p:pic>
        <p:nvPicPr>
          <p:cNvPr id="205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81723" y="1629501"/>
            <a:ext cx="1775924" cy="329944"/>
          </a:xfrm>
          <a:prstGeom prst="rect">
            <a:avLst/>
          </a:prstGeom>
          <a:noFill/>
        </p:spPr>
      </p:pic>
      <p:sp>
        <p:nvSpPr>
          <p:cNvPr id="206" name="TextBox 205"/>
          <p:cNvSpPr txBox="1"/>
          <p:nvPr/>
        </p:nvSpPr>
        <p:spPr>
          <a:xfrm>
            <a:off x="717208" y="1712528"/>
            <a:ext cx="1647467" cy="1905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Prod</a:t>
            </a:r>
          </a:p>
        </p:txBody>
      </p:sp>
      <p:pic>
        <p:nvPicPr>
          <p:cNvPr id="249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3828912" y="1524518"/>
            <a:ext cx="1775924" cy="329944"/>
          </a:xfrm>
          <a:prstGeom prst="rect">
            <a:avLst/>
          </a:prstGeom>
          <a:noFill/>
        </p:spPr>
      </p:pic>
      <p:pic>
        <p:nvPicPr>
          <p:cNvPr id="250" name="volume clone copy 3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3786026" y="1549688"/>
            <a:ext cx="1775924" cy="329944"/>
          </a:xfrm>
          <a:prstGeom prst="rect">
            <a:avLst/>
          </a:prstGeom>
          <a:noFill/>
        </p:spPr>
      </p:pic>
      <p:pic>
        <p:nvPicPr>
          <p:cNvPr id="257" name="volume clone copy 2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3737229" y="1572496"/>
            <a:ext cx="1775924" cy="329944"/>
          </a:xfrm>
          <a:prstGeom prst="rect">
            <a:avLst/>
          </a:prstGeom>
          <a:noFill/>
        </p:spPr>
      </p:pic>
      <p:pic>
        <p:nvPicPr>
          <p:cNvPr id="260" name="volume clone copy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3688885" y="1601547"/>
            <a:ext cx="1775924" cy="329944"/>
          </a:xfrm>
          <a:prstGeom prst="rect">
            <a:avLst/>
          </a:prstGeom>
          <a:noFill/>
        </p:spPr>
      </p:pic>
      <p:pic>
        <p:nvPicPr>
          <p:cNvPr id="261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633814" y="1614339"/>
            <a:ext cx="1775924" cy="329944"/>
          </a:xfrm>
          <a:prstGeom prst="rect">
            <a:avLst/>
          </a:prstGeom>
          <a:noFill/>
        </p:spPr>
      </p:pic>
      <p:sp>
        <p:nvSpPr>
          <p:cNvPr id="263" name="TextBox 262"/>
          <p:cNvSpPr txBox="1"/>
          <p:nvPr/>
        </p:nvSpPr>
        <p:spPr>
          <a:xfrm>
            <a:off x="3629125" y="1687245"/>
            <a:ext cx="1845044" cy="21687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Golden Image</a:t>
            </a:r>
          </a:p>
        </p:txBody>
      </p:sp>
      <p:sp>
        <p:nvSpPr>
          <p:cNvPr id="284" name="TextBox 283"/>
          <p:cNvSpPr txBox="1"/>
          <p:nvPr/>
        </p:nvSpPr>
        <p:spPr>
          <a:xfrm>
            <a:off x="8179503" y="1987949"/>
            <a:ext cx="1361777" cy="2021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C6A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Daily DB Bump</a:t>
            </a:r>
          </a:p>
        </p:txBody>
      </p:sp>
      <p:sp>
        <p:nvSpPr>
          <p:cNvPr id="289" name="Bent Arrow 288"/>
          <p:cNvSpPr/>
          <p:nvPr/>
        </p:nvSpPr>
        <p:spPr>
          <a:xfrm flipH="1" flipV="1">
            <a:off x="683993" y="1957764"/>
            <a:ext cx="394136" cy="1220860"/>
          </a:xfrm>
          <a:prstGeom prst="bentArrow">
            <a:avLst>
              <a:gd name="adj1" fmla="val 2911"/>
              <a:gd name="adj2" fmla="val 16150"/>
              <a:gd name="adj3" fmla="val 32777"/>
              <a:gd name="adj4" fmla="val 3871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79261" y="2838774"/>
            <a:ext cx="687349" cy="40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C6A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Mirror</a:t>
            </a:r>
          </a:p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C6A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DR</a:t>
            </a:r>
          </a:p>
        </p:txBody>
      </p:sp>
      <p:cxnSp>
        <p:nvCxnSpPr>
          <p:cNvPr id="27" name="Elbow Connector 26"/>
          <p:cNvCxnSpPr>
            <a:cxnSpLocks/>
            <a:stCxn id="205" idx="2"/>
            <a:endCxn id="154" idx="2"/>
          </p:cNvCxnSpPr>
          <p:nvPr/>
        </p:nvCxnSpPr>
        <p:spPr>
          <a:xfrm rot="5400000" flipH="1" flipV="1">
            <a:off x="4454189" y="-936035"/>
            <a:ext cx="10976" cy="5779984"/>
          </a:xfrm>
          <a:prstGeom prst="bentConnector3">
            <a:avLst>
              <a:gd name="adj1" fmla="val -2082726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Elbow Connector 168"/>
          <p:cNvCxnSpPr>
            <a:cxnSpLocks/>
          </p:cNvCxnSpPr>
          <p:nvPr/>
        </p:nvCxnSpPr>
        <p:spPr>
          <a:xfrm rot="5400000" flipH="1" flipV="1">
            <a:off x="8879055" y="492532"/>
            <a:ext cx="73307" cy="2838567"/>
          </a:xfrm>
          <a:prstGeom prst="bentConnector3">
            <a:avLst>
              <a:gd name="adj1" fmla="val -311839"/>
            </a:avLst>
          </a:prstGeom>
          <a:ln w="190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cxnSpLocks/>
            <a:stCxn id="261" idx="3"/>
            <a:endCxn id="222" idx="3"/>
          </p:cNvCxnSpPr>
          <p:nvPr/>
        </p:nvCxnSpPr>
        <p:spPr>
          <a:xfrm>
            <a:off x="5409738" y="1779311"/>
            <a:ext cx="76415" cy="913918"/>
          </a:xfrm>
          <a:prstGeom prst="curvedConnector3">
            <a:avLst>
              <a:gd name="adj1" fmla="val 753711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556551" y="5993289"/>
            <a:ext cx="1187423" cy="3009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Active IQ Unified Manager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65149EB-58D0-D84F-A5EB-84693FB531E4}"/>
              </a:ext>
            </a:extLst>
          </p:cNvPr>
          <p:cNvSpPr txBox="1"/>
          <p:nvPr/>
        </p:nvSpPr>
        <p:spPr>
          <a:xfrm>
            <a:off x="6092120" y="1164102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report-05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5043531-7B16-CB4C-B95F-A5BA2CC67C64}"/>
              </a:ext>
            </a:extLst>
          </p:cNvPr>
          <p:cNvSpPr txBox="1"/>
          <p:nvPr/>
        </p:nvSpPr>
        <p:spPr>
          <a:xfrm>
            <a:off x="7487037" y="1162929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report-06</a:t>
            </a:r>
          </a:p>
        </p:txBody>
      </p:sp>
      <p:pic>
        <p:nvPicPr>
          <p:cNvPr id="147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756488FF-9B18-CE45-9E04-1282908B73D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6656805" y="1528704"/>
            <a:ext cx="1775924" cy="329944"/>
          </a:xfrm>
          <a:prstGeom prst="rect">
            <a:avLst/>
          </a:prstGeom>
          <a:noFill/>
        </p:spPr>
      </p:pic>
      <p:pic>
        <p:nvPicPr>
          <p:cNvPr id="149" name="volume clone copy 3" descr="C:\Users\PrestoGeorge\Desktop\Original-Cylindar.gif">
            <a:extLst>
              <a:ext uri="{FF2B5EF4-FFF2-40B4-BE49-F238E27FC236}">
                <a16:creationId xmlns:a16="http://schemas.microsoft.com/office/drawing/2014/main" id="{CD6A6E7E-104A-5B45-9708-78D3BD698E2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6613919" y="1553874"/>
            <a:ext cx="1775924" cy="329944"/>
          </a:xfrm>
          <a:prstGeom prst="rect">
            <a:avLst/>
          </a:prstGeom>
          <a:noFill/>
        </p:spPr>
      </p:pic>
      <p:pic>
        <p:nvPicPr>
          <p:cNvPr id="150" name="volume clone copy 2" descr="C:\Users\PrestoGeorge\Desktop\Original-Cylindar.gif">
            <a:extLst>
              <a:ext uri="{FF2B5EF4-FFF2-40B4-BE49-F238E27FC236}">
                <a16:creationId xmlns:a16="http://schemas.microsoft.com/office/drawing/2014/main" id="{531F602A-718A-994D-9253-EE1DAF146C4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6565122" y="1576682"/>
            <a:ext cx="1775924" cy="329944"/>
          </a:xfrm>
          <a:prstGeom prst="rect">
            <a:avLst/>
          </a:prstGeom>
          <a:noFill/>
        </p:spPr>
      </p:pic>
      <p:pic>
        <p:nvPicPr>
          <p:cNvPr id="151" name="volume clone copy 1" descr="C:\Users\PrestoGeorge\Desktop\Original-Cylindar.gif">
            <a:extLst>
              <a:ext uri="{FF2B5EF4-FFF2-40B4-BE49-F238E27FC236}">
                <a16:creationId xmlns:a16="http://schemas.microsoft.com/office/drawing/2014/main" id="{3CD5CE0B-0858-4243-9298-1C4FB7E671E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6516778" y="1605733"/>
            <a:ext cx="1775924" cy="329944"/>
          </a:xfrm>
          <a:prstGeom prst="rect">
            <a:avLst/>
          </a:prstGeom>
          <a:noFill/>
        </p:spPr>
      </p:pic>
      <p:pic>
        <p:nvPicPr>
          <p:cNvPr id="154" name="volume clone 1" descr="C:\Users\PrestoGeorge\Desktop\Original-Cylindar.gif">
            <a:extLst>
              <a:ext uri="{FF2B5EF4-FFF2-40B4-BE49-F238E27FC236}">
                <a16:creationId xmlns:a16="http://schemas.microsoft.com/office/drawing/2014/main" id="{7FCDAD70-D842-474B-9338-5D9D11B86FE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461707" y="1618525"/>
            <a:ext cx="1775924" cy="329944"/>
          </a:xfrm>
          <a:prstGeom prst="rect">
            <a:avLst/>
          </a:prstGeom>
          <a:noFill/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B698B118-C2E4-5440-8137-C2AD8A87C693}"/>
              </a:ext>
            </a:extLst>
          </p:cNvPr>
          <p:cNvSpPr txBox="1"/>
          <p:nvPr/>
        </p:nvSpPr>
        <p:spPr>
          <a:xfrm>
            <a:off x="6457018" y="1691431"/>
            <a:ext cx="1845044" cy="21687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Report</a:t>
            </a:r>
          </a:p>
        </p:txBody>
      </p: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5EF54789-1484-3442-8800-DD3BB863E41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02681" y="475818"/>
            <a:ext cx="15162" cy="2952091"/>
          </a:xfrm>
          <a:prstGeom prst="bentConnector3">
            <a:avLst>
              <a:gd name="adj1" fmla="val -2326738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917D23BB-1228-2F41-A174-0EFFC89AF957}"/>
              </a:ext>
            </a:extLst>
          </p:cNvPr>
          <p:cNvSpPr/>
          <p:nvPr/>
        </p:nvSpPr>
        <p:spPr>
          <a:xfrm>
            <a:off x="3325813" y="5059611"/>
            <a:ext cx="8106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061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REST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061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061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</a:t>
            </a:r>
          </a:p>
        </p:txBody>
      </p:sp>
      <p:cxnSp>
        <p:nvCxnSpPr>
          <p:cNvPr id="213" name="Curved Connector 212">
            <a:extLst>
              <a:ext uri="{FF2B5EF4-FFF2-40B4-BE49-F238E27FC236}">
                <a16:creationId xmlns:a16="http://schemas.microsoft.com/office/drawing/2014/main" id="{588C5EAB-A38F-BB44-8F43-009DB694A344}"/>
              </a:ext>
            </a:extLst>
          </p:cNvPr>
          <p:cNvCxnSpPr>
            <a:cxnSpLocks/>
          </p:cNvCxnSpPr>
          <p:nvPr/>
        </p:nvCxnSpPr>
        <p:spPr>
          <a:xfrm>
            <a:off x="5394720" y="4983745"/>
            <a:ext cx="2705621" cy="812947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D9908C4D-70D3-CE4F-883B-06C8F15E9AFB}"/>
              </a:ext>
            </a:extLst>
          </p:cNvPr>
          <p:cNvSpPr txBox="1"/>
          <p:nvPr/>
        </p:nvSpPr>
        <p:spPr>
          <a:xfrm>
            <a:off x="6347585" y="5719777"/>
            <a:ext cx="695414" cy="2146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Stream Backup</a:t>
            </a:r>
          </a:p>
        </p:txBody>
      </p:sp>
      <p:cxnSp>
        <p:nvCxnSpPr>
          <p:cNvPr id="219" name="Curved Connector 218">
            <a:extLst>
              <a:ext uri="{FF2B5EF4-FFF2-40B4-BE49-F238E27FC236}">
                <a16:creationId xmlns:a16="http://schemas.microsoft.com/office/drawing/2014/main" id="{549B8C91-34E1-EB4D-8007-326A7BFE77BD}"/>
              </a:ext>
            </a:extLst>
          </p:cNvPr>
          <p:cNvCxnSpPr>
            <a:cxnSpLocks/>
            <a:stCxn id="260" idx="3"/>
          </p:cNvCxnSpPr>
          <p:nvPr/>
        </p:nvCxnSpPr>
        <p:spPr>
          <a:xfrm>
            <a:off x="5464809" y="1766519"/>
            <a:ext cx="2635532" cy="4030173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E5E4229E-396D-734F-B4D4-75100B762645}"/>
              </a:ext>
            </a:extLst>
          </p:cNvPr>
          <p:cNvSpPr txBox="1"/>
          <p:nvPr/>
        </p:nvSpPr>
        <p:spPr>
          <a:xfrm>
            <a:off x="6770387" y="3841162"/>
            <a:ext cx="1369535" cy="562436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Optional bypass media server and use SnapMirror with vault policy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D69BF4C6-CE02-674C-82B6-709D675C3E00}"/>
              </a:ext>
            </a:extLst>
          </p:cNvPr>
          <p:cNvSpPr txBox="1"/>
          <p:nvPr/>
        </p:nvSpPr>
        <p:spPr>
          <a:xfrm>
            <a:off x="1279210" y="2305393"/>
            <a:ext cx="1902030" cy="212522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SnapMirror with vault policy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9E9E34-8F98-EDAE-D046-9DB3EA11A2C5}"/>
              </a:ext>
            </a:extLst>
          </p:cNvPr>
          <p:cNvGrpSpPr/>
          <p:nvPr/>
        </p:nvGrpSpPr>
        <p:grpSpPr>
          <a:xfrm>
            <a:off x="8100341" y="5612175"/>
            <a:ext cx="982058" cy="552392"/>
            <a:chOff x="6622501" y="5304885"/>
            <a:chExt cx="982058" cy="552392"/>
          </a:xfrm>
        </p:grpSpPr>
        <p:pic>
          <p:nvPicPr>
            <p:cNvPr id="6" name="image31.png" descr="DE6600-4U.png">
              <a:extLst>
                <a:ext uri="{FF2B5EF4-FFF2-40B4-BE49-F238E27FC236}">
                  <a16:creationId xmlns:a16="http://schemas.microsoft.com/office/drawing/2014/main" id="{731B64CC-9A5B-79AC-0AE4-1A2117A6C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2501" y="5304885"/>
              <a:ext cx="982058" cy="35027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8E909E-D9F6-0EBB-B490-36EED7616C03}"/>
                </a:ext>
              </a:extLst>
            </p:cNvPr>
            <p:cNvSpPr txBox="1"/>
            <p:nvPr/>
          </p:nvSpPr>
          <p:spPr>
            <a:xfrm>
              <a:off x="6649092" y="5655156"/>
              <a:ext cx="928877" cy="20212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Archive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DAD286A-713B-4388-AA3C-8B2F4802096B}"/>
              </a:ext>
            </a:extLst>
          </p:cNvPr>
          <p:cNvSpPr/>
          <p:nvPr/>
        </p:nvSpPr>
        <p:spPr>
          <a:xfrm>
            <a:off x="98979" y="48579"/>
            <a:ext cx="11967899" cy="365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Production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B5CCAD-63D6-4828-47CF-DD7208E3FD01}"/>
              </a:ext>
            </a:extLst>
          </p:cNvPr>
          <p:cNvGrpSpPr/>
          <p:nvPr/>
        </p:nvGrpSpPr>
        <p:grpSpPr>
          <a:xfrm>
            <a:off x="10088136" y="2444165"/>
            <a:ext cx="2073812" cy="1119522"/>
            <a:chOff x="10088136" y="2444165"/>
            <a:chExt cx="2073812" cy="1119522"/>
          </a:xfrm>
        </p:grpSpPr>
        <p:pic>
          <p:nvPicPr>
            <p:cNvPr id="11" name="volume clone 1" descr="C:\Users\PrestoGeorge\Desktop\Original-Cylindar.gif">
              <a:extLst>
                <a:ext uri="{FF2B5EF4-FFF2-40B4-BE49-F238E27FC236}">
                  <a16:creationId xmlns:a16="http://schemas.microsoft.com/office/drawing/2014/main" id="{9A1C605B-5046-00CE-71D6-EED389BA79B5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0088136" y="2506618"/>
              <a:ext cx="437227" cy="146840"/>
            </a:xfrm>
            <a:prstGeom prst="rect">
              <a:avLst/>
            </a:prstGeom>
            <a:noFill/>
          </p:spPr>
        </p:pic>
        <p:pic>
          <p:nvPicPr>
            <p:cNvPr id="12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AB8A6CBE-33D6-50A0-9B23-0F9F67821B8A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4" cstate="print">
              <a:grayscl/>
            </a:blip>
            <a:srcRect/>
            <a:stretch>
              <a:fillRect/>
            </a:stretch>
          </p:blipFill>
          <p:spPr bwMode="auto">
            <a:xfrm>
              <a:off x="10090816" y="2719453"/>
              <a:ext cx="434547" cy="145940"/>
            </a:xfrm>
            <a:prstGeom prst="rect">
              <a:avLst/>
            </a:prstGeom>
            <a:noFill/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1C26579-96DE-D433-B0D6-9D9BCC34B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7790" y="3031076"/>
              <a:ext cx="458145" cy="9248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49C7DC8-DAA6-2AA9-F106-F371E0D95F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4304" y="3226848"/>
              <a:ext cx="458145" cy="924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260524F-15AA-538C-7115-362EB3479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7790" y="3430097"/>
              <a:ext cx="458145" cy="92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AF00DF-8094-CEDE-E6A3-9834CB06D467}"/>
                </a:ext>
              </a:extLst>
            </p:cNvPr>
            <p:cNvSpPr txBox="1"/>
            <p:nvPr/>
          </p:nvSpPr>
          <p:spPr>
            <a:xfrm>
              <a:off x="10550567" y="2444165"/>
              <a:ext cx="1611381" cy="111952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Workload data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Snapshot/clone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DB replication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Backup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Test refresh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6E9B83B-CD5F-1177-7419-8DD3687F54DF}"/>
              </a:ext>
            </a:extLst>
          </p:cNvPr>
          <p:cNvSpPr txBox="1"/>
          <p:nvPr/>
        </p:nvSpPr>
        <p:spPr>
          <a:xfrm>
            <a:off x="9698098" y="4485231"/>
            <a:ext cx="2368781" cy="1005840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Backup Workflows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Nightly automated application consistent backup of Epic production using host side freeze and thaw scripts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Most recent backup is mounted on Media server and streamed to Archive via backup software.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 optionally automation to SnapMirror with a vault policy  to ONTAP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00DBCA-DF5D-7A85-499F-6A1B72EECF6C}"/>
              </a:ext>
            </a:extLst>
          </p:cNvPr>
          <p:cNvSpPr txBox="1"/>
          <p:nvPr/>
        </p:nvSpPr>
        <p:spPr>
          <a:xfrm>
            <a:off x="9698098" y="5566904"/>
            <a:ext cx="2368781" cy="1175406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061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Refresh Workflows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061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Nonproduction server starts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envcopy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scripts to bring down SUP environment and save env variables.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LUNs are removed and rebuilt from clone of latest Snapshot copy and presented to server.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Envcopy brings SUP DB back online.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process is repeated for all full copy test environments.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8DF22C-8E7F-6103-4357-7168CAF45B80}"/>
              </a:ext>
            </a:extLst>
          </p:cNvPr>
          <p:cNvSpPr txBox="1"/>
          <p:nvPr/>
        </p:nvSpPr>
        <p:spPr>
          <a:xfrm>
            <a:off x="9698098" y="3963839"/>
            <a:ext cx="2368781" cy="445560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Cache Mirror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Hyphenate real-time async cache database replication to read only Report, and DR.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2C67DA-D841-3732-A654-F23DA227DE2E}"/>
              </a:ext>
            </a:extLst>
          </p:cNvPr>
          <p:cNvSpPr txBox="1"/>
          <p:nvPr/>
        </p:nvSpPr>
        <p:spPr>
          <a:xfrm>
            <a:off x="1956228" y="4426971"/>
            <a:ext cx="971909" cy="21769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REST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 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F962969-04F4-206F-AFFF-98DB2F2F0ABC}"/>
              </a:ext>
            </a:extLst>
          </p:cNvPr>
          <p:cNvGrpSpPr/>
          <p:nvPr/>
        </p:nvGrpSpPr>
        <p:grpSpPr>
          <a:xfrm>
            <a:off x="403030" y="465534"/>
            <a:ext cx="11143506" cy="673353"/>
            <a:chOff x="403030" y="465534"/>
            <a:chExt cx="11143506" cy="673353"/>
          </a:xfrm>
        </p:grpSpPr>
        <p:pic>
          <p:nvPicPr>
            <p:cNvPr id="108" name="image36.png">
              <a:extLst>
                <a:ext uri="{FF2B5EF4-FFF2-40B4-BE49-F238E27FC236}">
                  <a16:creationId xmlns:a16="http://schemas.microsoft.com/office/drawing/2014/main" id="{E8CE1529-A066-7E62-1237-735ADD506291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5900669" y="466071"/>
              <a:ext cx="1554485" cy="3018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" name="image36.png">
              <a:extLst>
                <a:ext uri="{FF2B5EF4-FFF2-40B4-BE49-F238E27FC236}">
                  <a16:creationId xmlns:a16="http://schemas.microsoft.com/office/drawing/2014/main" id="{3E1A493D-6B94-6731-E165-1DBE9DE49E48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4512760" y="466070"/>
              <a:ext cx="1554485" cy="3018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" name="image36.png">
              <a:extLst>
                <a:ext uri="{FF2B5EF4-FFF2-40B4-BE49-F238E27FC236}">
                  <a16:creationId xmlns:a16="http://schemas.microsoft.com/office/drawing/2014/main" id="{1D857CAC-FC45-7C00-BF98-FE61E02AB0D3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602242" y="465855"/>
              <a:ext cx="1554485" cy="3018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image36.png">
              <a:extLst>
                <a:ext uri="{FF2B5EF4-FFF2-40B4-BE49-F238E27FC236}">
                  <a16:creationId xmlns:a16="http://schemas.microsoft.com/office/drawing/2014/main" id="{FF3F401B-51C0-B70D-33B2-9DB46FDD8DD5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004443" y="465534"/>
              <a:ext cx="1554485" cy="3018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801ECBD-E638-2E1E-C416-3A38BF1FB367}"/>
                </a:ext>
              </a:extLst>
            </p:cNvPr>
            <p:cNvGrpSpPr/>
            <p:nvPr/>
          </p:nvGrpSpPr>
          <p:grpSpPr>
            <a:xfrm>
              <a:off x="1664215" y="806963"/>
              <a:ext cx="187381" cy="86753"/>
              <a:chOff x="7362525" y="3654923"/>
              <a:chExt cx="187381" cy="86753"/>
            </a:xfrm>
          </p:grpSpPr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346DAC61-DE7F-E1B6-45D9-4D363C025B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525" y="3654923"/>
                <a:ext cx="18738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68B9FDD3-A121-3BB9-3372-053B024D1C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525" y="3741676"/>
                <a:ext cx="18738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pic>
          <p:nvPicPr>
            <p:cNvPr id="82" name="image37.png">
              <a:extLst>
                <a:ext uri="{FF2B5EF4-FFF2-40B4-BE49-F238E27FC236}">
                  <a16:creationId xmlns:a16="http://schemas.microsoft.com/office/drawing/2014/main" id="{036A79EF-9216-E786-6FF6-A588E10B9CA0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751450" y="466317"/>
              <a:ext cx="1005844" cy="302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" name="Picture 82" descr="A blue and black striped background&#10;&#10;Description automatically generated">
              <a:extLst>
                <a:ext uri="{FF2B5EF4-FFF2-40B4-BE49-F238E27FC236}">
                  <a16:creationId xmlns:a16="http://schemas.microsoft.com/office/drawing/2014/main" id="{D8CCD099-4935-D4C7-E9A0-2566AA154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030" y="673370"/>
              <a:ext cx="1317501" cy="465517"/>
            </a:xfrm>
            <a:prstGeom prst="rect">
              <a:avLst/>
            </a:prstGeom>
          </p:spPr>
        </p:pic>
        <p:pic>
          <p:nvPicPr>
            <p:cNvPr id="84" name="Picture 83" descr="A blue and black striped background&#10;&#10;Description automatically generated">
              <a:extLst>
                <a:ext uri="{FF2B5EF4-FFF2-40B4-BE49-F238E27FC236}">
                  <a16:creationId xmlns:a16="http://schemas.microsoft.com/office/drawing/2014/main" id="{0F87E4E9-B0F2-6927-9CF5-7412F6F09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534" y="669834"/>
              <a:ext cx="1317501" cy="465517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8AB6A6A-C1A1-428E-6C4B-09E3AACCFA80}"/>
                </a:ext>
              </a:extLst>
            </p:cNvPr>
            <p:cNvGrpSpPr/>
            <p:nvPr/>
          </p:nvGrpSpPr>
          <p:grpSpPr>
            <a:xfrm>
              <a:off x="4466642" y="804750"/>
              <a:ext cx="187381" cy="86753"/>
              <a:chOff x="7362525" y="3654923"/>
              <a:chExt cx="187381" cy="86753"/>
            </a:xfrm>
          </p:grpSpPr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9BA7DB25-3F8E-D10B-EE75-58F38BDCA4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525" y="3654923"/>
                <a:ext cx="18738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03723C21-23A2-1A3B-4B49-A13B26CAB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525" y="3741676"/>
                <a:ext cx="18738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pic>
          <p:nvPicPr>
            <p:cNvPr id="87" name="Picture 86" descr="A blue and black striped background&#10;&#10;Description automatically generated">
              <a:extLst>
                <a:ext uri="{FF2B5EF4-FFF2-40B4-BE49-F238E27FC236}">
                  <a16:creationId xmlns:a16="http://schemas.microsoft.com/office/drawing/2014/main" id="{D7B73FA4-7478-370D-5BA6-2CBDE7744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5457" y="671157"/>
              <a:ext cx="1317501" cy="465517"/>
            </a:xfrm>
            <a:prstGeom prst="rect">
              <a:avLst/>
            </a:prstGeom>
          </p:spPr>
        </p:pic>
        <p:pic>
          <p:nvPicPr>
            <p:cNvPr id="88" name="Picture 87" descr="A blue and black striped background&#10;&#10;Description automatically generated">
              <a:extLst>
                <a:ext uri="{FF2B5EF4-FFF2-40B4-BE49-F238E27FC236}">
                  <a16:creationId xmlns:a16="http://schemas.microsoft.com/office/drawing/2014/main" id="{FCC9B098-E80E-8CCD-13DC-C39AD8AD9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961" y="667621"/>
              <a:ext cx="1317501" cy="465517"/>
            </a:xfrm>
            <a:prstGeom prst="rect">
              <a:avLst/>
            </a:prstGeom>
          </p:spPr>
        </p:pic>
        <p:pic>
          <p:nvPicPr>
            <p:cNvPr id="94" name="image36.png">
              <a:extLst>
                <a:ext uri="{FF2B5EF4-FFF2-40B4-BE49-F238E27FC236}">
                  <a16:creationId xmlns:a16="http://schemas.microsoft.com/office/drawing/2014/main" id="{872DF72A-0AC1-9E8E-24AB-FE826A2A527A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7230316" y="465855"/>
              <a:ext cx="1554485" cy="3018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" name="image36.png">
              <a:extLst>
                <a:ext uri="{FF2B5EF4-FFF2-40B4-BE49-F238E27FC236}">
                  <a16:creationId xmlns:a16="http://schemas.microsoft.com/office/drawing/2014/main" id="{CB0AE1F1-B1C9-4597-DD40-CFE33C2448A3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8632517" y="465534"/>
              <a:ext cx="1554485" cy="3018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534C0DF4-4537-FAA6-13AC-35964BB78E1E}"/>
                </a:ext>
              </a:extLst>
            </p:cNvPr>
            <p:cNvGrpSpPr/>
            <p:nvPr/>
          </p:nvGrpSpPr>
          <p:grpSpPr>
            <a:xfrm>
              <a:off x="7292289" y="806963"/>
              <a:ext cx="187381" cy="86753"/>
              <a:chOff x="7362525" y="3654923"/>
              <a:chExt cx="187381" cy="86753"/>
            </a:xfrm>
          </p:grpSpPr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5476871-6B43-7267-FFFC-ABBAF97C95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525" y="3654923"/>
                <a:ext cx="18738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40D9E8B-6CA4-C3D7-D468-053F00211C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525" y="3741676"/>
                <a:ext cx="18738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pic>
          <p:nvPicPr>
            <p:cNvPr id="98" name="Picture 97" descr="A blue and black striped background&#10;&#10;Description automatically generated">
              <a:extLst>
                <a:ext uri="{FF2B5EF4-FFF2-40B4-BE49-F238E27FC236}">
                  <a16:creationId xmlns:a16="http://schemas.microsoft.com/office/drawing/2014/main" id="{117B1BB7-D5E8-FB5C-5964-BC5ACB3CB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1104" y="673370"/>
              <a:ext cx="1317501" cy="465517"/>
            </a:xfrm>
            <a:prstGeom prst="rect">
              <a:avLst/>
            </a:prstGeom>
          </p:spPr>
        </p:pic>
        <p:pic>
          <p:nvPicPr>
            <p:cNvPr id="99" name="Picture 98" descr="A blue and black striped background&#10;&#10;Description automatically generated">
              <a:extLst>
                <a:ext uri="{FF2B5EF4-FFF2-40B4-BE49-F238E27FC236}">
                  <a16:creationId xmlns:a16="http://schemas.microsoft.com/office/drawing/2014/main" id="{37DA67B9-0B30-DF45-0412-2D7A18F05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6608" y="669834"/>
              <a:ext cx="1317501" cy="465517"/>
            </a:xfrm>
            <a:prstGeom prst="rect">
              <a:avLst/>
            </a:prstGeom>
          </p:spPr>
        </p:pic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AB10C01-D7B0-ED8A-3F97-EA859E7DFB15}"/>
                </a:ext>
              </a:extLst>
            </p:cNvPr>
            <p:cNvGrpSpPr/>
            <p:nvPr/>
          </p:nvGrpSpPr>
          <p:grpSpPr>
            <a:xfrm>
              <a:off x="10094716" y="804750"/>
              <a:ext cx="187381" cy="86753"/>
              <a:chOff x="7362525" y="3654923"/>
              <a:chExt cx="187381" cy="86753"/>
            </a:xfrm>
          </p:grpSpPr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8FDA14DF-0506-6624-8253-0585370CEF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525" y="3654923"/>
                <a:ext cx="18738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3814B09A-EF08-2B7A-AB1E-65893609F0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525" y="3741676"/>
                <a:ext cx="18738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pic>
          <p:nvPicPr>
            <p:cNvPr id="101" name="image37.png">
              <a:extLst>
                <a:ext uri="{FF2B5EF4-FFF2-40B4-BE49-F238E27FC236}">
                  <a16:creationId xmlns:a16="http://schemas.microsoft.com/office/drawing/2014/main" id="{7BA9CA17-22DA-01EB-92CE-4C5AA5189B2F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0180108" y="466937"/>
              <a:ext cx="1005844" cy="302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" name="Picture 101" descr="A blue and black striped background&#10;&#10;Description automatically generated">
              <a:extLst>
                <a:ext uri="{FF2B5EF4-FFF2-40B4-BE49-F238E27FC236}">
                  <a16:creationId xmlns:a16="http://schemas.microsoft.com/office/drawing/2014/main" id="{11767031-76AB-B5C4-CC21-607760595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3531" y="671157"/>
              <a:ext cx="1317501" cy="465517"/>
            </a:xfrm>
            <a:prstGeom prst="rect">
              <a:avLst/>
            </a:prstGeom>
          </p:spPr>
        </p:pic>
        <p:pic>
          <p:nvPicPr>
            <p:cNvPr id="103" name="Picture 102" descr="A blue and black striped background&#10;&#10;Description automatically generated">
              <a:extLst>
                <a:ext uri="{FF2B5EF4-FFF2-40B4-BE49-F238E27FC236}">
                  <a16:creationId xmlns:a16="http://schemas.microsoft.com/office/drawing/2014/main" id="{71C6784D-616D-8163-9D40-CA888F1B3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9035" y="667621"/>
              <a:ext cx="1317501" cy="465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29760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/>
      <p:bldP spid="233" grpId="0"/>
      <p:bldP spid="234" grpId="0"/>
      <p:bldP spid="235" grpId="0"/>
      <p:bldP spid="236" grpId="0"/>
      <p:bldP spid="334" grpId="0"/>
      <p:bldP spid="337" grpId="0"/>
      <p:bldP spid="338" grpId="0"/>
      <p:bldP spid="346" grpId="0"/>
      <p:bldP spid="349" grpId="0"/>
      <p:bldP spid="164" grpId="0"/>
      <p:bldP spid="171" grpId="0"/>
      <p:bldP spid="263" grpId="0"/>
      <p:bldP spid="284" grpId="0"/>
      <p:bldP spid="290" grpId="0"/>
      <p:bldP spid="155" grpId="0"/>
      <p:bldP spid="218" grpId="0"/>
      <p:bldP spid="34" grpId="0" animBg="1"/>
      <p:bldP spid="35" grpId="0" animBg="1"/>
      <p:bldP spid="36" grpId="0" animBg="1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273.png" descr="Stack-Virtual-App-OS.png">
            <a:extLst>
              <a:ext uri="{FF2B5EF4-FFF2-40B4-BE49-F238E27FC236}">
                <a16:creationId xmlns:a16="http://schemas.microsoft.com/office/drawing/2014/main" id="{3D96ACE3-FFDD-E02B-60CD-D8E8D57CB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518" y="5586867"/>
            <a:ext cx="363303" cy="54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273.png" descr="Stack-Virtual-App-OS.png">
            <a:extLst>
              <a:ext uri="{FF2B5EF4-FFF2-40B4-BE49-F238E27FC236}">
                <a16:creationId xmlns:a16="http://schemas.microsoft.com/office/drawing/2014/main" id="{BAF13DD6-AC48-623F-2894-A0A79A805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84" y="4406697"/>
            <a:ext cx="363303" cy="54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273.png" descr="Stack-Virtual-App-OS.png">
            <a:extLst>
              <a:ext uri="{FF2B5EF4-FFF2-40B4-BE49-F238E27FC236}">
                <a16:creationId xmlns:a16="http://schemas.microsoft.com/office/drawing/2014/main" id="{390CAF1C-59DB-645C-342E-65D80EABF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021" y="4406697"/>
            <a:ext cx="363303" cy="54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273.png" descr="Stack-Virtual-App-OS.png">
            <a:extLst>
              <a:ext uri="{FF2B5EF4-FFF2-40B4-BE49-F238E27FC236}">
                <a16:creationId xmlns:a16="http://schemas.microsoft.com/office/drawing/2014/main" id="{DBA6F65E-E82B-6F50-E048-E934F8CD5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842" y="4406697"/>
            <a:ext cx="363303" cy="54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273.png" descr="Stack-Virtual-App-OS.png">
            <a:extLst>
              <a:ext uri="{FF2B5EF4-FFF2-40B4-BE49-F238E27FC236}">
                <a16:creationId xmlns:a16="http://schemas.microsoft.com/office/drawing/2014/main" id="{008045C8-40EC-183F-54E5-6ECCDD293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632" y="4406697"/>
            <a:ext cx="363303" cy="54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273.png" descr="Stack-Virtual-App-OS.png">
            <a:extLst>
              <a:ext uri="{FF2B5EF4-FFF2-40B4-BE49-F238E27FC236}">
                <a16:creationId xmlns:a16="http://schemas.microsoft.com/office/drawing/2014/main" id="{CCDCA5B1-AFBC-4420-EDBA-85D7587BF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255" y="5829615"/>
            <a:ext cx="363303" cy="54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273.png" descr="Stack-Virtual-App-OS.png">
            <a:extLst>
              <a:ext uri="{FF2B5EF4-FFF2-40B4-BE49-F238E27FC236}">
                <a16:creationId xmlns:a16="http://schemas.microsoft.com/office/drawing/2014/main" id="{EA6DEECF-9BDB-A50E-79CB-BF82A6F50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148" y="5833174"/>
            <a:ext cx="363303" cy="54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273.png" descr="Stack-Virtual-App-OS.png">
            <a:extLst>
              <a:ext uri="{FF2B5EF4-FFF2-40B4-BE49-F238E27FC236}">
                <a16:creationId xmlns:a16="http://schemas.microsoft.com/office/drawing/2014/main" id="{B97040AE-4A90-43C0-9086-132BD9D67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330" y="4406697"/>
            <a:ext cx="363303" cy="54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image273.png" descr="Stack-Virtual-App-OS.png">
            <a:extLst>
              <a:ext uri="{FF2B5EF4-FFF2-40B4-BE49-F238E27FC236}">
                <a16:creationId xmlns:a16="http://schemas.microsoft.com/office/drawing/2014/main" id="{5AC4A88F-6E2C-7203-EC35-C0168694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119" y="5833174"/>
            <a:ext cx="363303" cy="54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image273.png" descr="Stack-Virtual-App-OS.png">
            <a:extLst>
              <a:ext uri="{FF2B5EF4-FFF2-40B4-BE49-F238E27FC236}">
                <a16:creationId xmlns:a16="http://schemas.microsoft.com/office/drawing/2014/main" id="{C75670C9-A303-016E-9ACD-E9C9C2F29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592" y="4406697"/>
            <a:ext cx="363303" cy="54575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4" name="Curved Connector 223">
            <a:extLst>
              <a:ext uri="{FF2B5EF4-FFF2-40B4-BE49-F238E27FC236}">
                <a16:creationId xmlns:a16="http://schemas.microsoft.com/office/drawing/2014/main" id="{C4902E48-20C2-C34B-84FD-581A746C7934}"/>
              </a:ext>
            </a:extLst>
          </p:cNvPr>
          <p:cNvCxnSpPr>
            <a:cxnSpLocks/>
          </p:cNvCxnSpPr>
          <p:nvPr/>
        </p:nvCxnSpPr>
        <p:spPr>
          <a:xfrm flipV="1">
            <a:off x="2333451" y="1784275"/>
            <a:ext cx="2174182" cy="709473"/>
          </a:xfrm>
          <a:prstGeom prst="curvedConnector2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9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865960" y="3090783"/>
            <a:ext cx="1865567" cy="329858"/>
          </a:xfrm>
          <a:prstGeom prst="rect">
            <a:avLst/>
          </a:prstGeom>
          <a:noFill/>
        </p:spPr>
      </p:pic>
      <p:pic>
        <p:nvPicPr>
          <p:cNvPr id="152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834210" y="3095601"/>
            <a:ext cx="1790076" cy="329858"/>
          </a:xfrm>
          <a:prstGeom prst="rect">
            <a:avLst/>
          </a:prstGeom>
          <a:noFill/>
        </p:spPr>
      </p:pic>
      <p:pic>
        <p:nvPicPr>
          <p:cNvPr id="153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821429" y="3461396"/>
            <a:ext cx="1790076" cy="329858"/>
          </a:xfrm>
          <a:prstGeom prst="rect">
            <a:avLst/>
          </a:prstGeom>
          <a:noFill/>
        </p:spPr>
      </p:pic>
      <p:sp>
        <p:nvSpPr>
          <p:cNvPr id="182" name="TextBox 181"/>
          <p:cNvSpPr txBox="1"/>
          <p:nvPr/>
        </p:nvSpPr>
        <p:spPr>
          <a:xfrm>
            <a:off x="3864016" y="1534824"/>
            <a:ext cx="1767439" cy="208987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Report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3889883" y="3178323"/>
            <a:ext cx="1802406" cy="17193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WebBLOB</a:t>
            </a:r>
          </a:p>
        </p:txBody>
      </p:sp>
      <p:pic>
        <p:nvPicPr>
          <p:cNvPr id="187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865960" y="2334985"/>
            <a:ext cx="1865567" cy="329858"/>
          </a:xfrm>
          <a:prstGeom prst="rect">
            <a:avLst/>
          </a:prstGeom>
          <a:noFill/>
        </p:spPr>
      </p:pic>
      <p:sp>
        <p:nvSpPr>
          <p:cNvPr id="188" name="TextBox 187"/>
          <p:cNvSpPr txBox="1"/>
          <p:nvPr/>
        </p:nvSpPr>
        <p:spPr>
          <a:xfrm>
            <a:off x="3921138" y="2395045"/>
            <a:ext cx="1781992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Hyperspace</a:t>
            </a:r>
          </a:p>
        </p:txBody>
      </p:sp>
      <p:pic>
        <p:nvPicPr>
          <p:cNvPr id="189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866887" y="2712776"/>
            <a:ext cx="1865567" cy="329858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1566042" y="4946601"/>
            <a:ext cx="971260" cy="300864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Prod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2256863" y="4946601"/>
            <a:ext cx="971260" cy="300864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Report Prod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69005" y="4946601"/>
            <a:ext cx="971260" cy="300864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None Prod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3194653" y="4946601"/>
            <a:ext cx="971260" cy="300864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Backup Media</a:t>
            </a:r>
          </a:p>
        </p:txBody>
      </p:sp>
      <p:sp>
        <p:nvSpPr>
          <p:cNvPr id="215" name="TextBox 214"/>
          <p:cNvSpPr txBox="1"/>
          <p:nvPr/>
        </p:nvSpPr>
        <p:spPr>
          <a:xfrm>
            <a:off x="2667276" y="6387277"/>
            <a:ext cx="971260" cy="300864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Automation</a:t>
            </a:r>
          </a:p>
        </p:txBody>
      </p:sp>
      <p:pic>
        <p:nvPicPr>
          <p:cNvPr id="217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817731" y="3830868"/>
            <a:ext cx="1790076" cy="329858"/>
          </a:xfrm>
          <a:prstGeom prst="rect">
            <a:avLst/>
          </a:prstGeom>
          <a:noFill/>
        </p:spPr>
      </p:pic>
      <p:cxnSp>
        <p:nvCxnSpPr>
          <p:cNvPr id="44" name="Curved Connector 43"/>
          <p:cNvCxnSpPr>
            <a:stCxn id="147" idx="1"/>
            <a:endCxn id="152" idx="1"/>
          </p:cNvCxnSpPr>
          <p:nvPr/>
        </p:nvCxnSpPr>
        <p:spPr>
          <a:xfrm rot="10800000" flipH="1" flipV="1">
            <a:off x="774808" y="1638108"/>
            <a:ext cx="59402" cy="1622421"/>
          </a:xfrm>
          <a:prstGeom prst="curvedConnector3">
            <a:avLst>
              <a:gd name="adj1" fmla="val -384836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6" name="Curved Connector 225"/>
          <p:cNvCxnSpPr>
            <a:stCxn id="147" idx="1"/>
            <a:endCxn id="153" idx="1"/>
          </p:cNvCxnSpPr>
          <p:nvPr/>
        </p:nvCxnSpPr>
        <p:spPr>
          <a:xfrm rot="10800000" flipH="1" flipV="1">
            <a:off x="774807" y="1638109"/>
            <a:ext cx="46621" cy="1988216"/>
          </a:xfrm>
          <a:prstGeom prst="curvedConnector3">
            <a:avLst>
              <a:gd name="adj1" fmla="val -66934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8" name="Curved Connector 227"/>
          <p:cNvCxnSpPr>
            <a:cxnSpLocks/>
            <a:stCxn id="147" idx="1"/>
            <a:endCxn id="217" idx="1"/>
          </p:cNvCxnSpPr>
          <p:nvPr/>
        </p:nvCxnSpPr>
        <p:spPr>
          <a:xfrm rot="10800000" flipH="1" flipV="1">
            <a:off x="774807" y="1638109"/>
            <a:ext cx="42923" cy="2357688"/>
          </a:xfrm>
          <a:prstGeom prst="curvedConnector3">
            <a:avLst>
              <a:gd name="adj1" fmla="val -96371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3" name="TextBox 232"/>
          <p:cNvSpPr txBox="1"/>
          <p:nvPr/>
        </p:nvSpPr>
        <p:spPr>
          <a:xfrm>
            <a:off x="767769" y="3158446"/>
            <a:ext cx="1740499" cy="20128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SUP Clone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767764" y="3540309"/>
            <a:ext cx="1740499" cy="20128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REL Clone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756234" y="3913214"/>
            <a:ext cx="1740499" cy="20128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 Clone</a:t>
            </a:r>
          </a:p>
        </p:txBody>
      </p:sp>
      <p:cxnSp>
        <p:nvCxnSpPr>
          <p:cNvPr id="242" name="Curved Connector 241"/>
          <p:cNvCxnSpPr>
            <a:cxnSpLocks/>
            <a:stCxn id="152" idx="1"/>
          </p:cNvCxnSpPr>
          <p:nvPr/>
        </p:nvCxnSpPr>
        <p:spPr>
          <a:xfrm rot="10800000" flipV="1">
            <a:off x="722112" y="3260529"/>
            <a:ext cx="112098" cy="1417053"/>
          </a:xfrm>
          <a:prstGeom prst="curvedConnector3">
            <a:avLst>
              <a:gd name="adj1" fmla="val 46901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3" name="Curved Connector 242"/>
          <p:cNvCxnSpPr>
            <a:cxnSpLocks/>
            <a:stCxn id="153" idx="1"/>
          </p:cNvCxnSpPr>
          <p:nvPr/>
        </p:nvCxnSpPr>
        <p:spPr>
          <a:xfrm rot="10800000" flipV="1">
            <a:off x="722113" y="3626325"/>
            <a:ext cx="99317" cy="1051258"/>
          </a:xfrm>
          <a:prstGeom prst="curvedConnector3">
            <a:avLst>
              <a:gd name="adj1" fmla="val 41785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4" name="Curved Connector 243"/>
          <p:cNvCxnSpPr>
            <a:cxnSpLocks/>
          </p:cNvCxnSpPr>
          <p:nvPr/>
        </p:nvCxnSpPr>
        <p:spPr>
          <a:xfrm rot="10800000" flipV="1">
            <a:off x="727154" y="4013002"/>
            <a:ext cx="95619" cy="681786"/>
          </a:xfrm>
          <a:prstGeom prst="curvedConnector3">
            <a:avLst>
              <a:gd name="adj1" fmla="val 33907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3" name="TextBox 252"/>
          <p:cNvSpPr txBox="1"/>
          <p:nvPr/>
        </p:nvSpPr>
        <p:spPr>
          <a:xfrm>
            <a:off x="3759169" y="6387277"/>
            <a:ext cx="971260" cy="300864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vCenter</a:t>
            </a:r>
          </a:p>
        </p:txBody>
      </p:sp>
      <p:sp>
        <p:nvSpPr>
          <p:cNvPr id="256" name="TextBox 255"/>
          <p:cNvSpPr txBox="1"/>
          <p:nvPr/>
        </p:nvSpPr>
        <p:spPr>
          <a:xfrm>
            <a:off x="548612" y="6237797"/>
            <a:ext cx="1187114" cy="300863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Active IQ Unified Manager</a:t>
            </a:r>
          </a:p>
        </p:txBody>
      </p:sp>
      <p:cxnSp>
        <p:nvCxnSpPr>
          <p:cNvPr id="258" name="Straight Arrow Connector 257"/>
          <p:cNvCxnSpPr>
            <a:cxnSpLocks/>
            <a:endCxn id="334" idx="2"/>
          </p:cNvCxnSpPr>
          <p:nvPr/>
        </p:nvCxnSpPr>
        <p:spPr>
          <a:xfrm flipH="1" flipV="1">
            <a:off x="2055544" y="5376726"/>
            <a:ext cx="868513" cy="565586"/>
          </a:xfrm>
          <a:prstGeom prst="straightConnector1">
            <a:avLst/>
          </a:prstGeom>
          <a:ln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>
            <a:cxnSpLocks/>
          </p:cNvCxnSpPr>
          <p:nvPr/>
        </p:nvCxnSpPr>
        <p:spPr>
          <a:xfrm flipH="1" flipV="1">
            <a:off x="1328165" y="5901072"/>
            <a:ext cx="1592218" cy="20584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>
            <a:cxnSpLocks/>
          </p:cNvCxnSpPr>
          <p:nvPr/>
        </p:nvCxnSpPr>
        <p:spPr>
          <a:xfrm>
            <a:off x="1232415" y="5289834"/>
            <a:ext cx="1687968" cy="817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>
            <a:cxnSpLocks/>
            <a:stCxn id="196" idx="2"/>
          </p:cNvCxnSpPr>
          <p:nvPr/>
        </p:nvCxnSpPr>
        <p:spPr>
          <a:xfrm flipH="1">
            <a:off x="3148924" y="5247465"/>
            <a:ext cx="531359" cy="57377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cxnSpLocks/>
          </p:cNvCxnSpPr>
          <p:nvPr/>
        </p:nvCxnSpPr>
        <p:spPr>
          <a:xfrm flipV="1">
            <a:off x="3377464" y="6101602"/>
            <a:ext cx="634812" cy="5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9" name="TextBox 278"/>
          <p:cNvSpPr txBox="1"/>
          <p:nvPr/>
        </p:nvSpPr>
        <p:spPr>
          <a:xfrm>
            <a:off x="1605794" y="2069006"/>
            <a:ext cx="928635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C6A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Mirror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4708063" y="1852324"/>
            <a:ext cx="1217107" cy="178661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C6A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Daily DB Dump</a:t>
            </a:r>
          </a:p>
        </p:txBody>
      </p:sp>
      <p:sp>
        <p:nvSpPr>
          <p:cNvPr id="307" name="TextBox 306"/>
          <p:cNvSpPr txBox="1"/>
          <p:nvPr/>
        </p:nvSpPr>
        <p:spPr>
          <a:xfrm>
            <a:off x="7860351" y="4946601"/>
            <a:ext cx="971260" cy="300864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DR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8584613" y="4946601"/>
            <a:ext cx="971260" cy="300864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Report DR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8215140" y="6387277"/>
            <a:ext cx="971260" cy="300864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Automation</a:t>
            </a:r>
          </a:p>
        </p:txBody>
      </p:sp>
      <p:cxnSp>
        <p:nvCxnSpPr>
          <p:cNvPr id="323" name="Straight Connector 322"/>
          <p:cNvCxnSpPr/>
          <p:nvPr/>
        </p:nvCxnSpPr>
        <p:spPr>
          <a:xfrm flipH="1">
            <a:off x="6509259" y="88554"/>
            <a:ext cx="121" cy="6455825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4" name="TextBox 333"/>
          <p:cNvSpPr txBox="1"/>
          <p:nvPr/>
        </p:nvSpPr>
        <p:spPr>
          <a:xfrm>
            <a:off x="1569716" y="5164259"/>
            <a:ext cx="971656" cy="212467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Freeze/Thaw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534936" y="5124761"/>
            <a:ext cx="835685" cy="265649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061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Envcopy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C7E297-D5E2-1641-B9D8-0E230AAAE6FA}"/>
              </a:ext>
            </a:extLst>
          </p:cNvPr>
          <p:cNvGrpSpPr/>
          <p:nvPr/>
        </p:nvGrpSpPr>
        <p:grpSpPr>
          <a:xfrm>
            <a:off x="2631648" y="2879555"/>
            <a:ext cx="816112" cy="1792170"/>
            <a:chOff x="2468010" y="2899559"/>
            <a:chExt cx="816112" cy="1792170"/>
          </a:xfrm>
        </p:grpSpPr>
        <p:cxnSp>
          <p:nvCxnSpPr>
            <p:cNvPr id="231" name="Curved Connector 230"/>
            <p:cNvCxnSpPr>
              <a:cxnSpLocks/>
              <a:stCxn id="203" idx="3"/>
            </p:cNvCxnSpPr>
            <p:nvPr/>
          </p:nvCxnSpPr>
          <p:spPr>
            <a:xfrm>
              <a:off x="2468010" y="2899559"/>
              <a:ext cx="816112" cy="179217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46" name="TextBox 345"/>
            <p:cNvSpPr txBox="1"/>
            <p:nvPr/>
          </p:nvSpPr>
          <p:spPr>
            <a:xfrm>
              <a:off x="2540763" y="3791320"/>
              <a:ext cx="619314" cy="21456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Mount</a:t>
              </a:r>
            </a:p>
          </p:txBody>
        </p:sp>
      </p:grpSp>
      <p:sp>
        <p:nvSpPr>
          <p:cNvPr id="171" name="TextBox 170"/>
          <p:cNvSpPr txBox="1"/>
          <p:nvPr/>
        </p:nvSpPr>
        <p:spPr>
          <a:xfrm>
            <a:off x="199858" y="1980003"/>
            <a:ext cx="1128738" cy="214564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061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Clone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65922" y="4642862"/>
            <a:ext cx="606086" cy="214564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061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Mount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C87B8F-EAF0-D644-AA1F-693C17F11880}"/>
              </a:ext>
            </a:extLst>
          </p:cNvPr>
          <p:cNvGrpSpPr/>
          <p:nvPr/>
        </p:nvGrpSpPr>
        <p:grpSpPr>
          <a:xfrm>
            <a:off x="1682164" y="1755585"/>
            <a:ext cx="6705374" cy="512411"/>
            <a:chOff x="1680576" y="1775597"/>
            <a:chExt cx="6705374" cy="512411"/>
          </a:xfrm>
        </p:grpSpPr>
        <p:cxnSp>
          <p:nvCxnSpPr>
            <p:cNvPr id="177" name="Elbow Connector 176"/>
            <p:cNvCxnSpPr>
              <a:cxnSpLocks/>
              <a:stCxn id="168" idx="2"/>
            </p:cNvCxnSpPr>
            <p:nvPr/>
          </p:nvCxnSpPr>
          <p:spPr>
            <a:xfrm rot="16200000" flipH="1">
              <a:off x="4997257" y="-1541084"/>
              <a:ext cx="72011" cy="6705374"/>
            </a:xfrm>
            <a:prstGeom prst="bentConnector3">
              <a:avLst>
                <a:gd name="adj1" fmla="val 417452"/>
              </a:avLst>
            </a:prstGeom>
            <a:ln>
              <a:solidFill>
                <a:srgbClr val="00C6A5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4" name="TextBox 193"/>
            <p:cNvSpPr txBox="1"/>
            <p:nvPr/>
          </p:nvSpPr>
          <p:spPr>
            <a:xfrm>
              <a:off x="7382325" y="2085940"/>
              <a:ext cx="928635" cy="202068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C6A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Epic Mirror</a:t>
              </a:r>
            </a:p>
          </p:txBody>
        </p:sp>
      </p:grpSp>
      <p:cxnSp>
        <p:nvCxnSpPr>
          <p:cNvPr id="199" name="Curved Connector 198"/>
          <p:cNvCxnSpPr>
            <a:cxnSpLocks/>
          </p:cNvCxnSpPr>
          <p:nvPr/>
        </p:nvCxnSpPr>
        <p:spPr>
          <a:xfrm>
            <a:off x="3904841" y="4671725"/>
            <a:ext cx="2895106" cy="26166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3907283" y="2787567"/>
            <a:ext cx="1763870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VMware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52E624-62B3-9C43-8BFC-2E0BB3D7E1C6}"/>
              </a:ext>
            </a:extLst>
          </p:cNvPr>
          <p:cNvGrpSpPr/>
          <p:nvPr/>
        </p:nvGrpSpPr>
        <p:grpSpPr>
          <a:xfrm>
            <a:off x="768793" y="1362204"/>
            <a:ext cx="2016902" cy="440834"/>
            <a:chOff x="3145718" y="2242671"/>
            <a:chExt cx="1106632" cy="44083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D35E7EF-BAEA-CD40-97D5-5F0011476166}"/>
                </a:ext>
              </a:extLst>
            </p:cNvPr>
            <p:cNvGrpSpPr/>
            <p:nvPr/>
          </p:nvGrpSpPr>
          <p:grpSpPr>
            <a:xfrm>
              <a:off x="3174044" y="2242671"/>
              <a:ext cx="1078306" cy="405002"/>
              <a:chOff x="439618" y="3092013"/>
              <a:chExt cx="1078306" cy="405002"/>
            </a:xfrm>
          </p:grpSpPr>
          <p:pic>
            <p:nvPicPr>
              <p:cNvPr id="157" name="volume clone copy 4" descr="C:\Users\PrestoGeorge\Desktop\Original-Cylindar.gif"/>
              <p:cNvPicPr preferRelativeResize="0">
                <a:picLocks noChangeAspect="1" noChangeArrowheads="1"/>
              </p:cNvPicPr>
              <p:nvPr/>
            </p:nvPicPr>
            <p:blipFill>
              <a:blip r:embed="rId4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35748" y="3092013"/>
                <a:ext cx="982176" cy="329858"/>
              </a:xfrm>
              <a:prstGeom prst="rect">
                <a:avLst/>
              </a:prstGeom>
              <a:noFill/>
            </p:spPr>
          </p:pic>
          <p:pic>
            <p:nvPicPr>
              <p:cNvPr id="158" name="volume clone copy 3" descr="C:\Users\PrestoGeorge\Desktop\Original-Cylindar.gif"/>
              <p:cNvPicPr preferRelativeResize="0">
                <a:picLocks noChangeAspect="1" noChangeArrowheads="1"/>
              </p:cNvPicPr>
              <p:nvPr/>
            </p:nvPicPr>
            <p:blipFill>
              <a:blip r:embed="rId4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05618" y="3115361"/>
                <a:ext cx="982176" cy="329858"/>
              </a:xfrm>
              <a:prstGeom prst="rect">
                <a:avLst/>
              </a:prstGeom>
              <a:noFill/>
            </p:spPr>
          </p:pic>
          <p:pic>
            <p:nvPicPr>
              <p:cNvPr id="164" name="volume clone copy 2" descr="C:\Users\PrestoGeorge\Desktop\Original-Cylindar.gif"/>
              <p:cNvPicPr preferRelativeResize="0">
                <a:picLocks noChangeAspect="1" noChangeArrowheads="1"/>
              </p:cNvPicPr>
              <p:nvPr/>
            </p:nvPicPr>
            <p:blipFill>
              <a:blip r:embed="rId4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74636" y="3142326"/>
                <a:ext cx="982176" cy="329858"/>
              </a:xfrm>
              <a:prstGeom prst="rect">
                <a:avLst/>
              </a:prstGeom>
              <a:noFill/>
            </p:spPr>
          </p:pic>
          <p:pic>
            <p:nvPicPr>
              <p:cNvPr id="178" name="volume clone copy 1" descr="C:\Users\PrestoGeorge\Desktop\Original-Cylindar.gif"/>
              <p:cNvPicPr preferRelativeResize="0">
                <a:picLocks noChangeAspect="1" noChangeArrowheads="1"/>
              </p:cNvPicPr>
              <p:nvPr/>
            </p:nvPicPr>
            <p:blipFill>
              <a:blip r:embed="rId4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39618" y="3167157"/>
                <a:ext cx="982176" cy="329858"/>
              </a:xfrm>
              <a:prstGeom prst="rect">
                <a:avLst/>
              </a:prstGeom>
              <a:noFill/>
            </p:spPr>
          </p:pic>
        </p:grpSp>
        <p:pic>
          <p:nvPicPr>
            <p:cNvPr id="147" name="volume clone 1" descr="C:\Users\PrestoGeorge\Desktop\Original-Cylindar.gif"/>
            <p:cNvPicPr preferRelativeResize="0"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149017" y="2353647"/>
              <a:ext cx="982176" cy="329858"/>
            </a:xfrm>
            <a:prstGeom prst="rect">
              <a:avLst/>
            </a:prstGeom>
            <a:noFill/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463EF820-72B0-3B46-8C5B-2B3D74EFEE3C}"/>
                </a:ext>
              </a:extLst>
            </p:cNvPr>
            <p:cNvSpPr txBox="1"/>
            <p:nvPr/>
          </p:nvSpPr>
          <p:spPr>
            <a:xfrm>
              <a:off x="3145718" y="2416603"/>
              <a:ext cx="1002294" cy="219450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Epic Backup</a:t>
              </a:r>
            </a:p>
          </p:txBody>
        </p:sp>
      </p:grpSp>
      <p:pic>
        <p:nvPicPr>
          <p:cNvPr id="169" name="volume clone 1" descr="C:\Users\PrestoGeorge\Desktop\Original-Cylindar.gif">
            <a:extLst>
              <a:ext uri="{FF2B5EF4-FFF2-40B4-BE49-F238E27FC236}">
                <a16:creationId xmlns:a16="http://schemas.microsoft.com/office/drawing/2014/main" id="{7006833D-6C70-994E-A19B-A8CC9598D4A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872401" y="1454417"/>
            <a:ext cx="1865567" cy="329858"/>
          </a:xfrm>
          <a:prstGeom prst="rect">
            <a:avLst/>
          </a:prstGeom>
          <a:noFill/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1C766D5B-7014-5E41-A3F3-B0F81D62F5F6}"/>
              </a:ext>
            </a:extLst>
          </p:cNvPr>
          <p:cNvSpPr txBox="1"/>
          <p:nvPr/>
        </p:nvSpPr>
        <p:spPr>
          <a:xfrm>
            <a:off x="3881142" y="1542039"/>
            <a:ext cx="1802406" cy="17193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Clarity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E30843-A893-C44A-9BFD-6BF3B5980B05}"/>
              </a:ext>
            </a:extLst>
          </p:cNvPr>
          <p:cNvGrpSpPr/>
          <p:nvPr/>
        </p:nvGrpSpPr>
        <p:grpSpPr>
          <a:xfrm>
            <a:off x="-102308" y="1602277"/>
            <a:ext cx="3564103" cy="1442207"/>
            <a:chOff x="2843795" y="860323"/>
            <a:chExt cx="1191419" cy="1442207"/>
          </a:xfrm>
        </p:grpSpPr>
        <p:pic>
          <p:nvPicPr>
            <p:cNvPr id="203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4D5480FB-DC57-1241-AE82-F9DD277BDD65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4" cstate="print">
              <a:grayscl/>
            </a:blip>
            <a:srcRect/>
            <a:stretch>
              <a:fillRect/>
            </a:stretch>
          </p:blipFill>
          <p:spPr bwMode="auto">
            <a:xfrm>
              <a:off x="3155313" y="1972672"/>
              <a:ext cx="602397" cy="329858"/>
            </a:xfrm>
            <a:prstGeom prst="rect">
              <a:avLst/>
            </a:prstGeom>
            <a:noFill/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3B8AB966-6C4F-434A-9ED1-15C3D4765B92}"/>
                </a:ext>
              </a:extLst>
            </p:cNvPr>
            <p:cNvSpPr txBox="1"/>
            <p:nvPr/>
          </p:nvSpPr>
          <p:spPr>
            <a:xfrm>
              <a:off x="2843795" y="2035070"/>
              <a:ext cx="1191419" cy="213013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Backup Clone</a:t>
              </a:r>
            </a:p>
          </p:txBody>
        </p:sp>
        <p:cxnSp>
          <p:nvCxnSpPr>
            <p:cNvPr id="205" name="Curved Connector 204">
              <a:extLst>
                <a:ext uri="{FF2B5EF4-FFF2-40B4-BE49-F238E27FC236}">
                  <a16:creationId xmlns:a16="http://schemas.microsoft.com/office/drawing/2014/main" id="{B8445529-5377-0842-9285-F465EA923589}"/>
                </a:ext>
              </a:extLst>
            </p:cNvPr>
            <p:cNvCxnSpPr>
              <a:cxnSpLocks/>
              <a:stCxn id="178" idx="3"/>
              <a:endCxn id="203" idx="3"/>
            </p:cNvCxnSpPr>
            <p:nvPr/>
          </p:nvCxnSpPr>
          <p:spPr>
            <a:xfrm>
              <a:off x="3750638" y="860323"/>
              <a:ext cx="7072" cy="1277278"/>
            </a:xfrm>
            <a:prstGeom prst="curvedConnector3">
              <a:avLst>
                <a:gd name="adj1" fmla="val 2055923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4287969C-7C62-0442-AE94-646DF2349CF4}"/>
                </a:ext>
              </a:extLst>
            </p:cNvPr>
            <p:cNvSpPr txBox="1"/>
            <p:nvPr/>
          </p:nvSpPr>
          <p:spPr>
            <a:xfrm>
              <a:off x="3767380" y="1794974"/>
              <a:ext cx="188037" cy="17985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Clone</a:t>
              </a:r>
            </a:p>
          </p:txBody>
        </p: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A895C25F-0340-DA4E-BD50-24A40E4AF60D}"/>
              </a:ext>
            </a:extLst>
          </p:cNvPr>
          <p:cNvSpPr txBox="1"/>
          <p:nvPr/>
        </p:nvSpPr>
        <p:spPr>
          <a:xfrm>
            <a:off x="2246315" y="5599825"/>
            <a:ext cx="588298" cy="14336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REST API</a:t>
            </a:r>
          </a:p>
        </p:txBody>
      </p:sp>
      <p:pic>
        <p:nvPicPr>
          <p:cNvPr id="200" name="volume clone 1" descr="C:\Users\PrestoGeorge\Desktop\Original-Cylindar.gif">
            <a:extLst>
              <a:ext uri="{FF2B5EF4-FFF2-40B4-BE49-F238E27FC236}">
                <a16:creationId xmlns:a16="http://schemas.microsoft.com/office/drawing/2014/main" id="{ED010553-6D04-E447-8ABC-E0ACA24C8F3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5436" y="2328819"/>
            <a:ext cx="1865567" cy="329858"/>
          </a:xfrm>
          <a:prstGeom prst="rect">
            <a:avLst/>
          </a:prstGeom>
          <a:noFill/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E79F8978-BCB5-2941-8CF6-350F262A7559}"/>
              </a:ext>
            </a:extLst>
          </p:cNvPr>
          <p:cNvSpPr txBox="1"/>
          <p:nvPr/>
        </p:nvSpPr>
        <p:spPr>
          <a:xfrm>
            <a:off x="774177" y="2416441"/>
            <a:ext cx="1802406" cy="17193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Report</a:t>
            </a:r>
          </a:p>
        </p:txBody>
      </p:sp>
      <p:cxnSp>
        <p:nvCxnSpPr>
          <p:cNvPr id="223" name="Curved Connector 222">
            <a:extLst>
              <a:ext uri="{FF2B5EF4-FFF2-40B4-BE49-F238E27FC236}">
                <a16:creationId xmlns:a16="http://schemas.microsoft.com/office/drawing/2014/main" id="{C9FBC632-AF66-BD44-A4B5-AAF7C26AD113}"/>
              </a:ext>
            </a:extLst>
          </p:cNvPr>
          <p:cNvCxnSpPr>
            <a:cxnSpLocks/>
            <a:stCxn id="147" idx="3"/>
            <a:endCxn id="200" idx="3"/>
          </p:cNvCxnSpPr>
          <p:nvPr/>
        </p:nvCxnSpPr>
        <p:spPr>
          <a:xfrm>
            <a:off x="2564894" y="1638109"/>
            <a:ext cx="66109" cy="855639"/>
          </a:xfrm>
          <a:prstGeom prst="curvedConnector3">
            <a:avLst>
              <a:gd name="adj1" fmla="val 445793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608AE189-9020-FF4D-8822-4EE64EB636EA}"/>
              </a:ext>
            </a:extLst>
          </p:cNvPr>
          <p:cNvSpPr txBox="1"/>
          <p:nvPr/>
        </p:nvSpPr>
        <p:spPr>
          <a:xfrm>
            <a:off x="1672175" y="5595656"/>
            <a:ext cx="588298" cy="14336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061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RESTAPI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8DE7445E-3090-994E-9E79-66AA03D62A0D}"/>
              </a:ext>
            </a:extLst>
          </p:cNvPr>
          <p:cNvSpPr txBox="1"/>
          <p:nvPr/>
        </p:nvSpPr>
        <p:spPr>
          <a:xfrm>
            <a:off x="3119435" y="5465111"/>
            <a:ext cx="588298" cy="14336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RESTAPI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4D203868-38C1-394B-B37F-5E7259B54327}"/>
              </a:ext>
            </a:extLst>
          </p:cNvPr>
          <p:cNvSpPr txBox="1"/>
          <p:nvPr/>
        </p:nvSpPr>
        <p:spPr>
          <a:xfrm>
            <a:off x="4399321" y="4519939"/>
            <a:ext cx="825625" cy="30086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Stream Backup</a:t>
            </a:r>
          </a:p>
        </p:txBody>
      </p:sp>
      <p:pic>
        <p:nvPicPr>
          <p:cNvPr id="232" name="volume clone 1" descr="C:\Users\PrestoGeorge\Desktop\Original-Cylindar.gif">
            <a:extLst>
              <a:ext uri="{FF2B5EF4-FFF2-40B4-BE49-F238E27FC236}">
                <a16:creationId xmlns:a16="http://schemas.microsoft.com/office/drawing/2014/main" id="{F11FD0C6-FF86-4848-B517-8E6AF5DB323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723533" y="3092441"/>
            <a:ext cx="1865567" cy="329858"/>
          </a:xfrm>
          <a:prstGeom prst="rect">
            <a:avLst/>
          </a:prstGeom>
          <a:noFill/>
        </p:spPr>
      </p:pic>
      <p:sp>
        <p:nvSpPr>
          <p:cNvPr id="236" name="TextBox 235">
            <a:extLst>
              <a:ext uri="{FF2B5EF4-FFF2-40B4-BE49-F238E27FC236}">
                <a16:creationId xmlns:a16="http://schemas.microsoft.com/office/drawing/2014/main" id="{03F9F2BA-1D24-CD41-9ACB-DDB297F76BF3}"/>
              </a:ext>
            </a:extLst>
          </p:cNvPr>
          <p:cNvSpPr txBox="1"/>
          <p:nvPr/>
        </p:nvSpPr>
        <p:spPr>
          <a:xfrm>
            <a:off x="7732274" y="3180063"/>
            <a:ext cx="1802406" cy="17193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 WebBLOB</a:t>
            </a:r>
          </a:p>
        </p:txBody>
      </p:sp>
      <p:pic>
        <p:nvPicPr>
          <p:cNvPr id="237" name="volume clone 1" descr="C:\Users\PrestoGeorge\Desktop\Original-Cylindar.gif">
            <a:extLst>
              <a:ext uri="{FF2B5EF4-FFF2-40B4-BE49-F238E27FC236}">
                <a16:creationId xmlns:a16="http://schemas.microsoft.com/office/drawing/2014/main" id="{DBCD4E5E-C99E-2D49-B547-6925087B769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719527" y="2332889"/>
            <a:ext cx="1865567" cy="329858"/>
          </a:xfrm>
          <a:prstGeom prst="rect">
            <a:avLst/>
          </a:prstGeom>
          <a:noFill/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8FA6A16C-87CB-A249-8E3B-DB3C7B5A6E3C}"/>
              </a:ext>
            </a:extLst>
          </p:cNvPr>
          <p:cNvSpPr txBox="1"/>
          <p:nvPr/>
        </p:nvSpPr>
        <p:spPr>
          <a:xfrm>
            <a:off x="7763529" y="2396785"/>
            <a:ext cx="1781992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 Hyperspace</a:t>
            </a:r>
          </a:p>
        </p:txBody>
      </p:sp>
      <p:pic>
        <p:nvPicPr>
          <p:cNvPr id="239" name="volume clone 1" descr="C:\Users\PrestoGeorge\Desktop\Original-Cylindar.gif">
            <a:extLst>
              <a:ext uri="{FF2B5EF4-FFF2-40B4-BE49-F238E27FC236}">
                <a16:creationId xmlns:a16="http://schemas.microsoft.com/office/drawing/2014/main" id="{FB6FCC36-F373-314F-A109-D525A5C0A45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709278" y="2714516"/>
            <a:ext cx="1865567" cy="329858"/>
          </a:xfrm>
          <a:prstGeom prst="rect">
            <a:avLst/>
          </a:prstGeom>
          <a:noFill/>
        </p:spPr>
      </p:pic>
      <p:sp>
        <p:nvSpPr>
          <p:cNvPr id="240" name="TextBox 239">
            <a:extLst>
              <a:ext uri="{FF2B5EF4-FFF2-40B4-BE49-F238E27FC236}">
                <a16:creationId xmlns:a16="http://schemas.microsoft.com/office/drawing/2014/main" id="{5DC58938-4D39-FA41-B333-BAA09A0F3A32}"/>
              </a:ext>
            </a:extLst>
          </p:cNvPr>
          <p:cNvSpPr txBox="1"/>
          <p:nvPr/>
        </p:nvSpPr>
        <p:spPr>
          <a:xfrm>
            <a:off x="7749674" y="2789307"/>
            <a:ext cx="1763870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 VMware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282068-6215-CB8E-21FD-E9821A0CC973}"/>
              </a:ext>
            </a:extLst>
          </p:cNvPr>
          <p:cNvGrpSpPr/>
          <p:nvPr/>
        </p:nvGrpSpPr>
        <p:grpSpPr>
          <a:xfrm>
            <a:off x="10088136" y="2444165"/>
            <a:ext cx="2073812" cy="1119522"/>
            <a:chOff x="10088136" y="2444165"/>
            <a:chExt cx="2073812" cy="1119522"/>
          </a:xfrm>
        </p:grpSpPr>
        <p:pic>
          <p:nvPicPr>
            <p:cNvPr id="247" name="volume clone 1" descr="C:\Users\PrestoGeorge\Desktop\Original-Cylindar.gif">
              <a:extLst>
                <a:ext uri="{FF2B5EF4-FFF2-40B4-BE49-F238E27FC236}">
                  <a16:creationId xmlns:a16="http://schemas.microsoft.com/office/drawing/2014/main" id="{2D20A0E9-245F-4046-97DE-1DF5BC1A7DB1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0088136" y="2506618"/>
              <a:ext cx="437227" cy="146840"/>
            </a:xfrm>
            <a:prstGeom prst="rect">
              <a:avLst/>
            </a:prstGeom>
            <a:noFill/>
          </p:spPr>
        </p:pic>
        <p:pic>
          <p:nvPicPr>
            <p:cNvPr id="248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59D1AE0C-1AB9-3844-ABE5-BC3C5FFB1AA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4" cstate="print">
              <a:grayscl/>
            </a:blip>
            <a:srcRect/>
            <a:stretch>
              <a:fillRect/>
            </a:stretch>
          </p:blipFill>
          <p:spPr bwMode="auto">
            <a:xfrm>
              <a:off x="10090816" y="2719453"/>
              <a:ext cx="434547" cy="145940"/>
            </a:xfrm>
            <a:prstGeom prst="rect">
              <a:avLst/>
            </a:prstGeom>
            <a:noFill/>
          </p:spPr>
        </p:pic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01569CCE-ECFF-2448-A9D0-A513CAC7EF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7790" y="3031076"/>
              <a:ext cx="458145" cy="9248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6CBCE77D-02B6-9A41-ABE5-BF63BF787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4304" y="3226848"/>
              <a:ext cx="458145" cy="924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C34A6937-50F1-E543-B0FB-A6024A00E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7790" y="3430097"/>
              <a:ext cx="458145" cy="92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97B0E2B4-61DF-9E48-A973-D2B012C22143}"/>
                </a:ext>
              </a:extLst>
            </p:cNvPr>
            <p:cNvSpPr txBox="1"/>
            <p:nvPr/>
          </p:nvSpPr>
          <p:spPr>
            <a:xfrm>
              <a:off x="10550567" y="2444165"/>
              <a:ext cx="1611381" cy="111952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Workload data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Snapshot/clone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DB replication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Backup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Test refresh</a:t>
              </a:r>
            </a:p>
          </p:txBody>
        </p:sp>
      </p:grpSp>
      <p:cxnSp>
        <p:nvCxnSpPr>
          <p:cNvPr id="198" name="Curved Connector 197"/>
          <p:cNvCxnSpPr>
            <a:cxnSpLocks/>
            <a:stCxn id="178" idx="3"/>
          </p:cNvCxnSpPr>
          <p:nvPr/>
        </p:nvCxnSpPr>
        <p:spPr>
          <a:xfrm>
            <a:off x="2610495" y="1602277"/>
            <a:ext cx="4189452" cy="3095614"/>
          </a:xfrm>
          <a:prstGeom prst="curvedConnector3">
            <a:avLst>
              <a:gd name="adj1" fmla="val 21267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6A154B53-497A-824F-91AF-8F89528EFD80}"/>
              </a:ext>
            </a:extLst>
          </p:cNvPr>
          <p:cNvSpPr txBox="1"/>
          <p:nvPr/>
        </p:nvSpPr>
        <p:spPr>
          <a:xfrm>
            <a:off x="3494255" y="3640391"/>
            <a:ext cx="1369535" cy="56243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Optional bypass media server and use SnapMirror with vault policy</a:t>
            </a: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85F61D02-0485-5B4B-BCD7-D00AD271E18A}"/>
              </a:ext>
            </a:extLst>
          </p:cNvPr>
          <p:cNvGrpSpPr/>
          <p:nvPr/>
        </p:nvGrpSpPr>
        <p:grpSpPr>
          <a:xfrm>
            <a:off x="7713352" y="1365285"/>
            <a:ext cx="2016902" cy="440834"/>
            <a:chOff x="3145718" y="2242671"/>
            <a:chExt cx="1106632" cy="440834"/>
          </a:xfrm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BB5EAF16-F868-5444-9FCF-08F3E7064E1D}"/>
                </a:ext>
              </a:extLst>
            </p:cNvPr>
            <p:cNvGrpSpPr/>
            <p:nvPr/>
          </p:nvGrpSpPr>
          <p:grpSpPr>
            <a:xfrm>
              <a:off x="3174044" y="2242671"/>
              <a:ext cx="1078306" cy="405002"/>
              <a:chOff x="439618" y="3092013"/>
              <a:chExt cx="1078306" cy="405002"/>
            </a:xfrm>
          </p:grpSpPr>
          <p:pic>
            <p:nvPicPr>
              <p:cNvPr id="268" name="volume clone copy 4" descr="C:\Users\PrestoGeorge\Desktop\Original-Cylindar.gif">
                <a:extLst>
                  <a:ext uri="{FF2B5EF4-FFF2-40B4-BE49-F238E27FC236}">
                    <a16:creationId xmlns:a16="http://schemas.microsoft.com/office/drawing/2014/main" id="{282FBDD0-0E39-AD49-BBDE-7DDFE559F5A9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4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35748" y="3092013"/>
                <a:ext cx="982176" cy="329858"/>
              </a:xfrm>
              <a:prstGeom prst="rect">
                <a:avLst/>
              </a:prstGeom>
              <a:noFill/>
            </p:spPr>
          </p:pic>
          <p:pic>
            <p:nvPicPr>
              <p:cNvPr id="269" name="volume clone copy 3" descr="C:\Users\PrestoGeorge\Desktop\Original-Cylindar.gif">
                <a:extLst>
                  <a:ext uri="{FF2B5EF4-FFF2-40B4-BE49-F238E27FC236}">
                    <a16:creationId xmlns:a16="http://schemas.microsoft.com/office/drawing/2014/main" id="{27D5B300-2B8B-1641-9ED0-ED4D4E9F285B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4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05618" y="3115361"/>
                <a:ext cx="982176" cy="329858"/>
              </a:xfrm>
              <a:prstGeom prst="rect">
                <a:avLst/>
              </a:prstGeom>
              <a:noFill/>
            </p:spPr>
          </p:pic>
          <p:pic>
            <p:nvPicPr>
              <p:cNvPr id="270" name="volume clone copy 2" descr="C:\Users\PrestoGeorge\Desktop\Original-Cylindar.gif">
                <a:extLst>
                  <a:ext uri="{FF2B5EF4-FFF2-40B4-BE49-F238E27FC236}">
                    <a16:creationId xmlns:a16="http://schemas.microsoft.com/office/drawing/2014/main" id="{8C10EC4E-C659-C144-A523-0070B073962C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4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74636" y="3142326"/>
                <a:ext cx="982176" cy="329858"/>
              </a:xfrm>
              <a:prstGeom prst="rect">
                <a:avLst/>
              </a:prstGeom>
              <a:noFill/>
            </p:spPr>
          </p:pic>
          <p:pic>
            <p:nvPicPr>
              <p:cNvPr id="271" name="volume clone copy 1" descr="C:\Users\PrestoGeorge\Desktop\Original-Cylindar.gif">
                <a:extLst>
                  <a:ext uri="{FF2B5EF4-FFF2-40B4-BE49-F238E27FC236}">
                    <a16:creationId xmlns:a16="http://schemas.microsoft.com/office/drawing/2014/main" id="{965BA0A9-3323-BA47-88B7-20262C3A4B01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4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39618" y="3167157"/>
                <a:ext cx="982176" cy="329858"/>
              </a:xfrm>
              <a:prstGeom prst="rect">
                <a:avLst/>
              </a:prstGeom>
              <a:noFill/>
            </p:spPr>
          </p:pic>
        </p:grpSp>
        <p:pic>
          <p:nvPicPr>
            <p:cNvPr id="265" name="volume clone 1" descr="C:\Users\PrestoGeorge\Desktop\Original-Cylindar.gif">
              <a:extLst>
                <a:ext uri="{FF2B5EF4-FFF2-40B4-BE49-F238E27FC236}">
                  <a16:creationId xmlns:a16="http://schemas.microsoft.com/office/drawing/2014/main" id="{0D3C1A3F-F98B-274B-BD32-1F61D0BCBAE0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149017" y="2353647"/>
              <a:ext cx="982176" cy="329858"/>
            </a:xfrm>
            <a:prstGeom prst="rect">
              <a:avLst/>
            </a:prstGeom>
            <a:noFill/>
          </p:spPr>
        </p:pic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769918E0-D515-3E40-9400-C530EF6F7655}"/>
                </a:ext>
              </a:extLst>
            </p:cNvPr>
            <p:cNvSpPr txBox="1"/>
            <p:nvPr/>
          </p:nvSpPr>
          <p:spPr>
            <a:xfrm>
              <a:off x="3145718" y="2416603"/>
              <a:ext cx="1002294" cy="219450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Epic Backup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42B9F65-0A09-A3F7-43F1-776C376574E8}"/>
              </a:ext>
            </a:extLst>
          </p:cNvPr>
          <p:cNvGrpSpPr/>
          <p:nvPr/>
        </p:nvGrpSpPr>
        <p:grpSpPr>
          <a:xfrm>
            <a:off x="5878919" y="2477766"/>
            <a:ext cx="1649707" cy="808832"/>
            <a:chOff x="5276524" y="2839462"/>
            <a:chExt cx="1649707" cy="808832"/>
          </a:xfrm>
        </p:grpSpPr>
        <p:sp>
          <p:nvSpPr>
            <p:cNvPr id="4" name="Left-Right Arrow 349">
              <a:extLst>
                <a:ext uri="{FF2B5EF4-FFF2-40B4-BE49-F238E27FC236}">
                  <a16:creationId xmlns:a16="http://schemas.microsoft.com/office/drawing/2014/main" id="{5F5087AE-1FA8-A780-0C21-AF1DE2B3DFCD}"/>
                </a:ext>
              </a:extLst>
            </p:cNvPr>
            <p:cNvSpPr/>
            <p:nvPr/>
          </p:nvSpPr>
          <p:spPr>
            <a:xfrm>
              <a:off x="5276524" y="2839462"/>
              <a:ext cx="1649707" cy="808832"/>
            </a:xfrm>
            <a:prstGeom prst="leftRightArrow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7C19ED-163D-A7A3-1743-9ED1EB02D097}"/>
                </a:ext>
              </a:extLst>
            </p:cNvPr>
            <p:cNvSpPr txBox="1"/>
            <p:nvPr/>
          </p:nvSpPr>
          <p:spPr>
            <a:xfrm>
              <a:off x="5432805" y="3105071"/>
              <a:ext cx="1348713" cy="27761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SnapMirror with mirror or vault policy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F2AADE0-B211-80EC-F9C6-7F27BABEC33C}"/>
              </a:ext>
            </a:extLst>
          </p:cNvPr>
          <p:cNvGrpSpPr/>
          <p:nvPr/>
        </p:nvGrpSpPr>
        <p:grpSpPr>
          <a:xfrm>
            <a:off x="6802496" y="4515337"/>
            <a:ext cx="982058" cy="552392"/>
            <a:chOff x="6622501" y="5304885"/>
            <a:chExt cx="982058" cy="552392"/>
          </a:xfrm>
        </p:grpSpPr>
        <p:pic>
          <p:nvPicPr>
            <p:cNvPr id="8" name="image31.png" descr="DE6600-4U.png">
              <a:extLst>
                <a:ext uri="{FF2B5EF4-FFF2-40B4-BE49-F238E27FC236}">
                  <a16:creationId xmlns:a16="http://schemas.microsoft.com/office/drawing/2014/main" id="{5976438F-2B09-8B67-48BE-418E96D95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2501" y="5304885"/>
              <a:ext cx="982058" cy="35027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3B9513-ADED-9F95-365D-FCE369D53CBF}"/>
                </a:ext>
              </a:extLst>
            </p:cNvPr>
            <p:cNvSpPr txBox="1"/>
            <p:nvPr/>
          </p:nvSpPr>
          <p:spPr>
            <a:xfrm>
              <a:off x="6649092" y="5655156"/>
              <a:ext cx="928877" cy="20212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Archive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9F499CB-D7B1-C5CE-A88B-41814E1D6F77}"/>
              </a:ext>
            </a:extLst>
          </p:cNvPr>
          <p:cNvSpPr/>
          <p:nvPr/>
        </p:nvSpPr>
        <p:spPr>
          <a:xfrm>
            <a:off x="98979" y="44286"/>
            <a:ext cx="6279867" cy="365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Production Cluster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DE42CE-5C82-0CE6-1818-A9525ED80A32}"/>
              </a:ext>
            </a:extLst>
          </p:cNvPr>
          <p:cNvSpPr/>
          <p:nvPr/>
        </p:nvSpPr>
        <p:spPr>
          <a:xfrm>
            <a:off x="6602086" y="44286"/>
            <a:ext cx="5495796" cy="365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DR Cluster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A7C78E-406C-DA1C-5BF2-0DEF0F76DA27}"/>
              </a:ext>
            </a:extLst>
          </p:cNvPr>
          <p:cNvSpPr txBox="1"/>
          <p:nvPr/>
        </p:nvSpPr>
        <p:spPr>
          <a:xfrm>
            <a:off x="9698098" y="4485231"/>
            <a:ext cx="2368781" cy="1005840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Backup Workflows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Nightly automated application consistent backup of Epic production using host side freeze and thaw scripts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Most recent backup is mounted on Media server and streamed to Archive via backup software.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 optionally automation to SnapMirror with a vault policy  to ONTAP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3C3605-456C-B652-9A67-5D36A0D77CF5}"/>
              </a:ext>
            </a:extLst>
          </p:cNvPr>
          <p:cNvSpPr txBox="1"/>
          <p:nvPr/>
        </p:nvSpPr>
        <p:spPr>
          <a:xfrm>
            <a:off x="9698098" y="5566904"/>
            <a:ext cx="2368781" cy="1175406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061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Refresh Workflows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061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Nonproduction server starts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envcopy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scripts to bring down SUP environment and save env variables.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LUNs are removed and rebuilt from clone of latest Snapshot copy and presented to server.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Envcopy brings SUP DB back online.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process is repeated for all full copy test environments.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95BF4C-DE07-ED5C-2CD1-4AA597BBEB22}"/>
              </a:ext>
            </a:extLst>
          </p:cNvPr>
          <p:cNvSpPr txBox="1"/>
          <p:nvPr/>
        </p:nvSpPr>
        <p:spPr>
          <a:xfrm>
            <a:off x="9698098" y="3963839"/>
            <a:ext cx="2368781" cy="445560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Cache Mirror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Hyphenate real-time async cache database replication to read only Report, and DR.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9EFA386-A8BE-D974-0200-3CAC869DEDDC}"/>
              </a:ext>
            </a:extLst>
          </p:cNvPr>
          <p:cNvGrpSpPr/>
          <p:nvPr/>
        </p:nvGrpSpPr>
        <p:grpSpPr>
          <a:xfrm>
            <a:off x="7383913" y="518638"/>
            <a:ext cx="2713005" cy="672570"/>
            <a:chOff x="7318086" y="452738"/>
            <a:chExt cx="2713005" cy="672570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A79E5DB-752A-E435-4F86-4751A50DCB67}"/>
                </a:ext>
              </a:extLst>
            </p:cNvPr>
            <p:cNvCxnSpPr>
              <a:cxnSpLocks/>
            </p:cNvCxnSpPr>
            <p:nvPr/>
          </p:nvCxnSpPr>
          <p:spPr>
            <a:xfrm>
              <a:off x="8579271" y="793384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4468A7F-4A38-AA58-DEA4-6C02E21F6953}"/>
                </a:ext>
              </a:extLst>
            </p:cNvPr>
            <p:cNvCxnSpPr>
              <a:cxnSpLocks/>
            </p:cNvCxnSpPr>
            <p:nvPr/>
          </p:nvCxnSpPr>
          <p:spPr>
            <a:xfrm>
              <a:off x="8579271" y="880137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pic>
          <p:nvPicPr>
            <p:cNvPr id="68" name="image37.png">
              <a:extLst>
                <a:ext uri="{FF2B5EF4-FFF2-40B4-BE49-F238E27FC236}">
                  <a16:creationId xmlns:a16="http://schemas.microsoft.com/office/drawing/2014/main" id="{C64CD83A-6278-03FF-E987-7867ACD7DF38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7666506" y="452738"/>
              <a:ext cx="1005844" cy="302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" name="image37.png">
              <a:extLst>
                <a:ext uri="{FF2B5EF4-FFF2-40B4-BE49-F238E27FC236}">
                  <a16:creationId xmlns:a16="http://schemas.microsoft.com/office/drawing/2014/main" id="{C3F5DFAA-C60C-94E7-384E-DE4141151E7C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8664663" y="453045"/>
              <a:ext cx="1005844" cy="302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" name="Picture 69" descr="A blue and black striped background&#10;&#10;Description automatically generated">
              <a:extLst>
                <a:ext uri="{FF2B5EF4-FFF2-40B4-BE49-F238E27FC236}">
                  <a16:creationId xmlns:a16="http://schemas.microsoft.com/office/drawing/2014/main" id="{F38C6BB9-4AE8-EDE1-FCCC-61AB067A7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8086" y="659791"/>
              <a:ext cx="1317501" cy="465517"/>
            </a:xfrm>
            <a:prstGeom prst="rect">
              <a:avLst/>
            </a:prstGeom>
          </p:spPr>
        </p:pic>
        <p:pic>
          <p:nvPicPr>
            <p:cNvPr id="71" name="Picture 70" descr="A blue and black striped background&#10;&#10;Description automatically generated">
              <a:extLst>
                <a:ext uri="{FF2B5EF4-FFF2-40B4-BE49-F238E27FC236}">
                  <a16:creationId xmlns:a16="http://schemas.microsoft.com/office/drawing/2014/main" id="{49363709-F968-6E36-FA8C-4088FE318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3590" y="656255"/>
              <a:ext cx="1317501" cy="465517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40EE289D-BBEA-9D23-2B70-74284149092B}"/>
              </a:ext>
            </a:extLst>
          </p:cNvPr>
          <p:cNvSpPr txBox="1"/>
          <p:nvPr/>
        </p:nvSpPr>
        <p:spPr>
          <a:xfrm>
            <a:off x="632826" y="1186017"/>
            <a:ext cx="897431" cy="149197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prod-01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1A9923A-95EC-9655-7827-1E436C3A62BB}"/>
              </a:ext>
            </a:extLst>
          </p:cNvPr>
          <p:cNvSpPr txBox="1"/>
          <p:nvPr/>
        </p:nvSpPr>
        <p:spPr>
          <a:xfrm>
            <a:off x="2028330" y="1186017"/>
            <a:ext cx="897431" cy="149197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prod-02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20868E-508B-781D-E09D-BB7FBB75EC75}"/>
              </a:ext>
            </a:extLst>
          </p:cNvPr>
          <p:cNvSpPr txBox="1"/>
          <p:nvPr/>
        </p:nvSpPr>
        <p:spPr>
          <a:xfrm>
            <a:off x="3435253" y="1186017"/>
            <a:ext cx="897431" cy="149197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prod-03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270454-1C28-264E-55F1-316695A913FE}"/>
              </a:ext>
            </a:extLst>
          </p:cNvPr>
          <p:cNvSpPr txBox="1"/>
          <p:nvPr/>
        </p:nvSpPr>
        <p:spPr>
          <a:xfrm>
            <a:off x="4830757" y="1186017"/>
            <a:ext cx="897431" cy="149197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prod-04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64FB3F5-108E-75C7-1D1B-E9AC0E8BBFE7}"/>
              </a:ext>
            </a:extLst>
          </p:cNvPr>
          <p:cNvSpPr txBox="1"/>
          <p:nvPr/>
        </p:nvSpPr>
        <p:spPr>
          <a:xfrm>
            <a:off x="7593948" y="1186017"/>
            <a:ext cx="897431" cy="149197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dr-01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6DC7A20-FF06-FB63-6648-D3748B841D44}"/>
              </a:ext>
            </a:extLst>
          </p:cNvPr>
          <p:cNvSpPr txBox="1"/>
          <p:nvPr/>
        </p:nvSpPr>
        <p:spPr>
          <a:xfrm>
            <a:off x="8989452" y="1186017"/>
            <a:ext cx="897431" cy="149197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dr-02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ED00C8C-8BAB-70AE-385E-C6941A170244}"/>
              </a:ext>
            </a:extLst>
          </p:cNvPr>
          <p:cNvGrpSpPr/>
          <p:nvPr/>
        </p:nvGrpSpPr>
        <p:grpSpPr>
          <a:xfrm>
            <a:off x="422791" y="508915"/>
            <a:ext cx="5515432" cy="676243"/>
            <a:chOff x="356964" y="443015"/>
            <a:chExt cx="5515432" cy="676243"/>
          </a:xfrm>
        </p:grpSpPr>
        <p:pic>
          <p:nvPicPr>
            <p:cNvPr id="79" name="image36.png">
              <a:extLst>
                <a:ext uri="{FF2B5EF4-FFF2-40B4-BE49-F238E27FC236}">
                  <a16:creationId xmlns:a16="http://schemas.microsoft.com/office/drawing/2014/main" id="{7FA22D32-7CCA-03B0-C45C-F93E75C685DF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556176" y="446226"/>
              <a:ext cx="1554485" cy="3018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image36.png">
              <a:extLst>
                <a:ext uri="{FF2B5EF4-FFF2-40B4-BE49-F238E27FC236}">
                  <a16:creationId xmlns:a16="http://schemas.microsoft.com/office/drawing/2014/main" id="{638E140B-9A1F-EA23-DCCB-B5B0078C6B1D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2958377" y="445905"/>
              <a:ext cx="1554485" cy="3018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94E7748-83A1-BC17-A92E-C8C302D26940}"/>
                </a:ext>
              </a:extLst>
            </p:cNvPr>
            <p:cNvGrpSpPr/>
            <p:nvPr/>
          </p:nvGrpSpPr>
          <p:grpSpPr>
            <a:xfrm>
              <a:off x="1618149" y="787334"/>
              <a:ext cx="187381" cy="86753"/>
              <a:chOff x="7362525" y="3654923"/>
              <a:chExt cx="187381" cy="86753"/>
            </a:xfrm>
          </p:grpSpPr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95D853FB-CA5A-DE3E-2271-EC47150908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525" y="3654923"/>
                <a:ext cx="18738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4BE5C2F5-E60F-DE9A-5F37-7C1AEE03A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525" y="3741676"/>
                <a:ext cx="18738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pic>
          <p:nvPicPr>
            <p:cNvPr id="82" name="image37.png">
              <a:extLst>
                <a:ext uri="{FF2B5EF4-FFF2-40B4-BE49-F238E27FC236}">
                  <a16:creationId xmlns:a16="http://schemas.microsoft.com/office/drawing/2014/main" id="{9890E6E5-E9D7-5AA1-720A-FBFE7C758233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705384" y="446688"/>
              <a:ext cx="1005844" cy="302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" name="Picture 82" descr="A blue and black striped background&#10;&#10;Description automatically generated">
              <a:extLst>
                <a:ext uri="{FF2B5EF4-FFF2-40B4-BE49-F238E27FC236}">
                  <a16:creationId xmlns:a16="http://schemas.microsoft.com/office/drawing/2014/main" id="{6BE99330-E1C7-D9C6-5410-376F67BC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964" y="653741"/>
              <a:ext cx="1317501" cy="465517"/>
            </a:xfrm>
            <a:prstGeom prst="rect">
              <a:avLst/>
            </a:prstGeom>
          </p:spPr>
        </p:pic>
        <p:pic>
          <p:nvPicPr>
            <p:cNvPr id="84" name="Picture 83" descr="A blue and black striped background&#10;&#10;Description automatically generated">
              <a:extLst>
                <a:ext uri="{FF2B5EF4-FFF2-40B4-BE49-F238E27FC236}">
                  <a16:creationId xmlns:a16="http://schemas.microsoft.com/office/drawing/2014/main" id="{7781C021-E5BC-1A5C-20AE-814213307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468" y="650205"/>
              <a:ext cx="1317501" cy="465517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202FF83-315E-7622-8872-1F0178615AE5}"/>
                </a:ext>
              </a:extLst>
            </p:cNvPr>
            <p:cNvGrpSpPr/>
            <p:nvPr/>
          </p:nvGrpSpPr>
          <p:grpSpPr>
            <a:xfrm>
              <a:off x="4420576" y="785121"/>
              <a:ext cx="187381" cy="86753"/>
              <a:chOff x="7362525" y="3654923"/>
              <a:chExt cx="187381" cy="86753"/>
            </a:xfrm>
          </p:grpSpPr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7B27C416-E8EE-57F8-DEC6-562D82687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525" y="3654923"/>
                <a:ext cx="18738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92264D17-2FDE-8B41-F1AD-DD1E7F8BE6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525" y="3741676"/>
                <a:ext cx="18738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pic>
          <p:nvPicPr>
            <p:cNvPr id="86" name="image37.png">
              <a:extLst>
                <a:ext uri="{FF2B5EF4-FFF2-40B4-BE49-F238E27FC236}">
                  <a16:creationId xmlns:a16="http://schemas.microsoft.com/office/drawing/2014/main" id="{D1F6F6DB-E534-2A65-1C0E-AA006B6577C8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505968" y="443015"/>
              <a:ext cx="1005844" cy="302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7" name="Picture 86" descr="A blue and black striped background&#10;&#10;Description automatically generated">
              <a:extLst>
                <a:ext uri="{FF2B5EF4-FFF2-40B4-BE49-F238E27FC236}">
                  <a16:creationId xmlns:a16="http://schemas.microsoft.com/office/drawing/2014/main" id="{E916AF14-5C58-516A-C641-543FAB7B3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9391" y="651528"/>
              <a:ext cx="1317501" cy="465517"/>
            </a:xfrm>
            <a:prstGeom prst="rect">
              <a:avLst/>
            </a:prstGeom>
          </p:spPr>
        </p:pic>
        <p:pic>
          <p:nvPicPr>
            <p:cNvPr id="88" name="Picture 87" descr="A blue and black striped background&#10;&#10;Description automatically generated">
              <a:extLst>
                <a:ext uri="{FF2B5EF4-FFF2-40B4-BE49-F238E27FC236}">
                  <a16:creationId xmlns:a16="http://schemas.microsoft.com/office/drawing/2014/main" id="{B4F7FAB7-B440-2678-03D7-4B87539AE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895" y="647992"/>
              <a:ext cx="1317501" cy="465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63999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/>
      <p:bldP spid="234" grpId="0"/>
      <p:bldP spid="235" grpId="0"/>
      <p:bldP spid="334" grpId="0"/>
      <p:bldP spid="338" grpId="0"/>
      <p:bldP spid="171" grpId="0"/>
      <p:bldP spid="179" grpId="0"/>
      <p:bldP spid="207" grpId="0" animBg="1"/>
      <p:bldP spid="225" grpId="0" animBg="1"/>
      <p:bldP spid="227" grpId="0" animBg="1"/>
      <p:bldP spid="230" grpId="0" animBg="1"/>
      <p:bldP spid="29" grpId="0" animBg="1"/>
      <p:bldP spid="30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7C1A5FA8-E913-9347-A8B0-8A2DCE6F2C33}"/>
              </a:ext>
            </a:extLst>
          </p:cNvPr>
          <p:cNvGrpSpPr/>
          <p:nvPr/>
        </p:nvGrpSpPr>
        <p:grpSpPr>
          <a:xfrm>
            <a:off x="5581385" y="2809892"/>
            <a:ext cx="841614" cy="139700"/>
            <a:chOff x="6172287" y="3611343"/>
            <a:chExt cx="610391" cy="139700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53D7260B-EFB6-B443-9E88-F7BAB9F6FF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2287" y="3611343"/>
              <a:ext cx="6103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5130812-665E-B84B-8F4B-2BE88163BD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2287" y="3751043"/>
              <a:ext cx="6103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2BD8AC2-941A-1243-8ACC-56C91E175A1A}"/>
              </a:ext>
            </a:extLst>
          </p:cNvPr>
          <p:cNvGrpSpPr/>
          <p:nvPr/>
        </p:nvGrpSpPr>
        <p:grpSpPr>
          <a:xfrm>
            <a:off x="9621263" y="2797666"/>
            <a:ext cx="841614" cy="139700"/>
            <a:chOff x="6172287" y="3611343"/>
            <a:chExt cx="610391" cy="139700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2C5F18B-0EB0-AE4F-9D57-D89FB378F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2287" y="3611343"/>
              <a:ext cx="6103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308272D-25F2-CB4B-8FFF-4F339A20D5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2287" y="3751043"/>
              <a:ext cx="6103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C4619CC-B647-BD43-A6DB-B736C55CDF72}"/>
              </a:ext>
            </a:extLst>
          </p:cNvPr>
          <p:cNvGrpSpPr/>
          <p:nvPr/>
        </p:nvGrpSpPr>
        <p:grpSpPr>
          <a:xfrm>
            <a:off x="1609272" y="2836653"/>
            <a:ext cx="841614" cy="139700"/>
            <a:chOff x="6172287" y="3611343"/>
            <a:chExt cx="610391" cy="139700"/>
          </a:xfrm>
        </p:grpSpPr>
        <p:cxnSp>
          <p:nvCxnSpPr>
            <p:cNvPr id="21" name="Straight Arrow Connector 20"/>
            <p:cNvCxnSpPr>
              <a:cxnSpLocks/>
            </p:cNvCxnSpPr>
            <p:nvPr/>
          </p:nvCxnSpPr>
          <p:spPr>
            <a:xfrm flipH="1">
              <a:off x="6172287" y="3611343"/>
              <a:ext cx="6103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F766F5A5-A167-E044-B5E8-D6318B733D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2287" y="3751043"/>
              <a:ext cx="6103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5FB1C73-30CC-A843-A951-791A643C2BF6}"/>
              </a:ext>
            </a:extLst>
          </p:cNvPr>
          <p:cNvSpPr/>
          <p:nvPr/>
        </p:nvSpPr>
        <p:spPr>
          <a:xfrm>
            <a:off x="2171242" y="2344776"/>
            <a:ext cx="1876663" cy="10928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9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21FD90-C2EB-E84A-AFDD-44BBC8657B8F}"/>
              </a:ext>
            </a:extLst>
          </p:cNvPr>
          <p:cNvSpPr/>
          <p:nvPr/>
        </p:nvSpPr>
        <p:spPr>
          <a:xfrm>
            <a:off x="9937176" y="1229674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7" name="Rectangle 36"/>
          <p:cNvSpPr/>
          <p:nvPr/>
        </p:nvSpPr>
        <p:spPr>
          <a:xfrm>
            <a:off x="1587490" y="1021743"/>
            <a:ext cx="1207135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 11"/>
          <p:cNvSpPr/>
          <p:nvPr/>
        </p:nvSpPr>
        <p:spPr>
          <a:xfrm>
            <a:off x="9844044" y="1128076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" name="Rectangle 10"/>
          <p:cNvSpPr/>
          <p:nvPr/>
        </p:nvSpPr>
        <p:spPr>
          <a:xfrm>
            <a:off x="9755919" y="1025367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/>
          <p:cNvSpPr/>
          <p:nvPr/>
        </p:nvSpPr>
        <p:spPr>
          <a:xfrm>
            <a:off x="1498369" y="937281"/>
            <a:ext cx="1207135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Prod</a:t>
            </a:r>
          </a:p>
          <a:p>
            <a:pPr algn="ctr"/>
            <a:r>
              <a:rPr lang="en-US" sz="1200"/>
              <a:t>and Test  Servers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9666797" y="922658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Report</a:t>
            </a:r>
          </a:p>
          <a:p>
            <a:pPr algn="ctr"/>
            <a:r>
              <a:rPr lang="en-US" sz="1200"/>
              <a:t>Clarity</a:t>
            </a:r>
          </a:p>
          <a:p>
            <a:pPr algn="ctr"/>
            <a:r>
              <a:rPr lang="en-US" sz="1200"/>
              <a:t>Prod Services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9604" y="2348680"/>
            <a:ext cx="1876663" cy="10928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900"/>
          </a:p>
        </p:txBody>
      </p:sp>
      <p:sp>
        <p:nvSpPr>
          <p:cNvPr id="23" name="Rectangle 22"/>
          <p:cNvSpPr/>
          <p:nvPr/>
        </p:nvSpPr>
        <p:spPr>
          <a:xfrm>
            <a:off x="247729" y="2536655"/>
            <a:ext cx="1672387" cy="6207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>
                <a:solidFill>
                  <a:schemeClr val="tx1"/>
                </a:solidFill>
              </a:rPr>
              <a:t>Production Database Storage</a:t>
            </a:r>
          </a:p>
          <a:p>
            <a:r>
              <a:rPr lang="en-US" sz="900">
                <a:solidFill>
                  <a:schemeClr val="tx1"/>
                </a:solidFill>
              </a:rPr>
              <a:t>Production Journal Storage</a:t>
            </a:r>
          </a:p>
          <a:p>
            <a:r>
              <a:rPr lang="en-US" sz="900">
                <a:solidFill>
                  <a:schemeClr val="tx1"/>
                </a:solidFill>
              </a:rPr>
              <a:t>Production Application Storage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663899" y="3800937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9" name="Rectangle 38"/>
          <p:cNvSpPr/>
          <p:nvPr/>
        </p:nvSpPr>
        <p:spPr>
          <a:xfrm>
            <a:off x="6575775" y="3714818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0" name="Rectangle 39"/>
          <p:cNvSpPr/>
          <p:nvPr/>
        </p:nvSpPr>
        <p:spPr>
          <a:xfrm>
            <a:off x="6470135" y="3636482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DR services</a:t>
            </a:r>
          </a:p>
        </p:txBody>
      </p:sp>
      <p:cxnSp>
        <p:nvCxnSpPr>
          <p:cNvPr id="42" name="Straight Arrow Connector 41"/>
          <p:cNvCxnSpPr>
            <a:cxnSpLocks/>
            <a:stCxn id="7" idx="2"/>
            <a:endCxn id="44" idx="0"/>
          </p:cNvCxnSpPr>
          <p:nvPr/>
        </p:nvCxnSpPr>
        <p:spPr>
          <a:xfrm flipH="1">
            <a:off x="1274666" y="1841953"/>
            <a:ext cx="827271" cy="465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79709" y="2307573"/>
            <a:ext cx="989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Prod-01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2A9D446-ADF4-7644-9C50-0F12C66BC6E1}"/>
              </a:ext>
            </a:extLst>
          </p:cNvPr>
          <p:cNvSpPr/>
          <p:nvPr/>
        </p:nvSpPr>
        <p:spPr>
          <a:xfrm>
            <a:off x="2253834" y="2534455"/>
            <a:ext cx="1672387" cy="6207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>
                <a:solidFill>
                  <a:schemeClr val="tx1"/>
                </a:solidFill>
              </a:rPr>
              <a:t>Production Database Storage</a:t>
            </a:r>
          </a:p>
          <a:p>
            <a:r>
              <a:rPr lang="en-US" sz="900">
                <a:solidFill>
                  <a:schemeClr val="tx1"/>
                </a:solidFill>
              </a:rPr>
              <a:t>Production Journal Storage</a:t>
            </a:r>
          </a:p>
          <a:p>
            <a:r>
              <a:rPr lang="en-US" sz="900">
                <a:solidFill>
                  <a:schemeClr val="tx1"/>
                </a:solidFill>
              </a:rPr>
              <a:t>Production Application Storage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FE2038B-C829-2F45-BC20-1040D1B34260}"/>
              </a:ext>
            </a:extLst>
          </p:cNvPr>
          <p:cNvSpPr txBox="1"/>
          <p:nvPr/>
        </p:nvSpPr>
        <p:spPr>
          <a:xfrm>
            <a:off x="2794625" y="2307573"/>
            <a:ext cx="989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Prod-02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F14EEA6-4BCA-2C4C-BEA3-939C7914555A}"/>
              </a:ext>
            </a:extLst>
          </p:cNvPr>
          <p:cNvCxnSpPr>
            <a:cxnSpLocks/>
            <a:stCxn id="7" idx="2"/>
            <a:endCxn id="52" idx="0"/>
          </p:cNvCxnSpPr>
          <p:nvPr/>
        </p:nvCxnSpPr>
        <p:spPr>
          <a:xfrm>
            <a:off x="2101937" y="1841953"/>
            <a:ext cx="1187645" cy="465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F03FC63-55F1-6342-AB6D-6414F8D13FCB}"/>
              </a:ext>
            </a:extLst>
          </p:cNvPr>
          <p:cNvCxnSpPr>
            <a:cxnSpLocks/>
          </p:cNvCxnSpPr>
          <p:nvPr/>
        </p:nvCxnSpPr>
        <p:spPr>
          <a:xfrm>
            <a:off x="6387433" y="2807824"/>
            <a:ext cx="39296" cy="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62FB8B61-C978-1143-A5FE-659F92B1812F}"/>
              </a:ext>
            </a:extLst>
          </p:cNvPr>
          <p:cNvSpPr/>
          <p:nvPr/>
        </p:nvSpPr>
        <p:spPr>
          <a:xfrm>
            <a:off x="5606028" y="1008271"/>
            <a:ext cx="1207135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D6FFD56-10FB-0047-BD7D-08D503884B4E}"/>
              </a:ext>
            </a:extLst>
          </p:cNvPr>
          <p:cNvSpPr/>
          <p:nvPr/>
        </p:nvSpPr>
        <p:spPr>
          <a:xfrm>
            <a:off x="5516907" y="923809"/>
            <a:ext cx="1207135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Report</a:t>
            </a:r>
          </a:p>
          <a:p>
            <a:pPr algn="ctr"/>
            <a:r>
              <a:rPr lang="en-US" sz="1200"/>
              <a:t>and Test  Servers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6532378-BF32-2241-8CE1-0A0F65DA24A3}"/>
              </a:ext>
            </a:extLst>
          </p:cNvPr>
          <p:cNvSpPr/>
          <p:nvPr/>
        </p:nvSpPr>
        <p:spPr>
          <a:xfrm>
            <a:off x="4220889" y="2335208"/>
            <a:ext cx="1876663" cy="10928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90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D70080-5820-4744-A72C-3B4D92535318}"/>
              </a:ext>
            </a:extLst>
          </p:cNvPr>
          <p:cNvSpPr/>
          <p:nvPr/>
        </p:nvSpPr>
        <p:spPr>
          <a:xfrm>
            <a:off x="4309014" y="2523183"/>
            <a:ext cx="1672387" cy="6207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>
                <a:solidFill>
                  <a:schemeClr val="tx1"/>
                </a:solidFill>
              </a:rPr>
              <a:t>Report Database Storage</a:t>
            </a:r>
          </a:p>
          <a:p>
            <a:r>
              <a:rPr lang="en-US" sz="900">
                <a:solidFill>
                  <a:schemeClr val="tx1"/>
                </a:solidFill>
              </a:rPr>
              <a:t>Report Journal Storage</a:t>
            </a:r>
          </a:p>
          <a:p>
            <a:r>
              <a:rPr lang="en-US" sz="900">
                <a:solidFill>
                  <a:schemeClr val="tx1"/>
                </a:solidFill>
              </a:rPr>
              <a:t>Report Application Storage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FFE3F58-32B2-8D47-88B0-7ADBEEF9A329}"/>
              </a:ext>
            </a:extLst>
          </p:cNvPr>
          <p:cNvCxnSpPr>
            <a:cxnSpLocks/>
            <a:stCxn id="58" idx="2"/>
            <a:endCxn id="62" idx="0"/>
          </p:cNvCxnSpPr>
          <p:nvPr/>
        </p:nvCxnSpPr>
        <p:spPr>
          <a:xfrm flipH="1">
            <a:off x="5351399" y="1828481"/>
            <a:ext cx="769076" cy="4668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46CC8D6-4EE0-FC43-9A91-D2D26DA04709}"/>
              </a:ext>
            </a:extLst>
          </p:cNvPr>
          <p:cNvSpPr txBox="1"/>
          <p:nvPr/>
        </p:nvSpPr>
        <p:spPr>
          <a:xfrm>
            <a:off x="4856442" y="2295339"/>
            <a:ext cx="989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Prod-03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C289133-7A52-EA4E-AC17-9F26C4BBF8BA}"/>
              </a:ext>
            </a:extLst>
          </p:cNvPr>
          <p:cNvSpPr/>
          <p:nvPr/>
        </p:nvSpPr>
        <p:spPr>
          <a:xfrm>
            <a:off x="6205467" y="2335208"/>
            <a:ext cx="1876663" cy="10928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9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29BF41F-A590-DE42-9312-606B87479B1F}"/>
              </a:ext>
            </a:extLst>
          </p:cNvPr>
          <p:cNvSpPr/>
          <p:nvPr/>
        </p:nvSpPr>
        <p:spPr>
          <a:xfrm>
            <a:off x="6293592" y="2523183"/>
            <a:ext cx="1672387" cy="6207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>
                <a:solidFill>
                  <a:schemeClr val="tx1"/>
                </a:solidFill>
              </a:rPr>
              <a:t>Report Database Storage</a:t>
            </a:r>
          </a:p>
          <a:p>
            <a:r>
              <a:rPr lang="en-US" sz="900">
                <a:solidFill>
                  <a:schemeClr val="tx1"/>
                </a:solidFill>
              </a:rPr>
              <a:t>Report Journal Storage</a:t>
            </a:r>
          </a:p>
          <a:p>
            <a:r>
              <a:rPr lang="en-US" sz="900">
                <a:solidFill>
                  <a:schemeClr val="tx1"/>
                </a:solidFill>
              </a:rPr>
              <a:t>Report Application Storage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50C3CD-81BC-F44C-8E0C-8279256673FE}"/>
              </a:ext>
            </a:extLst>
          </p:cNvPr>
          <p:cNvSpPr txBox="1"/>
          <p:nvPr/>
        </p:nvSpPr>
        <p:spPr>
          <a:xfrm>
            <a:off x="6786144" y="2307573"/>
            <a:ext cx="989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Prod-04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9756688-9F8F-2245-8A19-C8D43E6664D1}"/>
              </a:ext>
            </a:extLst>
          </p:cNvPr>
          <p:cNvCxnSpPr>
            <a:cxnSpLocks/>
            <a:stCxn id="58" idx="2"/>
            <a:endCxn id="65" idx="0"/>
          </p:cNvCxnSpPr>
          <p:nvPr/>
        </p:nvCxnSpPr>
        <p:spPr>
          <a:xfrm>
            <a:off x="6120475" y="1828481"/>
            <a:ext cx="1160626" cy="4790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3C5164A2-CFAC-2B47-9DD7-CCC9B37E9B00}"/>
              </a:ext>
            </a:extLst>
          </p:cNvPr>
          <p:cNvSpPr/>
          <p:nvPr/>
        </p:nvSpPr>
        <p:spPr>
          <a:xfrm>
            <a:off x="10233821" y="2329641"/>
            <a:ext cx="1876663" cy="10928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9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84044E3-5FCE-CA45-8A08-37B5E2F2F569}"/>
              </a:ext>
            </a:extLst>
          </p:cNvPr>
          <p:cNvSpPr/>
          <p:nvPr/>
        </p:nvSpPr>
        <p:spPr>
          <a:xfrm>
            <a:off x="8234883" y="2333545"/>
            <a:ext cx="1876663" cy="10928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90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21BE621-4531-1745-8606-88502AB298F4}"/>
              </a:ext>
            </a:extLst>
          </p:cNvPr>
          <p:cNvCxnSpPr>
            <a:cxnSpLocks/>
            <a:stCxn id="8" idx="2"/>
            <a:endCxn id="75" idx="0"/>
          </p:cNvCxnSpPr>
          <p:nvPr/>
        </p:nvCxnSpPr>
        <p:spPr>
          <a:xfrm flipH="1">
            <a:off x="9312997" y="1827330"/>
            <a:ext cx="791545" cy="4802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0CB0E4C-8D21-894E-A504-10BFCD1A8B2B}"/>
              </a:ext>
            </a:extLst>
          </p:cNvPr>
          <p:cNvSpPr txBox="1"/>
          <p:nvPr/>
        </p:nvSpPr>
        <p:spPr>
          <a:xfrm>
            <a:off x="8818040" y="2307573"/>
            <a:ext cx="989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Prod-05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E3356E-129B-6A4D-B01D-B9989D9DC165}"/>
              </a:ext>
            </a:extLst>
          </p:cNvPr>
          <p:cNvSpPr txBox="1"/>
          <p:nvPr/>
        </p:nvSpPr>
        <p:spPr>
          <a:xfrm>
            <a:off x="10896086" y="2295339"/>
            <a:ext cx="989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Prod-02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2D8E5B4-6AA2-F647-93D8-FF7E2528C40B}"/>
              </a:ext>
            </a:extLst>
          </p:cNvPr>
          <p:cNvCxnSpPr>
            <a:cxnSpLocks/>
            <a:stCxn id="8" idx="2"/>
            <a:endCxn id="77" idx="0"/>
          </p:cNvCxnSpPr>
          <p:nvPr/>
        </p:nvCxnSpPr>
        <p:spPr>
          <a:xfrm>
            <a:off x="10104542" y="1827330"/>
            <a:ext cx="1286501" cy="4680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09014" y="3173674"/>
            <a:ext cx="1672387" cy="2200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>
                <a:solidFill>
                  <a:schemeClr val="tx1"/>
                </a:solidFill>
              </a:rPr>
              <a:t>Test, training, development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03D60D4-9B9D-5046-884A-C286BA214974}"/>
              </a:ext>
            </a:extLst>
          </p:cNvPr>
          <p:cNvSpPr/>
          <p:nvPr/>
        </p:nvSpPr>
        <p:spPr>
          <a:xfrm>
            <a:off x="6292243" y="3174488"/>
            <a:ext cx="1672387" cy="2200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>
                <a:solidFill>
                  <a:schemeClr val="tx1"/>
                </a:solidFill>
              </a:rPr>
              <a:t>Test, training, development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359362" y="2536479"/>
            <a:ext cx="1672387" cy="2191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Clarity Database Storage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99F831E-CC5F-FB47-AA68-2E0F06963956}"/>
              </a:ext>
            </a:extLst>
          </p:cNvPr>
          <p:cNvSpPr/>
          <p:nvPr/>
        </p:nvSpPr>
        <p:spPr>
          <a:xfrm>
            <a:off x="10351262" y="2522591"/>
            <a:ext cx="1672387" cy="2191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Clarity Database Storage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356396" y="2798836"/>
            <a:ext cx="1664362" cy="328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VMware</a:t>
            </a:r>
          </a:p>
          <a:p>
            <a:r>
              <a:rPr lang="en-US" sz="800">
                <a:solidFill>
                  <a:schemeClr val="tx1"/>
                </a:solidFill>
              </a:rPr>
              <a:t>Hyperspace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356396" y="3172384"/>
            <a:ext cx="1664362" cy="2212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err="1">
                <a:solidFill>
                  <a:schemeClr val="tx1"/>
                </a:solidFill>
              </a:rPr>
              <a:t>WebBLOB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DAA8DC6-EDB5-3A4C-A638-C511CD3BD94D}"/>
              </a:ext>
            </a:extLst>
          </p:cNvPr>
          <p:cNvSpPr/>
          <p:nvPr/>
        </p:nvSpPr>
        <p:spPr>
          <a:xfrm>
            <a:off x="10349400" y="2787561"/>
            <a:ext cx="1664362" cy="328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VMware</a:t>
            </a:r>
          </a:p>
          <a:p>
            <a:r>
              <a:rPr lang="en-US" sz="800">
                <a:solidFill>
                  <a:schemeClr val="tx1"/>
                </a:solidFill>
              </a:rPr>
              <a:t>Hyperspace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EB72FFC-439D-ED4B-BB50-4EB7B04A6DA9}"/>
              </a:ext>
            </a:extLst>
          </p:cNvPr>
          <p:cNvSpPr/>
          <p:nvPr/>
        </p:nvSpPr>
        <p:spPr>
          <a:xfrm>
            <a:off x="10349400" y="3161109"/>
            <a:ext cx="1664362" cy="2212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err="1">
                <a:solidFill>
                  <a:schemeClr val="tx1"/>
                </a:solidFill>
              </a:rPr>
              <a:t>WebBLOB</a:t>
            </a:r>
            <a:endParaRPr lang="en-US" sz="80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7A2135D-BE6F-2A4F-9DD3-E8786A366FAE}"/>
              </a:ext>
            </a:extLst>
          </p:cNvPr>
          <p:cNvGrpSpPr/>
          <p:nvPr/>
        </p:nvGrpSpPr>
        <p:grpSpPr>
          <a:xfrm>
            <a:off x="5637420" y="5555511"/>
            <a:ext cx="841614" cy="139700"/>
            <a:chOff x="6172287" y="3611343"/>
            <a:chExt cx="610391" cy="139700"/>
          </a:xfrm>
        </p:grpSpPr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758856C-2EE5-EE40-A499-A8CBB2A8E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2287" y="3611343"/>
              <a:ext cx="6103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1266CC67-D4F8-654D-A5E5-D3099EE4F6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2287" y="3751043"/>
              <a:ext cx="6103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0193F70-A666-024B-A746-B1451BAB61AB}"/>
              </a:ext>
            </a:extLst>
          </p:cNvPr>
          <p:cNvSpPr/>
          <p:nvPr/>
        </p:nvSpPr>
        <p:spPr>
          <a:xfrm>
            <a:off x="6199390" y="5063634"/>
            <a:ext cx="1876663" cy="10928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90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779903C-13C2-F140-8E9D-70B6F6AC8A35}"/>
              </a:ext>
            </a:extLst>
          </p:cNvPr>
          <p:cNvSpPr/>
          <p:nvPr/>
        </p:nvSpPr>
        <p:spPr>
          <a:xfrm>
            <a:off x="5031438" y="3740601"/>
            <a:ext cx="1207135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F1EB5B2-646F-A142-8AAC-F86350CDEA36}"/>
              </a:ext>
            </a:extLst>
          </p:cNvPr>
          <p:cNvSpPr/>
          <p:nvPr/>
        </p:nvSpPr>
        <p:spPr>
          <a:xfrm>
            <a:off x="4942317" y="3656139"/>
            <a:ext cx="1207135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DR  Servers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69249A9-EF88-D045-AAF0-8417A5FE10AB}"/>
              </a:ext>
            </a:extLst>
          </p:cNvPr>
          <p:cNvSpPr/>
          <p:nvPr/>
        </p:nvSpPr>
        <p:spPr>
          <a:xfrm>
            <a:off x="4187752" y="5067538"/>
            <a:ext cx="1876663" cy="10928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90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0C1E674-B022-FB4B-9469-E60E5DE49F85}"/>
              </a:ext>
            </a:extLst>
          </p:cNvPr>
          <p:cNvSpPr/>
          <p:nvPr/>
        </p:nvSpPr>
        <p:spPr>
          <a:xfrm>
            <a:off x="4275877" y="5255513"/>
            <a:ext cx="1672387" cy="6207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>
                <a:solidFill>
                  <a:schemeClr val="tx1"/>
                </a:solidFill>
              </a:rPr>
              <a:t>DR Database Storage</a:t>
            </a:r>
          </a:p>
          <a:p>
            <a:r>
              <a:rPr lang="en-US" sz="900">
                <a:solidFill>
                  <a:schemeClr val="tx1"/>
                </a:solidFill>
              </a:rPr>
              <a:t>DR Journal Storage</a:t>
            </a:r>
          </a:p>
          <a:p>
            <a:r>
              <a:rPr lang="en-US" sz="900">
                <a:solidFill>
                  <a:schemeClr val="tx1"/>
                </a:solidFill>
              </a:rPr>
              <a:t>DR Application Storage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71AF8D-9A6F-4941-85D2-265EDC8ECC9D}"/>
              </a:ext>
            </a:extLst>
          </p:cNvPr>
          <p:cNvCxnSpPr>
            <a:cxnSpLocks/>
            <a:stCxn id="126" idx="2"/>
          </p:cNvCxnSpPr>
          <p:nvPr/>
        </p:nvCxnSpPr>
        <p:spPr>
          <a:xfrm>
            <a:off x="5545885" y="4560811"/>
            <a:ext cx="0" cy="5028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771F8508-75F4-A645-8AB8-2F0A23EF021E}"/>
              </a:ext>
            </a:extLst>
          </p:cNvPr>
          <p:cNvSpPr txBox="1"/>
          <p:nvPr/>
        </p:nvSpPr>
        <p:spPr>
          <a:xfrm>
            <a:off x="4863132" y="5027669"/>
            <a:ext cx="989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DR-01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E4135B8-C575-6F40-A150-F42C6784FAE9}"/>
              </a:ext>
            </a:extLst>
          </p:cNvPr>
          <p:cNvSpPr txBox="1"/>
          <p:nvPr/>
        </p:nvSpPr>
        <p:spPr>
          <a:xfrm>
            <a:off x="6822773" y="5027669"/>
            <a:ext cx="989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DR-02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CD5DA26-89B1-DD4C-88B4-3655DDC0D0FF}"/>
              </a:ext>
            </a:extLst>
          </p:cNvPr>
          <p:cNvCxnSpPr>
            <a:cxnSpLocks/>
            <a:stCxn id="126" idx="2"/>
          </p:cNvCxnSpPr>
          <p:nvPr/>
        </p:nvCxnSpPr>
        <p:spPr>
          <a:xfrm>
            <a:off x="5545885" y="4560811"/>
            <a:ext cx="1327179" cy="4746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8403F6B-99F5-B14D-8D87-ACDEF40A0F41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6902357" y="4541154"/>
            <a:ext cx="5523" cy="4865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62AC7247-95C2-B244-8332-C7D91B8E5EF8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5598368" y="4541154"/>
            <a:ext cx="1309512" cy="5076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C78BA532-92E0-DD4F-85EC-8C223CA726D4}"/>
              </a:ext>
            </a:extLst>
          </p:cNvPr>
          <p:cNvSpPr/>
          <p:nvPr/>
        </p:nvSpPr>
        <p:spPr>
          <a:xfrm>
            <a:off x="4275876" y="5911921"/>
            <a:ext cx="1672387" cy="2200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>
                <a:solidFill>
                  <a:schemeClr val="tx1"/>
                </a:solidFill>
              </a:rPr>
              <a:t>DR Services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90CBD8A-C310-044C-A89C-660D901B22D5}"/>
              </a:ext>
            </a:extLst>
          </p:cNvPr>
          <p:cNvSpPr/>
          <p:nvPr/>
        </p:nvSpPr>
        <p:spPr>
          <a:xfrm>
            <a:off x="6300579" y="5238972"/>
            <a:ext cx="1672387" cy="6207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>
                <a:solidFill>
                  <a:schemeClr val="tx1"/>
                </a:solidFill>
              </a:rPr>
              <a:t>DR Database Storage</a:t>
            </a:r>
          </a:p>
          <a:p>
            <a:r>
              <a:rPr lang="en-US" sz="900">
                <a:solidFill>
                  <a:schemeClr val="tx1"/>
                </a:solidFill>
              </a:rPr>
              <a:t>DR Journal Storage</a:t>
            </a:r>
          </a:p>
          <a:p>
            <a:r>
              <a:rPr lang="en-US" sz="900">
                <a:solidFill>
                  <a:schemeClr val="tx1"/>
                </a:solidFill>
              </a:rPr>
              <a:t>DR Application Storage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5251D49-5AD0-2946-BF1E-70691474F1E8}"/>
              </a:ext>
            </a:extLst>
          </p:cNvPr>
          <p:cNvSpPr/>
          <p:nvPr/>
        </p:nvSpPr>
        <p:spPr>
          <a:xfrm>
            <a:off x="6300578" y="5895380"/>
            <a:ext cx="1672387" cy="2200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>
                <a:solidFill>
                  <a:schemeClr val="tx1"/>
                </a:solidFill>
              </a:rPr>
              <a:t>DR Services</a:t>
            </a:r>
          </a:p>
        </p:txBody>
      </p:sp>
    </p:spTree>
    <p:extLst>
      <p:ext uri="{BB962C8B-B14F-4D97-AF65-F5344CB8AC3E}">
        <p14:creationId xmlns:p14="http://schemas.microsoft.com/office/powerpoint/2010/main" val="396152037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E521FD90-C2EB-E84A-AFDD-44BBC8657B8F}"/>
              </a:ext>
            </a:extLst>
          </p:cNvPr>
          <p:cNvSpPr/>
          <p:nvPr/>
        </p:nvSpPr>
        <p:spPr>
          <a:xfrm>
            <a:off x="863766" y="1818692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" name="Rectangle 36"/>
          <p:cNvSpPr/>
          <p:nvPr/>
        </p:nvSpPr>
        <p:spPr>
          <a:xfrm>
            <a:off x="682509" y="444386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7" name="Rectangle 26"/>
          <p:cNvSpPr/>
          <p:nvPr/>
        </p:nvSpPr>
        <p:spPr>
          <a:xfrm>
            <a:off x="2206202" y="4459229"/>
            <a:ext cx="4290470" cy="8415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22" name="Rectangle 21"/>
          <p:cNvSpPr/>
          <p:nvPr/>
        </p:nvSpPr>
        <p:spPr>
          <a:xfrm>
            <a:off x="2247982" y="1470740"/>
            <a:ext cx="4290471" cy="17784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12" name="Rectangle 11"/>
          <p:cNvSpPr/>
          <p:nvPr/>
        </p:nvSpPr>
        <p:spPr>
          <a:xfrm>
            <a:off x="770634" y="1717094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/>
          <p:cNvSpPr/>
          <p:nvPr/>
        </p:nvSpPr>
        <p:spPr>
          <a:xfrm>
            <a:off x="682509" y="1614385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/>
          <p:cNvSpPr/>
          <p:nvPr/>
        </p:nvSpPr>
        <p:spPr>
          <a:xfrm>
            <a:off x="593388" y="359924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Prod</a:t>
            </a:r>
          </a:p>
          <a:p>
            <a:pPr algn="ctr"/>
            <a:r>
              <a:rPr lang="en-US" sz="1200"/>
              <a:t>and Test  Servers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593387" y="1511676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Report</a:t>
            </a:r>
          </a:p>
          <a:p>
            <a:pPr algn="ctr"/>
            <a:r>
              <a:rPr lang="en-US" sz="1200"/>
              <a:t>Clarity</a:t>
            </a:r>
          </a:p>
          <a:p>
            <a:pPr algn="ctr"/>
            <a:r>
              <a:rPr lang="en-US" sz="1200"/>
              <a:t>Prod Services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6869" y="3489032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DR Server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47982" y="301298"/>
            <a:ext cx="4290471" cy="10174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17" name="Rectangle 16"/>
          <p:cNvSpPr/>
          <p:nvPr/>
        </p:nvSpPr>
        <p:spPr>
          <a:xfrm>
            <a:off x="2231465" y="3494259"/>
            <a:ext cx="4290470" cy="8415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463964" y="710284"/>
            <a:ext cx="96952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425229" y="391688"/>
            <a:ext cx="3302798" cy="6207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Production Database Storage</a:t>
            </a:r>
          </a:p>
          <a:p>
            <a:r>
              <a:rPr lang="en-US" sz="1200">
                <a:solidFill>
                  <a:schemeClr val="tx1"/>
                </a:solidFill>
              </a:rPr>
              <a:t>Production Journal Storage</a:t>
            </a:r>
          </a:p>
          <a:p>
            <a:r>
              <a:rPr lang="en-US" sz="1200">
                <a:solidFill>
                  <a:schemeClr val="tx1"/>
                </a:solidFill>
              </a:rPr>
              <a:t>Production Application Storage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433487" y="1544591"/>
            <a:ext cx="3302798" cy="5739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Report Database Storage</a:t>
            </a:r>
          </a:p>
          <a:p>
            <a:r>
              <a:rPr lang="en-US" sz="1200">
                <a:solidFill>
                  <a:schemeClr val="tx1"/>
                </a:solidFill>
              </a:rPr>
              <a:t>Report Journal Storage</a:t>
            </a:r>
          </a:p>
          <a:p>
            <a:r>
              <a:rPr lang="en-US" sz="1200">
                <a:solidFill>
                  <a:schemeClr val="tx1"/>
                </a:solidFill>
              </a:rPr>
              <a:t>Report Application Storage</a:t>
            </a:r>
          </a:p>
        </p:txBody>
      </p:sp>
      <p:cxnSp>
        <p:nvCxnSpPr>
          <p:cNvPr id="26" name="Straight Arrow Connector 25"/>
          <p:cNvCxnSpPr>
            <a:stCxn id="25" idx="1"/>
          </p:cNvCxnSpPr>
          <p:nvPr/>
        </p:nvCxnSpPr>
        <p:spPr>
          <a:xfrm flipH="1" flipV="1">
            <a:off x="1468877" y="1807448"/>
            <a:ext cx="964610" cy="241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425229" y="3590292"/>
            <a:ext cx="3302798" cy="650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DR Database Storage</a:t>
            </a:r>
          </a:p>
          <a:p>
            <a:r>
              <a:rPr lang="en-US" sz="1200">
                <a:solidFill>
                  <a:schemeClr val="tx1"/>
                </a:solidFill>
              </a:rPr>
              <a:t>DR Journal Storage</a:t>
            </a:r>
          </a:p>
          <a:p>
            <a:r>
              <a:rPr lang="en-US" sz="1200">
                <a:solidFill>
                  <a:schemeClr val="tx1"/>
                </a:solidFill>
              </a:rPr>
              <a:t>DR Application Storage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1447447" y="3946901"/>
            <a:ext cx="96952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416970" y="4554782"/>
            <a:ext cx="3302798" cy="650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DR Services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70633" y="4623684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9" name="Rectangle 38"/>
          <p:cNvSpPr/>
          <p:nvPr/>
        </p:nvSpPr>
        <p:spPr>
          <a:xfrm>
            <a:off x="682509" y="4537565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/>
          <p:cNvSpPr/>
          <p:nvPr/>
        </p:nvSpPr>
        <p:spPr>
          <a:xfrm>
            <a:off x="576869" y="4459229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DR services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1447447" y="4966715"/>
            <a:ext cx="96952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40735" y="2470365"/>
            <a:ext cx="3302798" cy="434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VMware</a:t>
            </a:r>
          </a:p>
          <a:p>
            <a:r>
              <a:rPr lang="en-US" sz="1200">
                <a:solidFill>
                  <a:schemeClr val="tx1"/>
                </a:solidFill>
              </a:rPr>
              <a:t>Hyperspace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425228" y="2157367"/>
            <a:ext cx="3302798" cy="2767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Clarity Database Storage</a:t>
            </a:r>
          </a:p>
        </p:txBody>
      </p:sp>
      <p:cxnSp>
        <p:nvCxnSpPr>
          <p:cNvPr id="34" name="Straight Arrow Connector 33"/>
          <p:cNvCxnSpPr>
            <a:stCxn id="31" idx="1"/>
          </p:cNvCxnSpPr>
          <p:nvPr/>
        </p:nvCxnSpPr>
        <p:spPr>
          <a:xfrm flipH="1" flipV="1">
            <a:off x="1557002" y="2095852"/>
            <a:ext cx="868226" cy="199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29" idx="1"/>
          </p:cNvCxnSpPr>
          <p:nvPr/>
        </p:nvCxnSpPr>
        <p:spPr>
          <a:xfrm flipH="1" flipV="1">
            <a:off x="1646122" y="2331980"/>
            <a:ext cx="794613" cy="355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440735" y="2946464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tx1"/>
                </a:solidFill>
              </a:rPr>
              <a:t>WebBLOB</a:t>
            </a:r>
            <a:r>
              <a:rPr lang="en-US" sz="1200">
                <a:solidFill>
                  <a:schemeClr val="tx1"/>
                </a:solidFill>
              </a:rPr>
              <a:t>, business objects, archive</a:t>
            </a:r>
          </a:p>
        </p:txBody>
      </p:sp>
      <p:cxnSp>
        <p:nvCxnSpPr>
          <p:cNvPr id="42" name="Straight Arrow Connector 41"/>
          <p:cNvCxnSpPr>
            <a:endCxn id="37" idx="3"/>
          </p:cNvCxnSpPr>
          <p:nvPr/>
        </p:nvCxnSpPr>
        <p:spPr>
          <a:xfrm flipH="1" flipV="1">
            <a:off x="1557998" y="896722"/>
            <a:ext cx="858974" cy="1898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416970" y="1038308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Test, training, development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65583" y="686560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782101" y="2221442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805594" y="3761471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DR-01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13020" y="4808797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DR-02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E682CE-67FE-5543-ADA3-9865388B9407}"/>
              </a:ext>
            </a:extLst>
          </p:cNvPr>
          <p:cNvCxnSpPr>
            <a:cxnSpLocks/>
          </p:cNvCxnSpPr>
          <p:nvPr/>
        </p:nvCxnSpPr>
        <p:spPr>
          <a:xfrm flipH="1" flipV="1">
            <a:off x="1739255" y="2537980"/>
            <a:ext cx="677716" cy="536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477720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15008" y="2387589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8" name="Rectangle 57"/>
          <p:cNvSpPr/>
          <p:nvPr/>
        </p:nvSpPr>
        <p:spPr>
          <a:xfrm>
            <a:off x="2256241" y="5660497"/>
            <a:ext cx="4290470" cy="9687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55" name="Rectangle 54"/>
          <p:cNvSpPr/>
          <p:nvPr/>
        </p:nvSpPr>
        <p:spPr>
          <a:xfrm>
            <a:off x="2256241" y="3372758"/>
            <a:ext cx="4290470" cy="9385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54" name="Rectangle 53"/>
          <p:cNvSpPr/>
          <p:nvPr/>
        </p:nvSpPr>
        <p:spPr>
          <a:xfrm>
            <a:off x="2247981" y="1140508"/>
            <a:ext cx="4290471" cy="861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7" name="Rectangle 6"/>
          <p:cNvSpPr/>
          <p:nvPr/>
        </p:nvSpPr>
        <p:spPr>
          <a:xfrm>
            <a:off x="593388" y="67824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Prod Server</a:t>
            </a:r>
          </a:p>
        </p:txBody>
      </p:sp>
      <p:sp>
        <p:nvSpPr>
          <p:cNvPr id="8" name="Rectangle 7"/>
          <p:cNvSpPr/>
          <p:nvPr/>
        </p:nvSpPr>
        <p:spPr>
          <a:xfrm>
            <a:off x="593387" y="1092576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Report Server</a:t>
            </a:r>
          </a:p>
        </p:txBody>
      </p:sp>
      <p:sp>
        <p:nvSpPr>
          <p:cNvPr id="9" name="Rectangle 8"/>
          <p:cNvSpPr/>
          <p:nvPr/>
        </p:nvSpPr>
        <p:spPr>
          <a:xfrm>
            <a:off x="593386" y="2325674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Clarity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0120" y="3434726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Rectangle 9"/>
          <p:cNvSpPr/>
          <p:nvPr/>
        </p:nvSpPr>
        <p:spPr>
          <a:xfrm>
            <a:off x="593386" y="3379576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Prod </a:t>
            </a:r>
            <a:r>
              <a:rPr lang="en-US" sz="1200" err="1"/>
              <a:t>Servcies</a:t>
            </a:r>
            <a:endParaRPr lang="en-US" sz="1200"/>
          </a:p>
        </p:txBody>
      </p:sp>
      <p:sp>
        <p:nvSpPr>
          <p:cNvPr id="13" name="Rectangle 12"/>
          <p:cNvSpPr/>
          <p:nvPr/>
        </p:nvSpPr>
        <p:spPr>
          <a:xfrm>
            <a:off x="593386" y="4631230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DR Server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56240" y="112953"/>
            <a:ext cx="4290471" cy="8610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16" name="Rectangle 15"/>
          <p:cNvSpPr/>
          <p:nvPr/>
        </p:nvSpPr>
        <p:spPr>
          <a:xfrm>
            <a:off x="2256241" y="2344179"/>
            <a:ext cx="4290470" cy="8561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17" name="Rectangle 16"/>
          <p:cNvSpPr/>
          <p:nvPr/>
        </p:nvSpPr>
        <p:spPr>
          <a:xfrm>
            <a:off x="2256241" y="4679963"/>
            <a:ext cx="4290470" cy="842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463964" y="418184"/>
            <a:ext cx="96952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408443" y="1291283"/>
            <a:ext cx="3302798" cy="583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Report Database Storage</a:t>
            </a:r>
          </a:p>
          <a:p>
            <a:r>
              <a:rPr lang="en-US" sz="1200">
                <a:solidFill>
                  <a:schemeClr val="tx1"/>
                </a:solidFill>
              </a:rPr>
              <a:t>Report Journal Storage</a:t>
            </a:r>
          </a:p>
          <a:p>
            <a:r>
              <a:rPr lang="en-US" sz="1200">
                <a:solidFill>
                  <a:schemeClr val="tx1"/>
                </a:solidFill>
              </a:rPr>
              <a:t>Report Application Storage</a:t>
            </a:r>
          </a:p>
        </p:txBody>
      </p:sp>
      <p:cxnSp>
        <p:nvCxnSpPr>
          <p:cNvPr id="26" name="Straight Arrow Connector 25"/>
          <p:cNvCxnSpPr>
            <a:stCxn id="25" idx="1"/>
            <a:endCxn id="8" idx="3"/>
          </p:cNvCxnSpPr>
          <p:nvPr/>
        </p:nvCxnSpPr>
        <p:spPr>
          <a:xfrm flipH="1" flipV="1">
            <a:off x="1468876" y="1544912"/>
            <a:ext cx="939567" cy="379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419406" y="2489955"/>
            <a:ext cx="3302798" cy="2945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Clarity Database Storage</a:t>
            </a:r>
          </a:p>
        </p:txBody>
      </p:sp>
      <p:cxnSp>
        <p:nvCxnSpPr>
          <p:cNvPr id="28" name="Straight Arrow Connector 27"/>
          <p:cNvCxnSpPr>
            <a:cxnSpLocks/>
            <a:stCxn id="27" idx="1"/>
            <a:endCxn id="9" idx="3"/>
          </p:cNvCxnSpPr>
          <p:nvPr/>
        </p:nvCxnSpPr>
        <p:spPr>
          <a:xfrm flipH="1">
            <a:off x="1468875" y="2637230"/>
            <a:ext cx="950531" cy="1407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33487" y="3497653"/>
            <a:ext cx="3302798" cy="4514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VMware</a:t>
            </a:r>
          </a:p>
          <a:p>
            <a:r>
              <a:rPr lang="en-US" sz="1200">
                <a:solidFill>
                  <a:schemeClr val="tx1"/>
                </a:solidFill>
              </a:rPr>
              <a:t>Hyperspace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433487" y="4754777"/>
            <a:ext cx="3302798" cy="650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DR Database Storage</a:t>
            </a:r>
          </a:p>
          <a:p>
            <a:r>
              <a:rPr lang="en-US" sz="1200">
                <a:solidFill>
                  <a:schemeClr val="tx1"/>
                </a:solidFill>
              </a:rPr>
              <a:t>DR Journal Storage</a:t>
            </a:r>
          </a:p>
          <a:p>
            <a:r>
              <a:rPr lang="en-US" sz="1200">
                <a:solidFill>
                  <a:schemeClr val="tx1"/>
                </a:solidFill>
              </a:rPr>
              <a:t>DR Application Storage</a:t>
            </a:r>
          </a:p>
        </p:txBody>
      </p:sp>
      <p:cxnSp>
        <p:nvCxnSpPr>
          <p:cNvPr id="31" name="Straight Arrow Connector 30"/>
          <p:cNvCxnSpPr>
            <a:cxnSpLocks/>
            <a:endCxn id="12" idx="3"/>
          </p:cNvCxnSpPr>
          <p:nvPr/>
        </p:nvCxnSpPr>
        <p:spPr>
          <a:xfrm flipH="1" flipV="1">
            <a:off x="1590497" y="2839925"/>
            <a:ext cx="854582" cy="1306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30" idx="1"/>
            <a:endCxn id="13" idx="3"/>
          </p:cNvCxnSpPr>
          <p:nvPr/>
        </p:nvCxnSpPr>
        <p:spPr>
          <a:xfrm flipH="1">
            <a:off x="1468875" y="5079975"/>
            <a:ext cx="964612" cy="3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10120" y="5694677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/>
          <p:cNvSpPr/>
          <p:nvPr/>
        </p:nvSpPr>
        <p:spPr>
          <a:xfrm>
            <a:off x="593386" y="5639527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DR services</a:t>
            </a:r>
          </a:p>
        </p:txBody>
      </p:sp>
      <p:cxnSp>
        <p:nvCxnSpPr>
          <p:cNvPr id="41" name="Straight Arrow Connector 40"/>
          <p:cNvCxnSpPr>
            <a:cxnSpLocks/>
            <a:stCxn id="46" idx="1"/>
            <a:endCxn id="40" idx="3"/>
          </p:cNvCxnSpPr>
          <p:nvPr/>
        </p:nvCxnSpPr>
        <p:spPr>
          <a:xfrm flipH="1">
            <a:off x="1468875" y="5994697"/>
            <a:ext cx="976203" cy="971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433487" y="2858445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Test, training, development</a:t>
            </a:r>
          </a:p>
        </p:txBody>
      </p:sp>
      <p:cxnSp>
        <p:nvCxnSpPr>
          <p:cNvPr id="56" name="Straight Arrow Connector 55"/>
          <p:cNvCxnSpPr>
            <a:cxnSpLocks/>
            <a:stCxn id="29" idx="1"/>
            <a:endCxn id="10" idx="3"/>
          </p:cNvCxnSpPr>
          <p:nvPr/>
        </p:nvCxnSpPr>
        <p:spPr>
          <a:xfrm flipH="1">
            <a:off x="1468875" y="3723355"/>
            <a:ext cx="964612" cy="1085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433487" y="4009578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tx1"/>
                </a:solidFill>
              </a:rPr>
              <a:t>WebBLOB</a:t>
            </a:r>
            <a:r>
              <a:rPr lang="en-US" sz="1200">
                <a:solidFill>
                  <a:schemeClr val="tx1"/>
                </a:solidFill>
              </a:rPr>
              <a:t>, business objects, archive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782100" y="394048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782100" y="2672425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767296" y="1436197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790359" y="3591514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809970" y="4941474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DR-01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817396" y="5850577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DR-02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2A902E1-C51E-A546-8E54-2B0B5465232E}"/>
              </a:ext>
            </a:extLst>
          </p:cNvPr>
          <p:cNvSpPr/>
          <p:nvPr/>
        </p:nvSpPr>
        <p:spPr>
          <a:xfrm>
            <a:off x="2416702" y="118328"/>
            <a:ext cx="3302798" cy="583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Production Database Storage</a:t>
            </a:r>
          </a:p>
          <a:p>
            <a:r>
              <a:rPr lang="en-US" sz="1200">
                <a:solidFill>
                  <a:schemeClr val="tx1"/>
                </a:solidFill>
              </a:rPr>
              <a:t>Production Journal Storage</a:t>
            </a:r>
          </a:p>
          <a:p>
            <a:r>
              <a:rPr lang="en-US" sz="1200">
                <a:solidFill>
                  <a:schemeClr val="tx1"/>
                </a:solidFill>
              </a:rPr>
              <a:t>Production Application Storage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48B5106-ADF7-ED43-9B69-AF2059D695AD}"/>
              </a:ext>
            </a:extLst>
          </p:cNvPr>
          <p:cNvCxnSpPr>
            <a:cxnSpLocks/>
            <a:stCxn id="57" idx="1"/>
            <a:endCxn id="11" idx="3"/>
          </p:cNvCxnSpPr>
          <p:nvPr/>
        </p:nvCxnSpPr>
        <p:spPr>
          <a:xfrm flipH="1" flipV="1">
            <a:off x="1585609" y="3887062"/>
            <a:ext cx="847878" cy="2346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6F97626-0BEB-364D-9F1F-27F93F438337}"/>
              </a:ext>
            </a:extLst>
          </p:cNvPr>
          <p:cNvSpPr/>
          <p:nvPr/>
        </p:nvSpPr>
        <p:spPr>
          <a:xfrm>
            <a:off x="2445078" y="5768995"/>
            <a:ext cx="3302798" cy="4514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DR VMware</a:t>
            </a:r>
          </a:p>
          <a:p>
            <a:r>
              <a:rPr lang="en-US" sz="1200">
                <a:solidFill>
                  <a:schemeClr val="tx1"/>
                </a:solidFill>
              </a:rPr>
              <a:t>DR Hyperspace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B58C80D-5517-5047-ABF0-996FEFBC4EB9}"/>
              </a:ext>
            </a:extLst>
          </p:cNvPr>
          <p:cNvSpPr/>
          <p:nvPr/>
        </p:nvSpPr>
        <p:spPr>
          <a:xfrm>
            <a:off x="2445078" y="6280920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DR </a:t>
            </a:r>
            <a:r>
              <a:rPr lang="en-US" sz="1200" err="1">
                <a:solidFill>
                  <a:schemeClr val="tx1"/>
                </a:solidFill>
              </a:rPr>
              <a:t>WebBLOB</a:t>
            </a:r>
            <a:r>
              <a:rPr lang="en-US" sz="1200">
                <a:solidFill>
                  <a:schemeClr val="tx1"/>
                </a:solidFill>
              </a:rPr>
              <a:t>, business objects, archive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FF35D2B-F28D-5F46-896E-E88ECE214AC7}"/>
              </a:ext>
            </a:extLst>
          </p:cNvPr>
          <p:cNvCxnSpPr>
            <a:cxnSpLocks/>
            <a:stCxn id="48" idx="1"/>
          </p:cNvCxnSpPr>
          <p:nvPr/>
        </p:nvCxnSpPr>
        <p:spPr>
          <a:xfrm flipH="1" flipV="1">
            <a:off x="1585609" y="6316303"/>
            <a:ext cx="859469" cy="76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741699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2247982" y="6154509"/>
            <a:ext cx="4290470" cy="6699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29" name="Rectangle 28"/>
          <p:cNvSpPr/>
          <p:nvPr/>
        </p:nvSpPr>
        <p:spPr>
          <a:xfrm>
            <a:off x="2256241" y="4428392"/>
            <a:ext cx="4290470" cy="714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24" name="Rectangle 23"/>
          <p:cNvSpPr/>
          <p:nvPr/>
        </p:nvSpPr>
        <p:spPr>
          <a:xfrm>
            <a:off x="2256240" y="960113"/>
            <a:ext cx="4290471" cy="6733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13" name="Rectangle 12"/>
          <p:cNvSpPr/>
          <p:nvPr/>
        </p:nvSpPr>
        <p:spPr>
          <a:xfrm>
            <a:off x="593386" y="5657655"/>
            <a:ext cx="875489" cy="755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Clarity Server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56240" y="150709"/>
            <a:ext cx="4290471" cy="6898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5780252" y="394427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256241" y="3592028"/>
            <a:ext cx="4290470" cy="714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17" name="Rectangle 16"/>
          <p:cNvSpPr/>
          <p:nvPr/>
        </p:nvSpPr>
        <p:spPr>
          <a:xfrm>
            <a:off x="2256241" y="5382316"/>
            <a:ext cx="4290470" cy="6699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5767300" y="3830908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33487" y="228505"/>
            <a:ext cx="3302798" cy="550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Production Database Storage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433487" y="5458280"/>
            <a:ext cx="3302798" cy="542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Clarity Database Storage</a:t>
            </a:r>
          </a:p>
        </p:txBody>
      </p:sp>
      <p:cxnSp>
        <p:nvCxnSpPr>
          <p:cNvPr id="32" name="Straight Arrow Connector 31"/>
          <p:cNvCxnSpPr>
            <a:cxnSpLocks/>
          </p:cNvCxnSpPr>
          <p:nvPr/>
        </p:nvCxnSpPr>
        <p:spPr>
          <a:xfrm flipH="1">
            <a:off x="1463964" y="5657655"/>
            <a:ext cx="969524" cy="3446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438684" y="6215324"/>
            <a:ext cx="3302798" cy="542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Clarity Database Storage</a:t>
            </a:r>
          </a:p>
        </p:txBody>
      </p:sp>
      <p:cxnSp>
        <p:nvCxnSpPr>
          <p:cNvPr id="41" name="Straight Arrow Connector 40"/>
          <p:cNvCxnSpPr>
            <a:cxnSpLocks/>
          </p:cNvCxnSpPr>
          <p:nvPr/>
        </p:nvCxnSpPr>
        <p:spPr>
          <a:xfrm flipH="1" flipV="1">
            <a:off x="1463964" y="6233689"/>
            <a:ext cx="969524" cy="4437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98582" y="3890729"/>
            <a:ext cx="875489" cy="755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Report Server</a:t>
            </a:r>
          </a:p>
        </p:txBody>
      </p:sp>
      <p:cxnSp>
        <p:nvCxnSpPr>
          <p:cNvPr id="35" name="Straight Arrow Connector 34"/>
          <p:cNvCxnSpPr>
            <a:cxnSpLocks/>
          </p:cNvCxnSpPr>
          <p:nvPr/>
        </p:nvCxnSpPr>
        <p:spPr>
          <a:xfrm flipH="1">
            <a:off x="1469160" y="3890729"/>
            <a:ext cx="969524" cy="3446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 flipH="1" flipV="1">
            <a:off x="1469160" y="4466763"/>
            <a:ext cx="969524" cy="4437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88475" y="415140"/>
            <a:ext cx="875489" cy="755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Prod Server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>
            <a:off x="1459053" y="415140"/>
            <a:ext cx="969524" cy="3446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 flipV="1">
            <a:off x="1459053" y="991174"/>
            <a:ext cx="969524" cy="4437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2427218" y="1038803"/>
            <a:ext cx="3302798" cy="542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Production Database Storage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438684" y="3693764"/>
            <a:ext cx="3302798" cy="542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Report Database Storage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438684" y="4517907"/>
            <a:ext cx="3302798" cy="542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Report Database Storage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80252" y="1187048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90359" y="4661024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90359" y="5591225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Prod-07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02409" y="6312748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Prod-08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BDBF917-D601-6549-A24D-CD30B03FC81E}"/>
              </a:ext>
            </a:extLst>
          </p:cNvPr>
          <p:cNvSpPr/>
          <p:nvPr/>
        </p:nvSpPr>
        <p:spPr>
          <a:xfrm>
            <a:off x="2246134" y="2679111"/>
            <a:ext cx="4290470" cy="714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DCBAAC-E829-2F40-A29D-31679FE984FA}"/>
              </a:ext>
            </a:extLst>
          </p:cNvPr>
          <p:cNvSpPr/>
          <p:nvPr/>
        </p:nvSpPr>
        <p:spPr>
          <a:xfrm>
            <a:off x="2246134" y="1842747"/>
            <a:ext cx="4290470" cy="714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ED0C35-6AE5-DF4F-9DE4-1CE128D254AE}"/>
              </a:ext>
            </a:extLst>
          </p:cNvPr>
          <p:cNvSpPr txBox="1"/>
          <p:nvPr/>
        </p:nvSpPr>
        <p:spPr>
          <a:xfrm>
            <a:off x="5780252" y="2082380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EBFE9F-67B9-DD45-BD92-1BDB9E1AD2AF}"/>
              </a:ext>
            </a:extLst>
          </p:cNvPr>
          <p:cNvSpPr/>
          <p:nvPr/>
        </p:nvSpPr>
        <p:spPr>
          <a:xfrm>
            <a:off x="588475" y="2141448"/>
            <a:ext cx="875489" cy="755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Test Server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577D8AF-332B-8D4F-BF68-F481C9A749DF}"/>
              </a:ext>
            </a:extLst>
          </p:cNvPr>
          <p:cNvCxnSpPr>
            <a:cxnSpLocks/>
          </p:cNvCxnSpPr>
          <p:nvPr/>
        </p:nvCxnSpPr>
        <p:spPr>
          <a:xfrm flipH="1">
            <a:off x="1459053" y="2141448"/>
            <a:ext cx="969524" cy="3446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5C9CFC1-E96A-8845-B826-6CFF316137C3}"/>
              </a:ext>
            </a:extLst>
          </p:cNvPr>
          <p:cNvCxnSpPr>
            <a:cxnSpLocks/>
          </p:cNvCxnSpPr>
          <p:nvPr/>
        </p:nvCxnSpPr>
        <p:spPr>
          <a:xfrm flipH="1" flipV="1">
            <a:off x="1459053" y="2717482"/>
            <a:ext cx="969524" cy="4437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689FBA88-5A3C-E545-8BE8-D1608945068F}"/>
              </a:ext>
            </a:extLst>
          </p:cNvPr>
          <p:cNvSpPr/>
          <p:nvPr/>
        </p:nvSpPr>
        <p:spPr>
          <a:xfrm>
            <a:off x="2428577" y="1944483"/>
            <a:ext cx="3302798" cy="542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Report Database Storage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EAAE34-5131-A74C-97F4-0095B29702DD}"/>
              </a:ext>
            </a:extLst>
          </p:cNvPr>
          <p:cNvSpPr/>
          <p:nvPr/>
        </p:nvSpPr>
        <p:spPr>
          <a:xfrm>
            <a:off x="2428577" y="2768626"/>
            <a:ext cx="3302798" cy="542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Report Database Storage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B0D6A27-4BA9-F340-A78F-6EA8F438A9D8}"/>
              </a:ext>
            </a:extLst>
          </p:cNvPr>
          <p:cNvSpPr txBox="1"/>
          <p:nvPr/>
        </p:nvSpPr>
        <p:spPr>
          <a:xfrm>
            <a:off x="5780252" y="2918456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Prod-04</a:t>
            </a:r>
          </a:p>
        </p:txBody>
      </p:sp>
    </p:spTree>
    <p:extLst>
      <p:ext uri="{BB962C8B-B14F-4D97-AF65-F5344CB8AC3E}">
        <p14:creationId xmlns:p14="http://schemas.microsoft.com/office/powerpoint/2010/main" val="81684598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15008" y="2387589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8" name="Rectangle 57"/>
          <p:cNvSpPr/>
          <p:nvPr/>
        </p:nvSpPr>
        <p:spPr>
          <a:xfrm>
            <a:off x="2256241" y="5660497"/>
            <a:ext cx="4290470" cy="9687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55" name="Rectangle 54"/>
          <p:cNvSpPr/>
          <p:nvPr/>
        </p:nvSpPr>
        <p:spPr>
          <a:xfrm>
            <a:off x="2256241" y="3372758"/>
            <a:ext cx="4290470" cy="9385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54" name="Rectangle 53"/>
          <p:cNvSpPr/>
          <p:nvPr/>
        </p:nvSpPr>
        <p:spPr>
          <a:xfrm>
            <a:off x="2247981" y="1140508"/>
            <a:ext cx="4290471" cy="861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7" name="Rectangle 6"/>
          <p:cNvSpPr/>
          <p:nvPr/>
        </p:nvSpPr>
        <p:spPr>
          <a:xfrm>
            <a:off x="593388" y="196777"/>
            <a:ext cx="875489" cy="58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Prod Server</a:t>
            </a:r>
          </a:p>
        </p:txBody>
      </p:sp>
      <p:sp>
        <p:nvSpPr>
          <p:cNvPr id="8" name="Rectangle 7"/>
          <p:cNvSpPr/>
          <p:nvPr/>
        </p:nvSpPr>
        <p:spPr>
          <a:xfrm>
            <a:off x="593386" y="835170"/>
            <a:ext cx="875489" cy="518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Report Server</a:t>
            </a:r>
          </a:p>
        </p:txBody>
      </p:sp>
      <p:sp>
        <p:nvSpPr>
          <p:cNvPr id="9" name="Rectangle 8"/>
          <p:cNvSpPr/>
          <p:nvPr/>
        </p:nvSpPr>
        <p:spPr>
          <a:xfrm>
            <a:off x="593386" y="2325674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Clarity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0120" y="3434726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Rectangle 9"/>
          <p:cNvSpPr/>
          <p:nvPr/>
        </p:nvSpPr>
        <p:spPr>
          <a:xfrm>
            <a:off x="593386" y="3379576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Prod </a:t>
            </a:r>
            <a:r>
              <a:rPr lang="en-US" sz="1200" err="1"/>
              <a:t>Servcies</a:t>
            </a:r>
            <a:endParaRPr lang="en-US" sz="1200"/>
          </a:p>
        </p:txBody>
      </p:sp>
      <p:sp>
        <p:nvSpPr>
          <p:cNvPr id="13" name="Rectangle 12"/>
          <p:cNvSpPr/>
          <p:nvPr/>
        </p:nvSpPr>
        <p:spPr>
          <a:xfrm>
            <a:off x="593386" y="4631230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DR Server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56240" y="112953"/>
            <a:ext cx="4290471" cy="8610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16" name="Rectangle 15"/>
          <p:cNvSpPr/>
          <p:nvPr/>
        </p:nvSpPr>
        <p:spPr>
          <a:xfrm>
            <a:off x="2256241" y="2344179"/>
            <a:ext cx="4290470" cy="8561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17" name="Rectangle 16"/>
          <p:cNvSpPr/>
          <p:nvPr/>
        </p:nvSpPr>
        <p:spPr>
          <a:xfrm>
            <a:off x="2256241" y="4679963"/>
            <a:ext cx="4290470" cy="842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cxnSp>
        <p:nvCxnSpPr>
          <p:cNvPr id="21" name="Straight Arrow Connector 20"/>
          <p:cNvCxnSpPr>
            <a:cxnSpLocks/>
            <a:stCxn id="49" idx="1"/>
            <a:endCxn id="7" idx="3"/>
          </p:cNvCxnSpPr>
          <p:nvPr/>
        </p:nvCxnSpPr>
        <p:spPr>
          <a:xfrm flipH="1">
            <a:off x="1468877" y="262559"/>
            <a:ext cx="939566" cy="224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endCxn id="7" idx="3"/>
          </p:cNvCxnSpPr>
          <p:nvPr/>
        </p:nvCxnSpPr>
        <p:spPr>
          <a:xfrm flipH="1" flipV="1">
            <a:off x="1468877" y="487065"/>
            <a:ext cx="939566" cy="8732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endCxn id="9" idx="3"/>
          </p:cNvCxnSpPr>
          <p:nvPr/>
        </p:nvCxnSpPr>
        <p:spPr>
          <a:xfrm flipH="1">
            <a:off x="1468875" y="2510694"/>
            <a:ext cx="939567" cy="267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433487" y="4754777"/>
            <a:ext cx="3302798" cy="650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DR Database Storage</a:t>
            </a:r>
          </a:p>
          <a:p>
            <a:r>
              <a:rPr lang="en-US" sz="1200">
                <a:solidFill>
                  <a:schemeClr val="tx1"/>
                </a:solidFill>
              </a:rPr>
              <a:t>DR Journal Storage</a:t>
            </a:r>
          </a:p>
          <a:p>
            <a:r>
              <a:rPr lang="en-US" sz="1200">
                <a:solidFill>
                  <a:schemeClr val="tx1"/>
                </a:solidFill>
              </a:rPr>
              <a:t>DR Application Storage</a:t>
            </a:r>
          </a:p>
        </p:txBody>
      </p:sp>
      <p:cxnSp>
        <p:nvCxnSpPr>
          <p:cNvPr id="31" name="Straight Arrow Connector 30"/>
          <p:cNvCxnSpPr>
            <a:cxnSpLocks/>
          </p:cNvCxnSpPr>
          <p:nvPr/>
        </p:nvCxnSpPr>
        <p:spPr>
          <a:xfrm flipH="1">
            <a:off x="1463964" y="2970549"/>
            <a:ext cx="981115" cy="752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30" idx="1"/>
            <a:endCxn id="13" idx="3"/>
          </p:cNvCxnSpPr>
          <p:nvPr/>
        </p:nvCxnSpPr>
        <p:spPr>
          <a:xfrm flipH="1">
            <a:off x="1468875" y="5079975"/>
            <a:ext cx="964612" cy="3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10120" y="5694677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/>
          <p:cNvSpPr/>
          <p:nvPr/>
        </p:nvSpPr>
        <p:spPr>
          <a:xfrm>
            <a:off x="593386" y="5639527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DR services</a:t>
            </a:r>
          </a:p>
        </p:txBody>
      </p:sp>
      <p:cxnSp>
        <p:nvCxnSpPr>
          <p:cNvPr id="41" name="Straight Arrow Connector 40"/>
          <p:cNvCxnSpPr>
            <a:cxnSpLocks/>
            <a:stCxn id="46" idx="1"/>
            <a:endCxn id="40" idx="3"/>
          </p:cNvCxnSpPr>
          <p:nvPr/>
        </p:nvCxnSpPr>
        <p:spPr>
          <a:xfrm flipH="1">
            <a:off x="1468875" y="5994697"/>
            <a:ext cx="976203" cy="971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408443" y="691920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Test, training, development</a:t>
            </a:r>
          </a:p>
        </p:txBody>
      </p:sp>
      <p:cxnSp>
        <p:nvCxnSpPr>
          <p:cNvPr id="56" name="Straight Arrow Connector 55"/>
          <p:cNvCxnSpPr>
            <a:cxnSpLocks/>
            <a:stCxn id="76" idx="1"/>
            <a:endCxn id="10" idx="3"/>
          </p:cNvCxnSpPr>
          <p:nvPr/>
        </p:nvCxnSpPr>
        <p:spPr>
          <a:xfrm flipH="1" flipV="1">
            <a:off x="1468875" y="3831912"/>
            <a:ext cx="939567" cy="268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782100" y="394048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782100" y="2672425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767296" y="1436197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790359" y="3591514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809970" y="4941474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DR-01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817396" y="5850577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DR-02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F97626-0BEB-364D-9F1F-27F93F438337}"/>
              </a:ext>
            </a:extLst>
          </p:cNvPr>
          <p:cNvSpPr/>
          <p:nvPr/>
        </p:nvSpPr>
        <p:spPr>
          <a:xfrm>
            <a:off x="2445078" y="5768995"/>
            <a:ext cx="3302798" cy="4514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DR VMware</a:t>
            </a:r>
          </a:p>
          <a:p>
            <a:r>
              <a:rPr lang="en-US" sz="1200">
                <a:solidFill>
                  <a:schemeClr val="tx1"/>
                </a:solidFill>
              </a:rPr>
              <a:t>DR Hyperspace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B58C80D-5517-5047-ABF0-996FEFBC4EB9}"/>
              </a:ext>
            </a:extLst>
          </p:cNvPr>
          <p:cNvSpPr/>
          <p:nvPr/>
        </p:nvSpPr>
        <p:spPr>
          <a:xfrm>
            <a:off x="2445078" y="6280920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DR </a:t>
            </a:r>
            <a:r>
              <a:rPr lang="en-US" sz="1200" err="1">
                <a:solidFill>
                  <a:schemeClr val="tx1"/>
                </a:solidFill>
              </a:rPr>
              <a:t>WebBLOB</a:t>
            </a:r>
            <a:r>
              <a:rPr lang="en-US" sz="1200">
                <a:solidFill>
                  <a:schemeClr val="tx1"/>
                </a:solidFill>
              </a:rPr>
              <a:t>, business objects, archive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FF35D2B-F28D-5F46-896E-E88ECE214AC7}"/>
              </a:ext>
            </a:extLst>
          </p:cNvPr>
          <p:cNvCxnSpPr>
            <a:cxnSpLocks/>
            <a:stCxn id="48" idx="1"/>
          </p:cNvCxnSpPr>
          <p:nvPr/>
        </p:nvCxnSpPr>
        <p:spPr>
          <a:xfrm flipH="1" flipV="1">
            <a:off x="1585609" y="6316303"/>
            <a:ext cx="859469" cy="76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C59E589-D9A5-9A41-9570-6142BB584307}"/>
              </a:ext>
            </a:extLst>
          </p:cNvPr>
          <p:cNvSpPr/>
          <p:nvPr/>
        </p:nvSpPr>
        <p:spPr>
          <a:xfrm>
            <a:off x="2408443" y="424190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Report Database &amp; journals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C28646B-7BFC-6441-85C1-41A8EB6E07DB}"/>
              </a:ext>
            </a:extLst>
          </p:cNvPr>
          <p:cNvSpPr/>
          <p:nvPr/>
        </p:nvSpPr>
        <p:spPr>
          <a:xfrm>
            <a:off x="2408443" y="150454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Production Database &amp; journals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E64617D-E5B9-6141-9ED5-E9BFEB5940ED}"/>
              </a:ext>
            </a:extLst>
          </p:cNvPr>
          <p:cNvSpPr/>
          <p:nvPr/>
        </p:nvSpPr>
        <p:spPr>
          <a:xfrm>
            <a:off x="2408442" y="1724416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Test, training, development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A0381B-51B3-7347-9060-87277FCD7F7A}"/>
              </a:ext>
            </a:extLst>
          </p:cNvPr>
          <p:cNvSpPr/>
          <p:nvPr/>
        </p:nvSpPr>
        <p:spPr>
          <a:xfrm>
            <a:off x="2408442" y="1456686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Report Database &amp; journals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F802A4-5D2B-D14C-A6E7-BB55E88287CC}"/>
              </a:ext>
            </a:extLst>
          </p:cNvPr>
          <p:cNvSpPr/>
          <p:nvPr/>
        </p:nvSpPr>
        <p:spPr>
          <a:xfrm>
            <a:off x="2408442" y="1182950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Production Database &amp; journals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910459D-6A19-CF44-8CD0-DC0FC8A83501}"/>
              </a:ext>
            </a:extLst>
          </p:cNvPr>
          <p:cNvSpPr/>
          <p:nvPr/>
        </p:nvSpPr>
        <p:spPr>
          <a:xfrm>
            <a:off x="593385" y="1412264"/>
            <a:ext cx="875489" cy="518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Report Server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6892FD4-AA73-964D-97C7-99549D38511F}"/>
              </a:ext>
            </a:extLst>
          </p:cNvPr>
          <p:cNvCxnSpPr>
            <a:cxnSpLocks/>
            <a:stCxn id="51" idx="1"/>
            <a:endCxn id="8" idx="3"/>
          </p:cNvCxnSpPr>
          <p:nvPr/>
        </p:nvCxnSpPr>
        <p:spPr>
          <a:xfrm flipH="1" flipV="1">
            <a:off x="1468875" y="1094429"/>
            <a:ext cx="939567" cy="4743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E00AAA7-3EC4-314B-99C5-E6B661479A05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>
            <a:off x="1468875" y="536295"/>
            <a:ext cx="939568" cy="558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3B3F2A7-E7A1-AF46-82D0-C5D166FB6D72}"/>
              </a:ext>
            </a:extLst>
          </p:cNvPr>
          <p:cNvCxnSpPr>
            <a:cxnSpLocks/>
            <a:stCxn id="50" idx="1"/>
            <a:endCxn id="69" idx="3"/>
          </p:cNvCxnSpPr>
          <p:nvPr/>
        </p:nvCxnSpPr>
        <p:spPr>
          <a:xfrm flipH="1" flipV="1">
            <a:off x="1468874" y="1671523"/>
            <a:ext cx="939568" cy="1649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996E8F4-E2FD-DC40-947C-F7A162FE6D38}"/>
              </a:ext>
            </a:extLst>
          </p:cNvPr>
          <p:cNvCxnSpPr>
            <a:cxnSpLocks/>
            <a:stCxn id="53" idx="1"/>
            <a:endCxn id="69" idx="3"/>
          </p:cNvCxnSpPr>
          <p:nvPr/>
        </p:nvCxnSpPr>
        <p:spPr>
          <a:xfrm flipH="1">
            <a:off x="1468874" y="804025"/>
            <a:ext cx="939569" cy="8674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20BC95D-3090-2A44-96B8-7FE0EB1EEC07}"/>
              </a:ext>
            </a:extLst>
          </p:cNvPr>
          <p:cNvSpPr/>
          <p:nvPr/>
        </p:nvSpPr>
        <p:spPr>
          <a:xfrm>
            <a:off x="2408442" y="3988051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VMware &amp; Hyperspace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F8CCBDB-E4B1-E444-8674-BE5F398D760F}"/>
              </a:ext>
            </a:extLst>
          </p:cNvPr>
          <p:cNvSpPr/>
          <p:nvPr/>
        </p:nvSpPr>
        <p:spPr>
          <a:xfrm>
            <a:off x="2408442" y="3720321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tx1"/>
                </a:solidFill>
              </a:rPr>
              <a:t>WebBLOB</a:t>
            </a:r>
            <a:r>
              <a:rPr lang="en-US" sz="1200">
                <a:solidFill>
                  <a:schemeClr val="tx1"/>
                </a:solidFill>
              </a:rPr>
              <a:t>, business objects, archive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6562A76-62FE-A34B-91CD-A0413F379D1F}"/>
              </a:ext>
            </a:extLst>
          </p:cNvPr>
          <p:cNvSpPr/>
          <p:nvPr/>
        </p:nvSpPr>
        <p:spPr>
          <a:xfrm>
            <a:off x="2408442" y="3446585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Clarity Database Storage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386E56B-99C0-7A4B-8166-D57E127041A5}"/>
              </a:ext>
            </a:extLst>
          </p:cNvPr>
          <p:cNvSpPr/>
          <p:nvPr/>
        </p:nvSpPr>
        <p:spPr>
          <a:xfrm>
            <a:off x="2408442" y="2933948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VMware &amp; Hyperspace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C3C0AD6-6DB8-FD43-96AF-E739CB1532CF}"/>
              </a:ext>
            </a:extLst>
          </p:cNvPr>
          <p:cNvSpPr/>
          <p:nvPr/>
        </p:nvSpPr>
        <p:spPr>
          <a:xfrm>
            <a:off x="2408442" y="2666218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tx1"/>
                </a:solidFill>
              </a:rPr>
              <a:t>WebBLOB</a:t>
            </a:r>
            <a:r>
              <a:rPr lang="en-US" sz="1200">
                <a:solidFill>
                  <a:schemeClr val="tx1"/>
                </a:solidFill>
              </a:rPr>
              <a:t>, business objects, archive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ECBF89-98C7-0146-B331-C18A8C121113}"/>
              </a:ext>
            </a:extLst>
          </p:cNvPr>
          <p:cNvSpPr/>
          <p:nvPr/>
        </p:nvSpPr>
        <p:spPr>
          <a:xfrm>
            <a:off x="2408442" y="2392482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Clarity Database Storage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CA6D1A2-5B56-024D-8A26-4286E57E8CDC}"/>
              </a:ext>
            </a:extLst>
          </p:cNvPr>
          <p:cNvCxnSpPr>
            <a:cxnSpLocks/>
            <a:stCxn id="78" idx="1"/>
            <a:endCxn id="9" idx="3"/>
          </p:cNvCxnSpPr>
          <p:nvPr/>
        </p:nvCxnSpPr>
        <p:spPr>
          <a:xfrm flipH="1" flipV="1">
            <a:off x="1468875" y="2778010"/>
            <a:ext cx="939567" cy="7806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736590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/>
          <p:cNvCxnSpPr/>
          <p:nvPr/>
        </p:nvCxnSpPr>
        <p:spPr>
          <a:xfrm>
            <a:off x="5789350" y="3324561"/>
            <a:ext cx="327830" cy="2415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>
            <a:off x="5688283" y="3052518"/>
            <a:ext cx="1149533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 flipV="1">
            <a:off x="4145215" y="3067262"/>
            <a:ext cx="1216485" cy="885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0" name="image37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32851" y="2046384"/>
            <a:ext cx="1725197" cy="15995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91" name="image36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933" y="2046384"/>
            <a:ext cx="2690824" cy="15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88" name="image36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093" y="2044928"/>
            <a:ext cx="2520365" cy="15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89" name="image37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6983" y="2045422"/>
            <a:ext cx="1630824" cy="15995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52" name="Group 51"/>
          <p:cNvGrpSpPr/>
          <p:nvPr/>
        </p:nvGrpSpPr>
        <p:grpSpPr>
          <a:xfrm>
            <a:off x="1801281" y="2536674"/>
            <a:ext cx="217901" cy="1287173"/>
            <a:chOff x="1801281" y="2536674"/>
            <a:chExt cx="217901" cy="1287173"/>
          </a:xfrm>
        </p:grpSpPr>
        <p:cxnSp>
          <p:nvCxnSpPr>
            <p:cNvPr id="218" name="Straight Connector 217"/>
            <p:cNvCxnSpPr/>
            <p:nvPr/>
          </p:nvCxnSpPr>
          <p:spPr>
            <a:xfrm flipH="1" flipV="1">
              <a:off x="1885361" y="2542365"/>
              <a:ext cx="526" cy="128148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H="1" flipV="1">
              <a:off x="1941304" y="2536674"/>
              <a:ext cx="526" cy="128148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1804634" y="2729757"/>
              <a:ext cx="214548" cy="5805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1801281" y="3556661"/>
              <a:ext cx="214548" cy="5805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4049370" y="2532229"/>
            <a:ext cx="217901" cy="1287173"/>
            <a:chOff x="1801281" y="2536674"/>
            <a:chExt cx="217901" cy="1287173"/>
          </a:xfrm>
        </p:grpSpPr>
        <p:cxnSp>
          <p:nvCxnSpPr>
            <p:cNvPr id="223" name="Straight Connector 222"/>
            <p:cNvCxnSpPr/>
            <p:nvPr/>
          </p:nvCxnSpPr>
          <p:spPr>
            <a:xfrm flipH="1" flipV="1">
              <a:off x="1885361" y="2542365"/>
              <a:ext cx="526" cy="128148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flipH="1" flipV="1">
              <a:off x="1941304" y="2536674"/>
              <a:ext cx="526" cy="128148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1804634" y="2729757"/>
              <a:ext cx="214548" cy="5805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1801281" y="3556661"/>
              <a:ext cx="214548" cy="5805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2164145" y="3322943"/>
            <a:ext cx="1752646" cy="500903"/>
            <a:chOff x="2138907" y="3500331"/>
            <a:chExt cx="1752646" cy="500903"/>
          </a:xfrm>
        </p:grpSpPr>
        <p:cxnSp>
          <p:nvCxnSpPr>
            <p:cNvPr id="179" name="Straight Connector 178"/>
            <p:cNvCxnSpPr/>
            <p:nvPr/>
          </p:nvCxnSpPr>
          <p:spPr>
            <a:xfrm flipV="1">
              <a:off x="2141791" y="3511020"/>
              <a:ext cx="288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V="1">
              <a:off x="3881735" y="3511020"/>
              <a:ext cx="288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2141791" y="3511020"/>
              <a:ext cx="173994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V="1">
              <a:off x="2138907" y="3500331"/>
              <a:ext cx="1752646" cy="50090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2164145" y="2515267"/>
            <a:ext cx="1752646" cy="500903"/>
            <a:chOff x="2138907" y="3500331"/>
            <a:chExt cx="1752646" cy="500903"/>
          </a:xfrm>
        </p:grpSpPr>
        <p:cxnSp>
          <p:nvCxnSpPr>
            <p:cNvPr id="169" name="Straight Connector 168"/>
            <p:cNvCxnSpPr/>
            <p:nvPr/>
          </p:nvCxnSpPr>
          <p:spPr>
            <a:xfrm flipV="1">
              <a:off x="2141791" y="3511020"/>
              <a:ext cx="288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3881735" y="3511020"/>
              <a:ext cx="288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2141791" y="3511020"/>
              <a:ext cx="173994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2138907" y="3500331"/>
              <a:ext cx="1752646" cy="50090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25" y="2191084"/>
            <a:ext cx="1297038" cy="3512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553" y="2191084"/>
            <a:ext cx="1297038" cy="351281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 bwMode="gray">
          <a:xfrm>
            <a:off x="117335" y="87682"/>
            <a:ext cx="11946846" cy="339655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840" tIns="182880" rIns="118840" bIns="182832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Production Cluster</a:t>
            </a:r>
          </a:p>
        </p:txBody>
      </p:sp>
      <p:cxnSp>
        <p:nvCxnSpPr>
          <p:cNvPr id="104" name="Straight Connector 103"/>
          <p:cNvCxnSpPr/>
          <p:nvPr/>
        </p:nvCxnSpPr>
        <p:spPr>
          <a:xfrm>
            <a:off x="2183263" y="2430003"/>
            <a:ext cx="1708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677769" y="2271053"/>
            <a:ext cx="5652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HA Pair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886225" y="1596350"/>
            <a:ext cx="1297038" cy="17078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N1_Aggr0 ONTAP ADP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891553" y="1597522"/>
            <a:ext cx="1297038" cy="17078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N2_Aggr0 ONTAP ADP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886225" y="987683"/>
            <a:ext cx="1297038" cy="55006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N1_Aggr1 ONTAP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Production DB LUNs</a:t>
            </a:r>
          </a:p>
          <a:p>
            <a:pPr algn="ctr"/>
            <a:r>
              <a:rPr lang="en-US" sz="800">
                <a:solidFill>
                  <a:srgbClr val="00B050"/>
                </a:solidFill>
              </a:rPr>
              <a:t>Nightly backup to disk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891553" y="987683"/>
            <a:ext cx="1297038" cy="55417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N2_Aggr1 ONTAP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Production JRNS &amp; Apps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Report DB, JRNS &amp; Apps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655224" y="1329103"/>
            <a:ext cx="756635" cy="300070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solid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 err="1">
                <a:solidFill>
                  <a:schemeClr val="tx1"/>
                </a:solidFill>
              </a:rPr>
              <a:t>MultiPath</a:t>
            </a:r>
            <a:r>
              <a:rPr lang="en-US" sz="800">
                <a:solidFill>
                  <a:schemeClr val="tx1"/>
                </a:solidFill>
              </a:rPr>
              <a:t> HA for all disk</a:t>
            </a:r>
          </a:p>
        </p:txBody>
      </p:sp>
      <p:cxnSp>
        <p:nvCxnSpPr>
          <p:cNvPr id="116" name="Straight Connector 115"/>
          <p:cNvCxnSpPr>
            <a:endCxn id="110" idx="1"/>
          </p:cNvCxnSpPr>
          <p:nvPr/>
        </p:nvCxnSpPr>
        <p:spPr>
          <a:xfrm flipV="1">
            <a:off x="2183078" y="1682917"/>
            <a:ext cx="1708475" cy="53242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2183263" y="1676429"/>
            <a:ext cx="1711376" cy="55029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endCxn id="113" idx="2"/>
          </p:cNvCxnSpPr>
          <p:nvPr/>
        </p:nvCxnSpPr>
        <p:spPr>
          <a:xfrm flipV="1">
            <a:off x="3033541" y="1629173"/>
            <a:ext cx="1" cy="3277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2181189" y="1741471"/>
            <a:ext cx="1708475" cy="53242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2180270" y="1731126"/>
            <a:ext cx="1711376" cy="55029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881932" y="2493889"/>
            <a:ext cx="126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Node1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3908305" y="2493889"/>
            <a:ext cx="126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Node2</a:t>
            </a:r>
          </a:p>
        </p:txBody>
      </p:sp>
      <p:pic>
        <p:nvPicPr>
          <p:cNvPr id="165" name="image289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89788" y="2934903"/>
            <a:ext cx="443581" cy="4436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289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7693" y="2934904"/>
            <a:ext cx="443581" cy="443699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extBox 185"/>
          <p:cNvSpPr txBox="1"/>
          <p:nvPr/>
        </p:nvSpPr>
        <p:spPr>
          <a:xfrm>
            <a:off x="2386489" y="2522117"/>
            <a:ext cx="126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FF0000"/>
                </a:solidFill>
              </a:rPr>
              <a:t>FCP Data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2377938" y="3327173"/>
            <a:ext cx="126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FF0000"/>
                </a:solidFill>
              </a:rPr>
              <a:t>FCP Data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881932" y="3812463"/>
            <a:ext cx="9289218" cy="202106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endParaRPr lang="en-US" sz="800">
              <a:solidFill>
                <a:schemeClr val="tx1"/>
              </a:solidFill>
            </a:endParaRPr>
          </a:p>
        </p:txBody>
      </p:sp>
      <p:grpSp>
        <p:nvGrpSpPr>
          <p:cNvPr id="189" name="Group 188"/>
          <p:cNvGrpSpPr/>
          <p:nvPr/>
        </p:nvGrpSpPr>
        <p:grpSpPr>
          <a:xfrm>
            <a:off x="2625534" y="4404921"/>
            <a:ext cx="971513" cy="872442"/>
            <a:chOff x="456851" y="3976627"/>
            <a:chExt cx="971513" cy="872442"/>
          </a:xfrm>
        </p:grpSpPr>
        <p:pic>
          <p:nvPicPr>
            <p:cNvPr id="190" name="Picture 18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93" name="TextBox 192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Production Server</a:t>
              </a: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451550" y="4398221"/>
            <a:ext cx="971513" cy="872442"/>
            <a:chOff x="456851" y="3976627"/>
            <a:chExt cx="971513" cy="872442"/>
          </a:xfrm>
        </p:grpSpPr>
        <p:pic>
          <p:nvPicPr>
            <p:cNvPr id="197" name="Picture 19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98" name="TextBox 197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Backup\Test Server</a:t>
              </a: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4333212" y="4406064"/>
            <a:ext cx="783044" cy="877160"/>
            <a:chOff x="547102" y="3976627"/>
            <a:chExt cx="783044" cy="877160"/>
          </a:xfrm>
        </p:grpSpPr>
        <p:pic>
          <p:nvPicPr>
            <p:cNvPr id="200" name="Picture 19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01" name="TextBox 200"/>
            <p:cNvSpPr txBox="1"/>
            <p:nvPr/>
          </p:nvSpPr>
          <p:spPr>
            <a:xfrm>
              <a:off x="547102" y="4552845"/>
              <a:ext cx="783044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Report Server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6973194" y="4398221"/>
            <a:ext cx="775493" cy="885003"/>
            <a:chOff x="562680" y="3976627"/>
            <a:chExt cx="775493" cy="885003"/>
          </a:xfrm>
        </p:grpSpPr>
        <p:pic>
          <p:nvPicPr>
            <p:cNvPr id="203" name="Picture 20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04" name="TextBox 203"/>
            <p:cNvSpPr txBox="1"/>
            <p:nvPr/>
          </p:nvSpPr>
          <p:spPr>
            <a:xfrm>
              <a:off x="562680" y="4560688"/>
              <a:ext cx="77549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Clarity Server</a:t>
              </a:r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7682213" y="4410782"/>
            <a:ext cx="971513" cy="872442"/>
            <a:chOff x="456851" y="3976627"/>
            <a:chExt cx="971513" cy="872442"/>
          </a:xfrm>
        </p:grpSpPr>
        <p:pic>
          <p:nvPicPr>
            <p:cNvPr id="206" name="Picture 20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07" name="TextBox 206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Business Objects</a:t>
              </a: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8465657" y="4410782"/>
            <a:ext cx="971513" cy="872442"/>
            <a:chOff x="456851" y="3976627"/>
            <a:chExt cx="971513" cy="872442"/>
          </a:xfrm>
        </p:grpSpPr>
        <p:pic>
          <p:nvPicPr>
            <p:cNvPr id="209" name="Picture 20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10" name="TextBox 209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Data Warehouse</a:t>
              </a: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9239877" y="4406064"/>
            <a:ext cx="971513" cy="872442"/>
            <a:chOff x="456851" y="3976627"/>
            <a:chExt cx="971513" cy="872442"/>
          </a:xfrm>
        </p:grpSpPr>
        <p:pic>
          <p:nvPicPr>
            <p:cNvPr id="214" name="Picture 2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16" name="TextBox 215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 err="1">
                  <a:solidFill>
                    <a:sysClr val="windowText" lastClr="000000"/>
                  </a:solidFill>
                </a:rPr>
                <a:t>WebBLOB</a:t>
              </a:r>
              <a:r>
                <a:rPr lang="en-US" sz="1000" b="1">
                  <a:solidFill>
                    <a:sysClr val="windowText" lastClr="000000"/>
                  </a:solidFill>
                </a:rPr>
                <a:t> Server</a:t>
              </a:r>
            </a:p>
          </p:txBody>
        </p:sp>
      </p:grpSp>
      <p:cxnSp>
        <p:nvCxnSpPr>
          <p:cNvPr id="227" name="Straight Connector 226"/>
          <p:cNvCxnSpPr/>
          <p:nvPr/>
        </p:nvCxnSpPr>
        <p:spPr>
          <a:xfrm flipV="1">
            <a:off x="2281274" y="3114336"/>
            <a:ext cx="1508514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V="1">
            <a:off x="2281274" y="3215093"/>
            <a:ext cx="1508514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9" name="Group 228"/>
          <p:cNvGrpSpPr/>
          <p:nvPr/>
        </p:nvGrpSpPr>
        <p:grpSpPr>
          <a:xfrm>
            <a:off x="6800592" y="2540904"/>
            <a:ext cx="217901" cy="1287173"/>
            <a:chOff x="1801281" y="2536674"/>
            <a:chExt cx="217901" cy="1287173"/>
          </a:xfrm>
        </p:grpSpPr>
        <p:cxnSp>
          <p:nvCxnSpPr>
            <p:cNvPr id="230" name="Straight Connector 229"/>
            <p:cNvCxnSpPr/>
            <p:nvPr/>
          </p:nvCxnSpPr>
          <p:spPr>
            <a:xfrm flipH="1" flipV="1">
              <a:off x="1885361" y="2542365"/>
              <a:ext cx="526" cy="128148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flipH="1" flipV="1">
              <a:off x="1941304" y="2536674"/>
              <a:ext cx="526" cy="128148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1804634" y="2729757"/>
              <a:ext cx="214548" cy="5805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1801281" y="3556661"/>
              <a:ext cx="214548" cy="5805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9048681" y="2536459"/>
            <a:ext cx="217901" cy="1287173"/>
            <a:chOff x="1801281" y="2536674"/>
            <a:chExt cx="217901" cy="1287173"/>
          </a:xfrm>
        </p:grpSpPr>
        <p:cxnSp>
          <p:nvCxnSpPr>
            <p:cNvPr id="239" name="Straight Connector 238"/>
            <p:cNvCxnSpPr/>
            <p:nvPr/>
          </p:nvCxnSpPr>
          <p:spPr>
            <a:xfrm flipH="1" flipV="1">
              <a:off x="1885361" y="2542365"/>
              <a:ext cx="526" cy="128148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flipH="1" flipV="1">
              <a:off x="1941304" y="2536674"/>
              <a:ext cx="526" cy="128148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Oval 241"/>
            <p:cNvSpPr/>
            <p:nvPr/>
          </p:nvSpPr>
          <p:spPr>
            <a:xfrm>
              <a:off x="1804634" y="2729757"/>
              <a:ext cx="214548" cy="5805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1801281" y="3556661"/>
              <a:ext cx="214548" cy="5805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7163456" y="3327173"/>
            <a:ext cx="1752646" cy="500903"/>
            <a:chOff x="2138907" y="3500331"/>
            <a:chExt cx="1752646" cy="500903"/>
          </a:xfrm>
        </p:grpSpPr>
        <p:cxnSp>
          <p:nvCxnSpPr>
            <p:cNvPr id="245" name="Straight Connector 244"/>
            <p:cNvCxnSpPr/>
            <p:nvPr/>
          </p:nvCxnSpPr>
          <p:spPr>
            <a:xfrm flipV="1">
              <a:off x="2141791" y="3511020"/>
              <a:ext cx="288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flipV="1">
              <a:off x="3881735" y="3511020"/>
              <a:ext cx="288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2141791" y="3511020"/>
              <a:ext cx="173994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flipV="1">
              <a:off x="2138907" y="3500331"/>
              <a:ext cx="1752646" cy="50090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Group 248"/>
          <p:cNvGrpSpPr/>
          <p:nvPr/>
        </p:nvGrpSpPr>
        <p:grpSpPr>
          <a:xfrm>
            <a:off x="7163456" y="2519497"/>
            <a:ext cx="1752646" cy="500903"/>
            <a:chOff x="2138907" y="3500331"/>
            <a:chExt cx="1752646" cy="500903"/>
          </a:xfrm>
        </p:grpSpPr>
        <p:cxnSp>
          <p:nvCxnSpPr>
            <p:cNvPr id="250" name="Straight Connector 249"/>
            <p:cNvCxnSpPr/>
            <p:nvPr/>
          </p:nvCxnSpPr>
          <p:spPr>
            <a:xfrm flipV="1">
              <a:off x="2141791" y="3511020"/>
              <a:ext cx="288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flipV="1">
              <a:off x="3881735" y="3511020"/>
              <a:ext cx="288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>
              <a:off x="2141791" y="3511020"/>
              <a:ext cx="173994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flipV="1">
              <a:off x="2138907" y="3500331"/>
              <a:ext cx="1752646" cy="50090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3" name="Picture 2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36" y="2195314"/>
            <a:ext cx="1297038" cy="351281"/>
          </a:xfrm>
          <a:prstGeom prst="rect">
            <a:avLst/>
          </a:prstGeom>
        </p:spPr>
      </p:pic>
      <p:pic>
        <p:nvPicPr>
          <p:cNvPr id="264" name="Picture 2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864" y="2195314"/>
            <a:ext cx="1297038" cy="351281"/>
          </a:xfrm>
          <a:prstGeom prst="rect">
            <a:avLst/>
          </a:prstGeom>
        </p:spPr>
      </p:pic>
      <p:cxnSp>
        <p:nvCxnSpPr>
          <p:cNvPr id="265" name="Straight Connector 264"/>
          <p:cNvCxnSpPr/>
          <p:nvPr/>
        </p:nvCxnSpPr>
        <p:spPr>
          <a:xfrm>
            <a:off x="7182574" y="2326619"/>
            <a:ext cx="1708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>
            <a:off x="7182574" y="2434233"/>
            <a:ext cx="1708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/>
          <p:cNvSpPr txBox="1"/>
          <p:nvPr/>
        </p:nvSpPr>
        <p:spPr>
          <a:xfrm>
            <a:off x="7677080" y="2275283"/>
            <a:ext cx="5652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HA Pair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5885536" y="1600580"/>
            <a:ext cx="1297038" cy="17078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N3_Aggr0 ONTAP ADP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8890864" y="1601752"/>
            <a:ext cx="1297038" cy="17078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N4_Aggr0 ONTAP ADP</a:t>
            </a:r>
          </a:p>
        </p:txBody>
      </p:sp>
      <p:sp>
        <p:nvSpPr>
          <p:cNvPr id="271" name="TextBox 270"/>
          <p:cNvSpPr txBox="1"/>
          <p:nvPr/>
        </p:nvSpPr>
        <p:spPr>
          <a:xfrm>
            <a:off x="5885536" y="991913"/>
            <a:ext cx="1297038" cy="55006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N3_Aggr1 ONTAP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Clarity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272" name="TextBox 271"/>
          <p:cNvSpPr txBox="1"/>
          <p:nvPr/>
        </p:nvSpPr>
        <p:spPr>
          <a:xfrm>
            <a:off x="8890864" y="991913"/>
            <a:ext cx="1297038" cy="55417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N4_Aggr1 ONTAP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Production services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NAS</a:t>
            </a:r>
          </a:p>
        </p:txBody>
      </p:sp>
      <p:sp>
        <p:nvSpPr>
          <p:cNvPr id="273" name="TextBox 272"/>
          <p:cNvSpPr txBox="1"/>
          <p:nvPr/>
        </p:nvSpPr>
        <p:spPr>
          <a:xfrm>
            <a:off x="7654535" y="1333333"/>
            <a:ext cx="756635" cy="300070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solid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Multipath HA for all disk</a:t>
            </a:r>
          </a:p>
        </p:txBody>
      </p:sp>
      <p:cxnSp>
        <p:nvCxnSpPr>
          <p:cNvPr id="274" name="Straight Connector 273"/>
          <p:cNvCxnSpPr/>
          <p:nvPr/>
        </p:nvCxnSpPr>
        <p:spPr>
          <a:xfrm flipV="1">
            <a:off x="7182389" y="1687147"/>
            <a:ext cx="1708475" cy="53242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>
            <a:off x="7182574" y="1680659"/>
            <a:ext cx="1711376" cy="55029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V="1">
            <a:off x="8032852" y="1633403"/>
            <a:ext cx="1" cy="3277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 flipV="1">
            <a:off x="7180500" y="1745701"/>
            <a:ext cx="1708475" cy="53242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7179581" y="1735356"/>
            <a:ext cx="1711376" cy="55029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TextBox 279"/>
          <p:cNvSpPr txBox="1"/>
          <p:nvPr/>
        </p:nvSpPr>
        <p:spPr>
          <a:xfrm>
            <a:off x="5881243" y="2498119"/>
            <a:ext cx="126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Node1</a:t>
            </a:r>
          </a:p>
        </p:txBody>
      </p:sp>
      <p:sp>
        <p:nvSpPr>
          <p:cNvPr id="281" name="TextBox 280"/>
          <p:cNvSpPr txBox="1"/>
          <p:nvPr/>
        </p:nvSpPr>
        <p:spPr>
          <a:xfrm>
            <a:off x="8907616" y="2498119"/>
            <a:ext cx="126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Node2</a:t>
            </a:r>
          </a:p>
        </p:txBody>
      </p:sp>
      <p:pic>
        <p:nvPicPr>
          <p:cNvPr id="282" name="image289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89099" y="2939133"/>
            <a:ext cx="443581" cy="4436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mage289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37004" y="2939134"/>
            <a:ext cx="443581" cy="443699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TextBox 283"/>
          <p:cNvSpPr txBox="1"/>
          <p:nvPr/>
        </p:nvSpPr>
        <p:spPr>
          <a:xfrm>
            <a:off x="7385800" y="2526347"/>
            <a:ext cx="126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FF0000"/>
                </a:solidFill>
              </a:rPr>
              <a:t>FCP Data</a:t>
            </a:r>
          </a:p>
        </p:txBody>
      </p:sp>
      <p:sp>
        <p:nvSpPr>
          <p:cNvPr id="285" name="TextBox 284"/>
          <p:cNvSpPr txBox="1"/>
          <p:nvPr/>
        </p:nvSpPr>
        <p:spPr>
          <a:xfrm>
            <a:off x="7377249" y="3331403"/>
            <a:ext cx="126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FF0000"/>
                </a:solidFill>
              </a:rPr>
              <a:t>FCP Data</a:t>
            </a:r>
          </a:p>
        </p:txBody>
      </p:sp>
      <p:cxnSp>
        <p:nvCxnSpPr>
          <p:cNvPr id="286" name="Straight Connector 285"/>
          <p:cNvCxnSpPr/>
          <p:nvPr/>
        </p:nvCxnSpPr>
        <p:spPr>
          <a:xfrm flipV="1">
            <a:off x="7280585" y="3118566"/>
            <a:ext cx="1508514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/>
          <p:nvPr/>
        </p:nvCxnSpPr>
        <p:spPr>
          <a:xfrm flipV="1">
            <a:off x="7280585" y="3219323"/>
            <a:ext cx="1508514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>
            <a:off x="2181374" y="2326619"/>
            <a:ext cx="1708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3" name="Picture 73" descr="SnapMirror-right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58743" y="2910922"/>
            <a:ext cx="367493" cy="27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" name="TextBox 295"/>
          <p:cNvSpPr txBox="1"/>
          <p:nvPr/>
        </p:nvSpPr>
        <p:spPr>
          <a:xfrm>
            <a:off x="4899305" y="2579747"/>
            <a:ext cx="126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SnapMirror</a:t>
            </a:r>
          </a:p>
          <a:p>
            <a:pPr algn="ctr"/>
            <a:r>
              <a:rPr lang="en-US" sz="1000"/>
              <a:t>(Optional)*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81932" y="3823348"/>
            <a:ext cx="1919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1"/>
                </a:solidFill>
              </a:rPr>
              <a:t>Replication:</a:t>
            </a:r>
          </a:p>
          <a:p>
            <a:endParaRPr lang="en-US" sz="1400" b="1">
              <a:solidFill>
                <a:schemeClr val="accent1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000"/>
              <a:t>SnapMirror Epic prod to node3 to offload backup and test refresh.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00"/>
              <a:t>Epic Mirror from Epic Prod to Epic DR over WAN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00"/>
              <a:t>*Test can optionally be run on Node1 or Node2 without SnapMirror.</a:t>
            </a:r>
          </a:p>
        </p:txBody>
      </p:sp>
      <p:sp>
        <p:nvSpPr>
          <p:cNvPr id="297" name="TextBox 296"/>
          <p:cNvSpPr txBox="1"/>
          <p:nvPr/>
        </p:nvSpPr>
        <p:spPr>
          <a:xfrm>
            <a:off x="4328344" y="2858287"/>
            <a:ext cx="884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</a:rPr>
              <a:t>Epic Prod</a:t>
            </a:r>
          </a:p>
        </p:txBody>
      </p:sp>
      <p:sp>
        <p:nvSpPr>
          <p:cNvPr id="298" name="TextBox 297"/>
          <p:cNvSpPr txBox="1"/>
          <p:nvPr/>
        </p:nvSpPr>
        <p:spPr>
          <a:xfrm>
            <a:off x="9983021" y="2645227"/>
            <a:ext cx="2025487" cy="10752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800">
                <a:solidFill>
                  <a:schemeClr val="tx1"/>
                </a:solidFill>
              </a:rPr>
              <a:t>Highly available CIFS shares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Archive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Wed BLOB Server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Business Objects Enterprise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Multipurpose SQL Server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Relay Server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Nonproduction Service Server Data</a:t>
            </a:r>
          </a:p>
        </p:txBody>
      </p:sp>
      <p:cxnSp>
        <p:nvCxnSpPr>
          <p:cNvPr id="299" name="Straight Connector 298"/>
          <p:cNvCxnSpPr>
            <a:stCxn id="242" idx="6"/>
            <a:endCxn id="298" idx="1"/>
          </p:cNvCxnSpPr>
          <p:nvPr/>
        </p:nvCxnSpPr>
        <p:spPr>
          <a:xfrm>
            <a:off x="9266582" y="2758571"/>
            <a:ext cx="716439" cy="4242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stCxn id="243" idx="6"/>
            <a:endCxn id="298" idx="1"/>
          </p:cNvCxnSpPr>
          <p:nvPr/>
        </p:nvCxnSpPr>
        <p:spPr>
          <a:xfrm flipV="1">
            <a:off x="9263229" y="3182866"/>
            <a:ext cx="719792" cy="40260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extBox 300"/>
          <p:cNvSpPr txBox="1"/>
          <p:nvPr/>
        </p:nvSpPr>
        <p:spPr>
          <a:xfrm>
            <a:off x="5139617" y="3853789"/>
            <a:ext cx="1919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00B050"/>
                </a:solidFill>
              </a:rPr>
              <a:t>Backup:</a:t>
            </a:r>
          </a:p>
          <a:p>
            <a:endParaRPr lang="en-US" sz="1400" b="1">
              <a:solidFill>
                <a:srgbClr val="00B050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000"/>
              <a:t>Epic Prod nightly backups to disk on Node1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00"/>
              <a:t>Long term backup can be either SnapVault to remote ONTAP or mounted and streamed from a media server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5094324" y="3236164"/>
            <a:ext cx="679283" cy="42034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 b="1">
                <a:solidFill>
                  <a:schemeClr val="accent1"/>
                </a:solidFill>
              </a:rPr>
              <a:t>Epic Mirror over TCP/IP</a:t>
            </a:r>
          </a:p>
        </p:txBody>
      </p:sp>
      <p:sp>
        <p:nvSpPr>
          <p:cNvPr id="78" name="Freeform 77"/>
          <p:cNvSpPr/>
          <p:nvPr/>
        </p:nvSpPr>
        <p:spPr>
          <a:xfrm>
            <a:off x="6096023" y="3241471"/>
            <a:ext cx="492327" cy="511338"/>
          </a:xfrm>
          <a:custGeom>
            <a:avLst/>
            <a:gdLst>
              <a:gd name="connsiteX0" fmla="*/ 0 w 677334"/>
              <a:gd name="connsiteY0" fmla="*/ 0 h 668867"/>
              <a:gd name="connsiteX1" fmla="*/ 8467 w 677334"/>
              <a:gd name="connsiteY1" fmla="*/ 440267 h 668867"/>
              <a:gd name="connsiteX2" fmla="*/ 355600 w 677334"/>
              <a:gd name="connsiteY2" fmla="*/ 668867 h 668867"/>
              <a:gd name="connsiteX3" fmla="*/ 677334 w 677334"/>
              <a:gd name="connsiteY3" fmla="*/ 440267 h 668867"/>
              <a:gd name="connsiteX4" fmla="*/ 677334 w 677334"/>
              <a:gd name="connsiteY4" fmla="*/ 8467 h 668867"/>
              <a:gd name="connsiteX5" fmla="*/ 0 w 677334"/>
              <a:gd name="connsiteY5" fmla="*/ 0 h 6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334" h="668867">
                <a:moveTo>
                  <a:pt x="0" y="0"/>
                </a:moveTo>
                <a:lnTo>
                  <a:pt x="8467" y="440267"/>
                </a:lnTo>
                <a:lnTo>
                  <a:pt x="355600" y="668867"/>
                </a:lnTo>
                <a:lnTo>
                  <a:pt x="677334" y="440267"/>
                </a:lnTo>
                <a:lnTo>
                  <a:pt x="677334" y="8467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6096023" y="3271041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>
                <a:solidFill>
                  <a:schemeClr val="accent1"/>
                </a:solidFill>
              </a:rPr>
              <a:t>To DR</a:t>
            </a:r>
          </a:p>
          <a:p>
            <a:pPr algn="ctr"/>
            <a:r>
              <a:rPr lang="en-US" sz="1000" b="1">
                <a:solidFill>
                  <a:schemeClr val="accent1"/>
                </a:solidFill>
              </a:rPr>
              <a:t>DC</a:t>
            </a:r>
          </a:p>
        </p:txBody>
      </p:sp>
      <p:cxnSp>
        <p:nvCxnSpPr>
          <p:cNvPr id="314" name="Straight Connector 313"/>
          <p:cNvCxnSpPr/>
          <p:nvPr/>
        </p:nvCxnSpPr>
        <p:spPr>
          <a:xfrm flipV="1">
            <a:off x="4218056" y="3337862"/>
            <a:ext cx="898200" cy="6755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1965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111" grpId="0" animBg="1"/>
      <p:bldP spid="112" grpId="0" animBg="1"/>
      <p:bldP spid="113" grpId="0" animBg="1"/>
      <p:bldP spid="18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98" grpId="0" animBg="1"/>
      <p:bldP spid="30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/>
          <p:cNvCxnSpPr/>
          <p:nvPr/>
        </p:nvCxnSpPr>
        <p:spPr>
          <a:xfrm>
            <a:off x="2378663" y="3101741"/>
            <a:ext cx="327830" cy="2415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>
            <a:endCxn id="293" idx="1"/>
          </p:cNvCxnSpPr>
          <p:nvPr/>
        </p:nvCxnSpPr>
        <p:spPr>
          <a:xfrm flipV="1">
            <a:off x="4619121" y="919623"/>
            <a:ext cx="686008" cy="278695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>
            <a:stCxn id="293" idx="3"/>
          </p:cNvCxnSpPr>
          <p:nvPr/>
        </p:nvCxnSpPr>
        <p:spPr>
          <a:xfrm>
            <a:off x="5672622" y="919623"/>
            <a:ext cx="679318" cy="208786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0" name="image37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488876" y="2046594"/>
            <a:ext cx="1725197" cy="15995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89" name="image37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318" y="2045422"/>
            <a:ext cx="1630824" cy="15995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52" name="Group 51"/>
          <p:cNvGrpSpPr/>
          <p:nvPr/>
        </p:nvGrpSpPr>
        <p:grpSpPr>
          <a:xfrm>
            <a:off x="4256616" y="2536674"/>
            <a:ext cx="217901" cy="1287173"/>
            <a:chOff x="1801281" y="2536674"/>
            <a:chExt cx="217901" cy="1287173"/>
          </a:xfrm>
        </p:grpSpPr>
        <p:cxnSp>
          <p:nvCxnSpPr>
            <p:cNvPr id="218" name="Straight Connector 217"/>
            <p:cNvCxnSpPr/>
            <p:nvPr/>
          </p:nvCxnSpPr>
          <p:spPr>
            <a:xfrm flipH="1" flipV="1">
              <a:off x="1885361" y="2542365"/>
              <a:ext cx="526" cy="128148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H="1" flipV="1">
              <a:off x="1941304" y="2536674"/>
              <a:ext cx="526" cy="128148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1804634" y="2729757"/>
              <a:ext cx="214548" cy="5805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1801281" y="3556661"/>
              <a:ext cx="214548" cy="5805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6504705" y="2532229"/>
            <a:ext cx="217901" cy="1287173"/>
            <a:chOff x="1801281" y="2536674"/>
            <a:chExt cx="217901" cy="1287173"/>
          </a:xfrm>
        </p:grpSpPr>
        <p:cxnSp>
          <p:nvCxnSpPr>
            <p:cNvPr id="223" name="Straight Connector 222"/>
            <p:cNvCxnSpPr/>
            <p:nvPr/>
          </p:nvCxnSpPr>
          <p:spPr>
            <a:xfrm flipH="1" flipV="1">
              <a:off x="1885361" y="2542365"/>
              <a:ext cx="526" cy="128148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flipH="1" flipV="1">
              <a:off x="1941304" y="2536674"/>
              <a:ext cx="526" cy="128148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1804634" y="2729757"/>
              <a:ext cx="214548" cy="5805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1801281" y="3556661"/>
              <a:ext cx="214548" cy="5805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4619480" y="3322943"/>
            <a:ext cx="1752646" cy="500903"/>
            <a:chOff x="2138907" y="3500331"/>
            <a:chExt cx="1752646" cy="500903"/>
          </a:xfrm>
        </p:grpSpPr>
        <p:cxnSp>
          <p:nvCxnSpPr>
            <p:cNvPr id="179" name="Straight Connector 178"/>
            <p:cNvCxnSpPr/>
            <p:nvPr/>
          </p:nvCxnSpPr>
          <p:spPr>
            <a:xfrm flipV="1">
              <a:off x="2141791" y="3511020"/>
              <a:ext cx="288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V="1">
              <a:off x="3881735" y="3511020"/>
              <a:ext cx="288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2141791" y="3511020"/>
              <a:ext cx="173994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V="1">
              <a:off x="2138907" y="3500331"/>
              <a:ext cx="1752646" cy="50090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619480" y="2515267"/>
            <a:ext cx="1752646" cy="500903"/>
            <a:chOff x="2138907" y="3500331"/>
            <a:chExt cx="1752646" cy="500903"/>
          </a:xfrm>
        </p:grpSpPr>
        <p:cxnSp>
          <p:nvCxnSpPr>
            <p:cNvPr id="169" name="Straight Connector 168"/>
            <p:cNvCxnSpPr/>
            <p:nvPr/>
          </p:nvCxnSpPr>
          <p:spPr>
            <a:xfrm flipV="1">
              <a:off x="2141791" y="3511020"/>
              <a:ext cx="288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3881735" y="3511020"/>
              <a:ext cx="288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2141791" y="3511020"/>
              <a:ext cx="173994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2138907" y="3500331"/>
              <a:ext cx="1752646" cy="50090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560" y="2191084"/>
            <a:ext cx="1297038" cy="3512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888" y="2191084"/>
            <a:ext cx="1297038" cy="351281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 bwMode="gray">
          <a:xfrm>
            <a:off x="117335" y="87682"/>
            <a:ext cx="11946846" cy="339655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840" tIns="182880" rIns="118840" bIns="182832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Production Cluster</a:t>
            </a:r>
          </a:p>
        </p:txBody>
      </p:sp>
      <p:cxnSp>
        <p:nvCxnSpPr>
          <p:cNvPr id="104" name="Straight Connector 103"/>
          <p:cNvCxnSpPr/>
          <p:nvPr/>
        </p:nvCxnSpPr>
        <p:spPr>
          <a:xfrm>
            <a:off x="4638598" y="2430003"/>
            <a:ext cx="1708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133104" y="2271053"/>
            <a:ext cx="5652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HA Pair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341560" y="1596350"/>
            <a:ext cx="1297038" cy="17078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N5_Aggr0 ONTAP ADP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346888" y="1597522"/>
            <a:ext cx="1297038" cy="17078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N6_Aggr0 ONTAP ADP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341560" y="987683"/>
            <a:ext cx="1297038" cy="55006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N1_Aggr5 ONTAP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Epic DR</a:t>
            </a:r>
          </a:p>
          <a:p>
            <a:pPr algn="ctr"/>
            <a:r>
              <a:rPr lang="en-US" sz="800">
                <a:solidFill>
                  <a:srgbClr val="00B050"/>
                </a:solidFill>
              </a:rPr>
              <a:t>Nightly backup to disk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346888" y="987683"/>
            <a:ext cx="1297038" cy="55417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N6_Aggr1 ONTAP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DR Services</a:t>
            </a:r>
          </a:p>
          <a:p>
            <a:pPr algn="ctr"/>
            <a:r>
              <a:rPr lang="en-US" sz="800">
                <a:solidFill>
                  <a:srgbClr val="00B050"/>
                </a:solidFill>
              </a:rPr>
              <a:t>DR backup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110559" y="1329103"/>
            <a:ext cx="756635" cy="300070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solid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 err="1">
                <a:solidFill>
                  <a:schemeClr val="tx1"/>
                </a:solidFill>
              </a:rPr>
              <a:t>MultiPath</a:t>
            </a:r>
            <a:r>
              <a:rPr lang="en-US" sz="800">
                <a:solidFill>
                  <a:schemeClr val="tx1"/>
                </a:solidFill>
              </a:rPr>
              <a:t> HA for all disk</a:t>
            </a:r>
          </a:p>
        </p:txBody>
      </p:sp>
      <p:cxnSp>
        <p:nvCxnSpPr>
          <p:cNvPr id="116" name="Straight Connector 115"/>
          <p:cNvCxnSpPr>
            <a:endCxn id="110" idx="1"/>
          </p:cNvCxnSpPr>
          <p:nvPr/>
        </p:nvCxnSpPr>
        <p:spPr>
          <a:xfrm flipV="1">
            <a:off x="4638413" y="1682917"/>
            <a:ext cx="1708475" cy="53242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4638598" y="1676429"/>
            <a:ext cx="1711376" cy="55029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endCxn id="113" idx="2"/>
          </p:cNvCxnSpPr>
          <p:nvPr/>
        </p:nvCxnSpPr>
        <p:spPr>
          <a:xfrm flipV="1">
            <a:off x="5488876" y="1629173"/>
            <a:ext cx="1" cy="3277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4636524" y="1741471"/>
            <a:ext cx="1708475" cy="53242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4635605" y="1731126"/>
            <a:ext cx="1711376" cy="55029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337267" y="2493889"/>
            <a:ext cx="126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Node5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6363640" y="2493889"/>
            <a:ext cx="126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Node6</a:t>
            </a:r>
          </a:p>
        </p:txBody>
      </p:sp>
      <p:pic>
        <p:nvPicPr>
          <p:cNvPr id="165" name="image289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5123" y="2934903"/>
            <a:ext cx="443581" cy="4436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289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93028" y="2934904"/>
            <a:ext cx="443581" cy="443699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extBox 185"/>
          <p:cNvSpPr txBox="1"/>
          <p:nvPr/>
        </p:nvSpPr>
        <p:spPr>
          <a:xfrm>
            <a:off x="4841824" y="2522117"/>
            <a:ext cx="126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FF0000"/>
                </a:solidFill>
              </a:rPr>
              <a:t>FCP Data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4833273" y="3327173"/>
            <a:ext cx="126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FF0000"/>
                </a:solidFill>
              </a:rPr>
              <a:t>FCP Data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881932" y="3812463"/>
            <a:ext cx="9289218" cy="202106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endParaRPr lang="en-US" sz="800">
              <a:solidFill>
                <a:schemeClr val="tx1"/>
              </a:solidFill>
            </a:endParaRPr>
          </a:p>
        </p:txBody>
      </p:sp>
      <p:grpSp>
        <p:nvGrpSpPr>
          <p:cNvPr id="189" name="Group 188"/>
          <p:cNvGrpSpPr/>
          <p:nvPr/>
        </p:nvGrpSpPr>
        <p:grpSpPr>
          <a:xfrm>
            <a:off x="2506997" y="4404921"/>
            <a:ext cx="971513" cy="872442"/>
            <a:chOff x="456851" y="3976627"/>
            <a:chExt cx="971513" cy="872442"/>
          </a:xfrm>
        </p:grpSpPr>
        <p:pic>
          <p:nvPicPr>
            <p:cNvPr id="190" name="Picture 1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93" name="TextBox 192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Production Server</a:t>
              </a: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333013" y="4398221"/>
            <a:ext cx="971513" cy="872442"/>
            <a:chOff x="456851" y="3976627"/>
            <a:chExt cx="971513" cy="872442"/>
          </a:xfrm>
        </p:grpSpPr>
        <p:pic>
          <p:nvPicPr>
            <p:cNvPr id="197" name="Picture 19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98" name="TextBox 197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Backup\Test Server</a:t>
              </a: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4214675" y="4406064"/>
            <a:ext cx="783044" cy="877160"/>
            <a:chOff x="547102" y="3976627"/>
            <a:chExt cx="783044" cy="877160"/>
          </a:xfrm>
        </p:grpSpPr>
        <p:pic>
          <p:nvPicPr>
            <p:cNvPr id="200" name="Picture 19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01" name="TextBox 200"/>
            <p:cNvSpPr txBox="1"/>
            <p:nvPr/>
          </p:nvSpPr>
          <p:spPr>
            <a:xfrm>
              <a:off x="547102" y="4552845"/>
              <a:ext cx="783044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Report Server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6888527" y="4398221"/>
            <a:ext cx="775493" cy="885003"/>
            <a:chOff x="562680" y="3976627"/>
            <a:chExt cx="775493" cy="885003"/>
          </a:xfrm>
        </p:grpSpPr>
        <p:pic>
          <p:nvPicPr>
            <p:cNvPr id="203" name="Picture 20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04" name="TextBox 203"/>
            <p:cNvSpPr txBox="1"/>
            <p:nvPr/>
          </p:nvSpPr>
          <p:spPr>
            <a:xfrm>
              <a:off x="562680" y="4560688"/>
              <a:ext cx="77549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Clarity Server</a:t>
              </a:r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7597546" y="4410782"/>
            <a:ext cx="971513" cy="872442"/>
            <a:chOff x="456851" y="3976627"/>
            <a:chExt cx="971513" cy="872442"/>
          </a:xfrm>
        </p:grpSpPr>
        <p:pic>
          <p:nvPicPr>
            <p:cNvPr id="206" name="Picture 20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07" name="TextBox 206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Business Objects</a:t>
              </a: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8380990" y="4410782"/>
            <a:ext cx="971513" cy="872442"/>
            <a:chOff x="456851" y="3976627"/>
            <a:chExt cx="971513" cy="872442"/>
          </a:xfrm>
        </p:grpSpPr>
        <p:pic>
          <p:nvPicPr>
            <p:cNvPr id="209" name="Picture 20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10" name="TextBox 209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Data Warehouse</a:t>
              </a: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9155210" y="4406064"/>
            <a:ext cx="971513" cy="872442"/>
            <a:chOff x="456851" y="3976627"/>
            <a:chExt cx="971513" cy="872442"/>
          </a:xfrm>
        </p:grpSpPr>
        <p:pic>
          <p:nvPicPr>
            <p:cNvPr id="214" name="Picture 2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16" name="TextBox 215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 err="1">
                  <a:solidFill>
                    <a:sysClr val="windowText" lastClr="000000"/>
                  </a:solidFill>
                </a:rPr>
                <a:t>WebBLOB</a:t>
              </a:r>
              <a:r>
                <a:rPr lang="en-US" sz="1000" b="1">
                  <a:solidFill>
                    <a:sysClr val="windowText" lastClr="000000"/>
                  </a:solidFill>
                </a:rPr>
                <a:t> Server</a:t>
              </a:r>
            </a:p>
          </p:txBody>
        </p:sp>
      </p:grpSp>
      <p:cxnSp>
        <p:nvCxnSpPr>
          <p:cNvPr id="227" name="Straight Connector 226"/>
          <p:cNvCxnSpPr/>
          <p:nvPr/>
        </p:nvCxnSpPr>
        <p:spPr>
          <a:xfrm flipV="1">
            <a:off x="4736609" y="3114336"/>
            <a:ext cx="1508514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V="1">
            <a:off x="4736609" y="3215093"/>
            <a:ext cx="1508514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>
            <a:off x="4636709" y="2326619"/>
            <a:ext cx="1708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3" name="Picture 73" descr="SnapMirror-right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05129" y="784453"/>
            <a:ext cx="367493" cy="27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" name="TextBox 295"/>
          <p:cNvSpPr txBox="1"/>
          <p:nvPr/>
        </p:nvSpPr>
        <p:spPr>
          <a:xfrm>
            <a:off x="4857108" y="582509"/>
            <a:ext cx="126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SnapMirror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81932" y="3823348"/>
            <a:ext cx="1919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1"/>
                </a:solidFill>
              </a:rPr>
              <a:t>Replication:</a:t>
            </a:r>
          </a:p>
          <a:p>
            <a:endParaRPr lang="en-US" sz="1400" b="1">
              <a:solidFill>
                <a:schemeClr val="accent1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000"/>
              <a:t>SnapMirror Epic DR to node6.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00"/>
              <a:t>Epic Mirror from Epic Prod to Epic DR over WAN</a:t>
            </a:r>
          </a:p>
        </p:txBody>
      </p:sp>
      <p:sp>
        <p:nvSpPr>
          <p:cNvPr id="297" name="TextBox 296"/>
          <p:cNvSpPr txBox="1"/>
          <p:nvPr/>
        </p:nvSpPr>
        <p:spPr>
          <a:xfrm>
            <a:off x="4454457" y="723099"/>
            <a:ext cx="88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</a:rPr>
              <a:t>Epic</a:t>
            </a:r>
          </a:p>
          <a:p>
            <a:pPr algn="ctr"/>
            <a:r>
              <a:rPr lang="en-US" sz="1000">
                <a:solidFill>
                  <a:schemeClr val="accent1"/>
                </a:solidFill>
              </a:rPr>
              <a:t>DR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4978749" y="3853789"/>
            <a:ext cx="1919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00B050"/>
                </a:solidFill>
              </a:rPr>
              <a:t>Backup:</a:t>
            </a:r>
          </a:p>
          <a:p>
            <a:endParaRPr lang="en-US" sz="1400" b="1">
              <a:solidFill>
                <a:srgbClr val="00B050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000"/>
              <a:t>Epic DR nightly backups to disk on Node5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00"/>
              <a:t>Long term backup can be either SnapVault to remote ONTAP or mounted and streamed from a media server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2707070" y="2937854"/>
            <a:ext cx="679283" cy="42034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 b="1">
                <a:solidFill>
                  <a:schemeClr val="accent1"/>
                </a:solidFill>
              </a:rPr>
              <a:t>Epic Mirror over TCP/IP</a:t>
            </a:r>
          </a:p>
        </p:txBody>
      </p:sp>
      <p:sp>
        <p:nvSpPr>
          <p:cNvPr id="78" name="Freeform 77"/>
          <p:cNvSpPr/>
          <p:nvPr/>
        </p:nvSpPr>
        <p:spPr>
          <a:xfrm>
            <a:off x="1894890" y="2938945"/>
            <a:ext cx="492327" cy="511338"/>
          </a:xfrm>
          <a:custGeom>
            <a:avLst/>
            <a:gdLst>
              <a:gd name="connsiteX0" fmla="*/ 0 w 677334"/>
              <a:gd name="connsiteY0" fmla="*/ 0 h 668867"/>
              <a:gd name="connsiteX1" fmla="*/ 8467 w 677334"/>
              <a:gd name="connsiteY1" fmla="*/ 440267 h 668867"/>
              <a:gd name="connsiteX2" fmla="*/ 355600 w 677334"/>
              <a:gd name="connsiteY2" fmla="*/ 668867 h 668867"/>
              <a:gd name="connsiteX3" fmla="*/ 677334 w 677334"/>
              <a:gd name="connsiteY3" fmla="*/ 440267 h 668867"/>
              <a:gd name="connsiteX4" fmla="*/ 677334 w 677334"/>
              <a:gd name="connsiteY4" fmla="*/ 8467 h 668867"/>
              <a:gd name="connsiteX5" fmla="*/ 0 w 677334"/>
              <a:gd name="connsiteY5" fmla="*/ 0 h 6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334" h="668867">
                <a:moveTo>
                  <a:pt x="0" y="0"/>
                </a:moveTo>
                <a:lnTo>
                  <a:pt x="8467" y="440267"/>
                </a:lnTo>
                <a:lnTo>
                  <a:pt x="355600" y="668867"/>
                </a:lnTo>
                <a:lnTo>
                  <a:pt x="677334" y="440267"/>
                </a:lnTo>
                <a:lnTo>
                  <a:pt x="677334" y="8467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1913324" y="2968515"/>
            <a:ext cx="461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>
                <a:solidFill>
                  <a:schemeClr val="accent1"/>
                </a:solidFill>
              </a:rPr>
              <a:t>From</a:t>
            </a:r>
          </a:p>
          <a:p>
            <a:pPr algn="ctr"/>
            <a:r>
              <a:rPr lang="en-US" sz="1000" b="1">
                <a:solidFill>
                  <a:schemeClr val="accent1"/>
                </a:solidFill>
              </a:rPr>
              <a:t>Prod</a:t>
            </a:r>
          </a:p>
        </p:txBody>
      </p:sp>
      <p:cxnSp>
        <p:nvCxnSpPr>
          <p:cNvPr id="314" name="Straight Connector 313"/>
          <p:cNvCxnSpPr/>
          <p:nvPr/>
        </p:nvCxnSpPr>
        <p:spPr>
          <a:xfrm flipV="1">
            <a:off x="3395971" y="3098363"/>
            <a:ext cx="898200" cy="6755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0733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111" grpId="0" animBg="1"/>
      <p:bldP spid="112" grpId="0" animBg="1"/>
      <p:bldP spid="113" grpId="0" animBg="1"/>
      <p:bldP spid="188" grpId="0" animBg="1"/>
      <p:bldP spid="30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02784-606A-944F-B54F-A97B6A8CF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475919"/>
          </a:xfrm>
        </p:spPr>
        <p:txBody>
          <a:bodyPr/>
          <a:lstStyle/>
          <a:p>
            <a:r>
              <a:rPr lang="en-US"/>
              <a:t>Epic Data Stores and Reporting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C20EA-D2A5-1540-B6B3-06DAFBC8C9D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72177" y="703481"/>
            <a:ext cx="11652491" cy="400109"/>
          </a:xfrm>
        </p:spPr>
        <p:txBody>
          <a:bodyPr/>
          <a:lstStyle/>
          <a:p>
            <a:r>
              <a:rPr lang="en-US"/>
              <a:t>Key Application Components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A461C-13AF-3041-BD1D-D2C35F446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126"/>
            <a:r>
              <a:rPr lang="en-US">
                <a:solidFill>
                  <a:srgbClr val="A2A5A2">
                    <a:lumMod val="50000"/>
                  </a:srgbClr>
                </a:solidFill>
                <a:latin typeface="Arial"/>
              </a:rPr>
              <a:t>© 2019 NetApp, Inc. All rights reserved.  — NETAPP CONFIDENTIAL — 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8EC6FC43-247D-8447-9EE1-3351D20DDD3B}"/>
              </a:ext>
            </a:extLst>
          </p:cNvPr>
          <p:cNvSpPr/>
          <p:nvPr/>
        </p:nvSpPr>
        <p:spPr>
          <a:xfrm>
            <a:off x="4263605" y="5123322"/>
            <a:ext cx="1081994" cy="670565"/>
          </a:xfrm>
          <a:prstGeom prst="can">
            <a:avLst/>
          </a:prstGeom>
          <a:solidFill>
            <a:schemeClr val="accent1"/>
          </a:solidFill>
          <a:ln w="12700">
            <a:noFill/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1200">
                <a:solidFill>
                  <a:prstClr val="white"/>
                </a:solidFill>
                <a:latin typeface="Arial"/>
              </a:rPr>
              <a:t>WebBLOB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A7517B-7D10-2045-8181-10F429F07EB4}"/>
              </a:ext>
            </a:extLst>
          </p:cNvPr>
          <p:cNvSpPr/>
          <p:nvPr/>
        </p:nvSpPr>
        <p:spPr>
          <a:xfrm>
            <a:off x="375302" y="1199326"/>
            <a:ext cx="2094108" cy="422371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1799">
                <a:solidFill>
                  <a:prstClr val="white"/>
                </a:solidFill>
                <a:latin typeface="Arial"/>
              </a:rPr>
              <a:t>DR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6E6A05-7530-A549-84FD-500A29CD2DF8}"/>
              </a:ext>
            </a:extLst>
          </p:cNvPr>
          <p:cNvSpPr/>
          <p:nvPr/>
        </p:nvSpPr>
        <p:spPr>
          <a:xfrm>
            <a:off x="2568538" y="1199325"/>
            <a:ext cx="9248160" cy="422371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1799">
                <a:solidFill>
                  <a:prstClr val="white"/>
                </a:solidFill>
                <a:latin typeface="Arial"/>
              </a:rPr>
              <a:t>Production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B363D7-E8C7-E747-A531-ED515E5E3EE2}"/>
              </a:ext>
            </a:extLst>
          </p:cNvPr>
          <p:cNvCxnSpPr>
            <a:cxnSpLocks/>
            <a:stCxn id="17" idx="4"/>
            <a:endCxn id="27" idx="2"/>
          </p:cNvCxnSpPr>
          <p:nvPr/>
        </p:nvCxnSpPr>
        <p:spPr>
          <a:xfrm>
            <a:off x="5355185" y="3709320"/>
            <a:ext cx="1019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n 11">
            <a:extLst>
              <a:ext uri="{FF2B5EF4-FFF2-40B4-BE49-F238E27FC236}">
                <a16:creationId xmlns:a16="http://schemas.microsoft.com/office/drawing/2014/main" id="{4B69BD6E-E889-964A-AC56-2281294D158E}"/>
              </a:ext>
            </a:extLst>
          </p:cNvPr>
          <p:cNvSpPr/>
          <p:nvPr/>
        </p:nvSpPr>
        <p:spPr>
          <a:xfrm>
            <a:off x="889409" y="3122269"/>
            <a:ext cx="1091580" cy="116140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1200" b="1">
                <a:solidFill>
                  <a:srgbClr val="FF0000"/>
                </a:solidFill>
                <a:latin typeface="Arial"/>
              </a:rPr>
              <a:t>Epic DR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A689ED70-1341-3F4D-881F-4640305ECE80}"/>
              </a:ext>
            </a:extLst>
          </p:cNvPr>
          <p:cNvSpPr/>
          <p:nvPr/>
        </p:nvSpPr>
        <p:spPr>
          <a:xfrm>
            <a:off x="889410" y="5116263"/>
            <a:ext cx="1091580" cy="670565"/>
          </a:xfrm>
          <a:prstGeom prst="can">
            <a:avLst/>
          </a:prstGeom>
          <a:solidFill>
            <a:schemeClr val="accent1"/>
          </a:solidFill>
          <a:ln w="12700">
            <a:noFill/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1200">
                <a:solidFill>
                  <a:prstClr val="white"/>
                </a:solidFill>
                <a:latin typeface="Arial"/>
              </a:rPr>
              <a:t>DR </a:t>
            </a:r>
            <a:r>
              <a:rPr lang="en-US" sz="1200" err="1">
                <a:solidFill>
                  <a:prstClr val="white"/>
                </a:solidFill>
                <a:latin typeface="Arial"/>
              </a:rPr>
              <a:t>WebBLOB</a:t>
            </a:r>
            <a:endParaRPr lang="en-US" sz="120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D5A6134-E78F-F64A-8C23-F8BE2B1EE5E8}"/>
              </a:ext>
            </a:extLst>
          </p:cNvPr>
          <p:cNvCxnSpPr>
            <a:cxnSpLocks/>
            <a:stCxn id="17" idx="1"/>
            <a:endCxn id="12" idx="1"/>
          </p:cNvCxnSpPr>
          <p:nvPr/>
        </p:nvCxnSpPr>
        <p:spPr>
          <a:xfrm rot="16200000" flipV="1">
            <a:off x="3119122" y="1438346"/>
            <a:ext cx="6350" cy="3374196"/>
          </a:xfrm>
          <a:prstGeom prst="bentConnector3">
            <a:avLst>
              <a:gd name="adj1" fmla="val 11075606"/>
            </a:avLst>
          </a:prstGeom>
          <a:ln>
            <a:solidFill>
              <a:srgbClr val="00C6A5"/>
            </a:solidFill>
            <a:headEnd type="non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Can 16">
            <a:extLst>
              <a:ext uri="{FF2B5EF4-FFF2-40B4-BE49-F238E27FC236}">
                <a16:creationId xmlns:a16="http://schemas.microsoft.com/office/drawing/2014/main" id="{EF2B6C4F-278E-3044-A6F6-3B0B198478B4}"/>
              </a:ext>
            </a:extLst>
          </p:cNvPr>
          <p:cNvSpPr/>
          <p:nvPr/>
        </p:nvSpPr>
        <p:spPr>
          <a:xfrm>
            <a:off x="4263605" y="3128619"/>
            <a:ext cx="1091580" cy="116140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1200" b="1">
                <a:solidFill>
                  <a:srgbClr val="FF0000"/>
                </a:solidFill>
                <a:latin typeface="Arial"/>
              </a:rPr>
              <a:t>Epic Production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9191D0FB-FFBF-734A-BC12-94A09E4F5587}"/>
              </a:ext>
            </a:extLst>
          </p:cNvPr>
          <p:cNvSpPr/>
          <p:nvPr/>
        </p:nvSpPr>
        <p:spPr>
          <a:xfrm>
            <a:off x="2966490" y="3122269"/>
            <a:ext cx="1091580" cy="116140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1200" b="1">
                <a:solidFill>
                  <a:srgbClr val="FF0000"/>
                </a:solidFill>
                <a:latin typeface="Arial"/>
              </a:rPr>
              <a:t>Epic Report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9076DAFF-4FA3-E545-B1A0-70C52D8DA001}"/>
              </a:ext>
            </a:extLst>
          </p:cNvPr>
          <p:cNvSpPr/>
          <p:nvPr/>
        </p:nvSpPr>
        <p:spPr>
          <a:xfrm>
            <a:off x="6374611" y="3128619"/>
            <a:ext cx="1091580" cy="1161401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800" b="1">
                <a:solidFill>
                  <a:srgbClr val="FF0000"/>
                </a:solidFill>
                <a:latin typeface="Arial"/>
              </a:rPr>
              <a:t>Integrated EHR Data</a:t>
            </a:r>
          </a:p>
          <a:p>
            <a:pPr algn="ctr" defTabSz="914126">
              <a:lnSpc>
                <a:spcPct val="95000"/>
              </a:lnSpc>
            </a:pPr>
            <a:r>
              <a:rPr lang="en-US" sz="1200" b="1">
                <a:solidFill>
                  <a:srgbClr val="FF0000"/>
                </a:solidFill>
                <a:latin typeface="Arial"/>
              </a:rPr>
              <a:t>Clarity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5AC64B6-58CD-304C-8D92-FDDC69F6B2E8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rot="5400000">
            <a:off x="4390348" y="4704275"/>
            <a:ext cx="833302" cy="479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6AE22CDB-85F0-204F-B8A1-B6D4F914B218}"/>
              </a:ext>
            </a:extLst>
          </p:cNvPr>
          <p:cNvCxnSpPr>
            <a:cxnSpLocks/>
            <a:stCxn id="8" idx="2"/>
            <a:endCxn id="13" idx="4"/>
          </p:cNvCxnSpPr>
          <p:nvPr/>
        </p:nvCxnSpPr>
        <p:spPr>
          <a:xfrm rot="10800000">
            <a:off x="1980991" y="5451547"/>
            <a:ext cx="2282615" cy="705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1981539-D827-DC4C-B1EC-1BF51C81B1AB}"/>
              </a:ext>
            </a:extLst>
          </p:cNvPr>
          <p:cNvCxnSpPr>
            <a:cxnSpLocks/>
            <a:stCxn id="27" idx="4"/>
            <a:endCxn id="28" idx="2"/>
          </p:cNvCxnSpPr>
          <p:nvPr/>
        </p:nvCxnSpPr>
        <p:spPr>
          <a:xfrm flipV="1">
            <a:off x="7466191" y="3699639"/>
            <a:ext cx="410649" cy="9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n 50">
            <a:extLst>
              <a:ext uri="{FF2B5EF4-FFF2-40B4-BE49-F238E27FC236}">
                <a16:creationId xmlns:a16="http://schemas.microsoft.com/office/drawing/2014/main" id="{6755B2C4-7856-B74E-AF6E-F0E393412A0E}"/>
              </a:ext>
            </a:extLst>
          </p:cNvPr>
          <p:cNvSpPr/>
          <p:nvPr/>
        </p:nvSpPr>
        <p:spPr>
          <a:xfrm>
            <a:off x="7702928" y="4797364"/>
            <a:ext cx="738236" cy="580838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800">
                <a:solidFill>
                  <a:schemeClr val="tx1"/>
                </a:solidFill>
                <a:latin typeface="Arial"/>
              </a:rPr>
              <a:t>External EMR Data</a:t>
            </a:r>
          </a:p>
        </p:txBody>
      </p:sp>
      <p:sp>
        <p:nvSpPr>
          <p:cNvPr id="52" name="Can 51">
            <a:extLst>
              <a:ext uri="{FF2B5EF4-FFF2-40B4-BE49-F238E27FC236}">
                <a16:creationId xmlns:a16="http://schemas.microsoft.com/office/drawing/2014/main" id="{40CC53CB-8FC3-944F-86D0-A15FC2E9F444}"/>
              </a:ext>
            </a:extLst>
          </p:cNvPr>
          <p:cNvSpPr/>
          <p:nvPr/>
        </p:nvSpPr>
        <p:spPr>
          <a:xfrm>
            <a:off x="8964491" y="4797364"/>
            <a:ext cx="738236" cy="580838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800">
                <a:solidFill>
                  <a:schemeClr val="tx1"/>
                </a:solidFill>
                <a:latin typeface="Arial"/>
              </a:rPr>
              <a:t>Patient Satisfaction Data</a:t>
            </a:r>
          </a:p>
        </p:txBody>
      </p:sp>
      <p:sp>
        <p:nvSpPr>
          <p:cNvPr id="53" name="Can 52">
            <a:extLst>
              <a:ext uri="{FF2B5EF4-FFF2-40B4-BE49-F238E27FC236}">
                <a16:creationId xmlns:a16="http://schemas.microsoft.com/office/drawing/2014/main" id="{4267DF58-5457-C249-87E3-F23E3C4F1445}"/>
              </a:ext>
            </a:extLst>
          </p:cNvPr>
          <p:cNvSpPr/>
          <p:nvPr/>
        </p:nvSpPr>
        <p:spPr>
          <a:xfrm>
            <a:off x="10214679" y="4462807"/>
            <a:ext cx="738236" cy="580838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800">
                <a:solidFill>
                  <a:schemeClr val="tx1"/>
                </a:solidFill>
                <a:latin typeface="Arial"/>
              </a:rPr>
              <a:t>Employee Satisfaction Data</a:t>
            </a:r>
          </a:p>
        </p:txBody>
      </p:sp>
      <p:sp>
        <p:nvSpPr>
          <p:cNvPr id="54" name="Can 53">
            <a:extLst>
              <a:ext uri="{FF2B5EF4-FFF2-40B4-BE49-F238E27FC236}">
                <a16:creationId xmlns:a16="http://schemas.microsoft.com/office/drawing/2014/main" id="{F1581F38-E616-4441-AA1D-6BB71904E900}"/>
              </a:ext>
            </a:extLst>
          </p:cNvPr>
          <p:cNvSpPr/>
          <p:nvPr/>
        </p:nvSpPr>
        <p:spPr>
          <a:xfrm>
            <a:off x="10377969" y="3757638"/>
            <a:ext cx="738236" cy="580838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800">
                <a:solidFill>
                  <a:schemeClr val="tx1"/>
                </a:solidFill>
                <a:latin typeface="Arial"/>
              </a:rPr>
              <a:t>Supply Chain Data</a:t>
            </a:r>
          </a:p>
        </p:txBody>
      </p:sp>
      <p:sp>
        <p:nvSpPr>
          <p:cNvPr id="55" name="Can 54">
            <a:extLst>
              <a:ext uri="{FF2B5EF4-FFF2-40B4-BE49-F238E27FC236}">
                <a16:creationId xmlns:a16="http://schemas.microsoft.com/office/drawing/2014/main" id="{235DE060-0150-EB46-A8AD-4F5BBF0B6249}"/>
              </a:ext>
            </a:extLst>
          </p:cNvPr>
          <p:cNvSpPr/>
          <p:nvPr/>
        </p:nvSpPr>
        <p:spPr>
          <a:xfrm>
            <a:off x="10377969" y="3067604"/>
            <a:ext cx="738236" cy="580838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800">
                <a:solidFill>
                  <a:schemeClr val="tx1"/>
                </a:solidFill>
                <a:latin typeface="Arial"/>
              </a:rPr>
              <a:t>Claims Data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0E88A0A3-3399-1B4C-B8F1-00A5F9642DE0}"/>
              </a:ext>
            </a:extLst>
          </p:cNvPr>
          <p:cNvSpPr/>
          <p:nvPr/>
        </p:nvSpPr>
        <p:spPr>
          <a:xfrm>
            <a:off x="10214679" y="2391688"/>
            <a:ext cx="738236" cy="580838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800">
                <a:solidFill>
                  <a:schemeClr val="tx1"/>
                </a:solidFill>
                <a:latin typeface="Arial"/>
              </a:rPr>
              <a:t>Cost Data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7270B328-03E5-5846-9D79-7FA9B591A86C}"/>
              </a:ext>
            </a:extLst>
          </p:cNvPr>
          <p:cNvSpPr/>
          <p:nvPr/>
        </p:nvSpPr>
        <p:spPr>
          <a:xfrm>
            <a:off x="8964491" y="2051565"/>
            <a:ext cx="738236" cy="580838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800">
                <a:solidFill>
                  <a:schemeClr val="tx1"/>
                </a:solidFill>
                <a:latin typeface="Arial"/>
              </a:rPr>
              <a:t>HR Data</a:t>
            </a:r>
          </a:p>
        </p:txBody>
      </p:sp>
      <p:sp>
        <p:nvSpPr>
          <p:cNvPr id="58" name="Can 57">
            <a:extLst>
              <a:ext uri="{FF2B5EF4-FFF2-40B4-BE49-F238E27FC236}">
                <a16:creationId xmlns:a16="http://schemas.microsoft.com/office/drawing/2014/main" id="{B37743D1-66D4-A847-A3A1-F244ECEE4809}"/>
              </a:ext>
            </a:extLst>
          </p:cNvPr>
          <p:cNvSpPr/>
          <p:nvPr/>
        </p:nvSpPr>
        <p:spPr>
          <a:xfrm>
            <a:off x="7702928" y="2051565"/>
            <a:ext cx="738236" cy="580838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800">
                <a:solidFill>
                  <a:schemeClr val="tx1"/>
                </a:solidFill>
                <a:latin typeface="Arial"/>
              </a:rPr>
              <a:t>External EMR Data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AFBD1B9-C06A-6146-9A40-F44C9D333D59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9469352" y="3358023"/>
            <a:ext cx="908617" cy="201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B586357-05F6-6341-8B86-D9BBC0583656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9469352" y="3842657"/>
            <a:ext cx="908617" cy="20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656D11C-CC85-E64D-BC12-8DCA6C87E243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9469352" y="2682107"/>
            <a:ext cx="745327" cy="746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22FF014-F3E5-294B-B36A-A27C08A8896E}"/>
              </a:ext>
            </a:extLst>
          </p:cNvPr>
          <p:cNvCxnSpPr>
            <a:cxnSpLocks/>
            <a:endCxn id="53" idx="2"/>
          </p:cNvCxnSpPr>
          <p:nvPr/>
        </p:nvCxnSpPr>
        <p:spPr>
          <a:xfrm>
            <a:off x="9469352" y="4048057"/>
            <a:ext cx="745327" cy="70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9AFDCB8-1CA5-504A-88AA-A29B105AA00B}"/>
              </a:ext>
            </a:extLst>
          </p:cNvPr>
          <p:cNvCxnSpPr>
            <a:cxnSpLocks/>
            <a:endCxn id="57" idx="3"/>
          </p:cNvCxnSpPr>
          <p:nvPr/>
        </p:nvCxnSpPr>
        <p:spPr>
          <a:xfrm flipV="1">
            <a:off x="9103636" y="2632403"/>
            <a:ext cx="229973" cy="340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3C8037F-F03F-5244-9027-24B36CD47EEF}"/>
              </a:ext>
            </a:extLst>
          </p:cNvPr>
          <p:cNvCxnSpPr>
            <a:cxnSpLocks/>
            <a:endCxn id="58" idx="3"/>
          </p:cNvCxnSpPr>
          <p:nvPr/>
        </p:nvCxnSpPr>
        <p:spPr>
          <a:xfrm flipH="1" flipV="1">
            <a:off x="8072046" y="2632403"/>
            <a:ext cx="280475" cy="435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n 27">
            <a:extLst>
              <a:ext uri="{FF2B5EF4-FFF2-40B4-BE49-F238E27FC236}">
                <a16:creationId xmlns:a16="http://schemas.microsoft.com/office/drawing/2014/main" id="{DCBAFE7C-C915-3C4D-A524-CB97BDCF7C82}"/>
              </a:ext>
            </a:extLst>
          </p:cNvPr>
          <p:cNvSpPr/>
          <p:nvPr/>
        </p:nvSpPr>
        <p:spPr>
          <a:xfrm>
            <a:off x="7876840" y="2905313"/>
            <a:ext cx="1592512" cy="1588651"/>
          </a:xfrm>
          <a:prstGeom prst="can">
            <a:avLst/>
          </a:prstGeom>
          <a:solidFill>
            <a:srgbClr val="0070C0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1200" b="1">
                <a:solidFill>
                  <a:schemeClr val="bg1"/>
                </a:solidFill>
                <a:latin typeface="Arial"/>
              </a:rPr>
              <a:t>Cogito Caboodle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C6CD321-6FA0-B845-9378-B41047AF645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9103636" y="4462807"/>
            <a:ext cx="229973" cy="334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184BE51-B96B-F842-AFF4-C73559AA99F7}"/>
              </a:ext>
            </a:extLst>
          </p:cNvPr>
          <p:cNvCxnSpPr>
            <a:cxnSpLocks/>
            <a:endCxn id="51" idx="1"/>
          </p:cNvCxnSpPr>
          <p:nvPr/>
        </p:nvCxnSpPr>
        <p:spPr>
          <a:xfrm flipH="1">
            <a:off x="8072046" y="4338476"/>
            <a:ext cx="280475" cy="458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2600A7D9-6C55-DC42-AA74-94099FE0B87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01907" y="2542167"/>
            <a:ext cx="6350" cy="1185605"/>
          </a:xfrm>
          <a:prstGeom prst="bentConnector3">
            <a:avLst>
              <a:gd name="adj1" fmla="val 5280488"/>
            </a:avLst>
          </a:prstGeom>
          <a:ln>
            <a:solidFill>
              <a:srgbClr val="00C6A5"/>
            </a:solidFill>
            <a:headEnd type="non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6" name="Can 95">
            <a:extLst>
              <a:ext uri="{FF2B5EF4-FFF2-40B4-BE49-F238E27FC236}">
                <a16:creationId xmlns:a16="http://schemas.microsoft.com/office/drawing/2014/main" id="{18FBF2D9-2D6D-7646-A4F3-95F33EEB9A98}"/>
              </a:ext>
            </a:extLst>
          </p:cNvPr>
          <p:cNvSpPr/>
          <p:nvPr/>
        </p:nvSpPr>
        <p:spPr>
          <a:xfrm>
            <a:off x="6374611" y="5116262"/>
            <a:ext cx="1081994" cy="670565"/>
          </a:xfrm>
          <a:prstGeom prst="can">
            <a:avLst/>
          </a:prstGeom>
          <a:solidFill>
            <a:schemeClr val="bg1">
              <a:lumMod val="75000"/>
            </a:schemeClr>
          </a:solidFill>
          <a:ln w="12700">
            <a:noFill/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1200" err="1">
                <a:solidFill>
                  <a:schemeClr val="tx1"/>
                </a:solidFill>
                <a:latin typeface="Arial"/>
              </a:rPr>
              <a:t>HyperSpace</a:t>
            </a:r>
            <a:r>
              <a:rPr lang="en-US" sz="1200">
                <a:solidFill>
                  <a:schemeClr val="tx1"/>
                </a:solidFill>
                <a:latin typeface="Arial"/>
              </a:rPr>
              <a:t> VDI</a:t>
            </a:r>
          </a:p>
        </p:txBody>
      </p:sp>
      <p:sp>
        <p:nvSpPr>
          <p:cNvPr id="97" name="Can 96">
            <a:extLst>
              <a:ext uri="{FF2B5EF4-FFF2-40B4-BE49-F238E27FC236}">
                <a16:creationId xmlns:a16="http://schemas.microsoft.com/office/drawing/2014/main" id="{40DF97DB-5523-9744-A932-AA68B9E29D95}"/>
              </a:ext>
            </a:extLst>
          </p:cNvPr>
          <p:cNvSpPr/>
          <p:nvPr/>
        </p:nvSpPr>
        <p:spPr>
          <a:xfrm>
            <a:off x="6363355" y="4485295"/>
            <a:ext cx="1081994" cy="670565"/>
          </a:xfrm>
          <a:prstGeom prst="can">
            <a:avLst/>
          </a:prstGeom>
          <a:solidFill>
            <a:schemeClr val="bg1">
              <a:lumMod val="75000"/>
            </a:schemeClr>
          </a:solidFill>
          <a:ln w="12700">
            <a:noFill/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1200">
                <a:solidFill>
                  <a:schemeClr val="tx1"/>
                </a:solidFill>
                <a:latin typeface="Arial"/>
              </a:rPr>
              <a:t>VMWare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64747B5-40C8-5643-BD57-8F9FD82E40AC}"/>
              </a:ext>
            </a:extLst>
          </p:cNvPr>
          <p:cNvSpPr txBox="1"/>
          <p:nvPr/>
        </p:nvSpPr>
        <p:spPr>
          <a:xfrm>
            <a:off x="3722399" y="2597083"/>
            <a:ext cx="693644" cy="163664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tabLst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</a:rPr>
              <a:t>Epic Mirror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0AC64B0-B589-6445-B167-A45E5A2BC41A}"/>
              </a:ext>
            </a:extLst>
          </p:cNvPr>
          <p:cNvSpPr txBox="1"/>
          <p:nvPr/>
        </p:nvSpPr>
        <p:spPr>
          <a:xfrm>
            <a:off x="2122588" y="2216820"/>
            <a:ext cx="693644" cy="163664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tabLst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</a:rPr>
              <a:t>Epic Mirror</a:t>
            </a:r>
          </a:p>
        </p:txBody>
      </p:sp>
    </p:spTree>
    <p:extLst>
      <p:ext uri="{BB962C8B-B14F-4D97-AF65-F5344CB8AC3E}">
        <p14:creationId xmlns:p14="http://schemas.microsoft.com/office/powerpoint/2010/main" val="29305658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23415" y="2639567"/>
            <a:ext cx="3413051" cy="2106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14801" y="2820320"/>
            <a:ext cx="2977116" cy="17187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20364" y="3036517"/>
            <a:ext cx="2613494" cy="12917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691247" y="3160563"/>
            <a:ext cx="435935" cy="489098"/>
            <a:chOff x="6039293" y="2392328"/>
            <a:chExt cx="435935" cy="489098"/>
          </a:xfrm>
        </p:grpSpPr>
        <p:sp>
          <p:nvSpPr>
            <p:cNvPr id="13" name="Can 12"/>
            <p:cNvSpPr/>
            <p:nvPr/>
          </p:nvSpPr>
          <p:spPr>
            <a:xfrm>
              <a:off x="6049926" y="2392328"/>
              <a:ext cx="372140" cy="489098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39293" y="2560773"/>
              <a:ext cx="4359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/>
                <a:t>LUN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137815" y="3160563"/>
            <a:ext cx="435935" cy="489098"/>
            <a:chOff x="6039293" y="2392328"/>
            <a:chExt cx="435935" cy="489098"/>
          </a:xfrm>
        </p:grpSpPr>
        <p:sp>
          <p:nvSpPr>
            <p:cNvPr id="17" name="Can 16"/>
            <p:cNvSpPr/>
            <p:nvPr/>
          </p:nvSpPr>
          <p:spPr>
            <a:xfrm>
              <a:off x="6049926" y="2392328"/>
              <a:ext cx="372140" cy="489098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39293" y="2560773"/>
              <a:ext cx="4359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/>
                <a:t>LUN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32209" y="3160563"/>
            <a:ext cx="435935" cy="489098"/>
            <a:chOff x="6039293" y="2392328"/>
            <a:chExt cx="435935" cy="489098"/>
          </a:xfrm>
        </p:grpSpPr>
        <p:sp>
          <p:nvSpPr>
            <p:cNvPr id="20" name="Can 19"/>
            <p:cNvSpPr/>
            <p:nvPr/>
          </p:nvSpPr>
          <p:spPr>
            <a:xfrm>
              <a:off x="6049926" y="2392328"/>
              <a:ext cx="372140" cy="489098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39293" y="2560773"/>
              <a:ext cx="4359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/>
                <a:t>LUN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2223415" y="2044143"/>
            <a:ext cx="3413051" cy="4359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587238" y="2077444"/>
            <a:ext cx="219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Production DB Server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73886" y="3189507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Production DB LUNs</a:t>
            </a:r>
          </a:p>
        </p:txBody>
      </p:sp>
      <p:cxnSp>
        <p:nvCxnSpPr>
          <p:cNvPr id="27" name="Straight Arrow Connector 26"/>
          <p:cNvCxnSpPr>
            <a:stCxn id="13" idx="1"/>
          </p:cNvCxnSpPr>
          <p:nvPr/>
        </p:nvCxnSpPr>
        <p:spPr>
          <a:xfrm flipV="1">
            <a:off x="2887950" y="2480078"/>
            <a:ext cx="5317" cy="6804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338947" y="2480077"/>
            <a:ext cx="5317" cy="6804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913783" y="2476989"/>
            <a:ext cx="5317" cy="6804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834944" y="2639567"/>
            <a:ext cx="3413051" cy="2106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026330" y="2820320"/>
            <a:ext cx="2977116" cy="17187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231893" y="3036517"/>
            <a:ext cx="2571864" cy="1291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7302776" y="3160563"/>
            <a:ext cx="435935" cy="489098"/>
            <a:chOff x="6039293" y="2392328"/>
            <a:chExt cx="435935" cy="489098"/>
          </a:xfrm>
        </p:grpSpPr>
        <p:sp>
          <p:nvSpPr>
            <p:cNvPr id="37" name="Can 36"/>
            <p:cNvSpPr/>
            <p:nvPr/>
          </p:nvSpPr>
          <p:spPr>
            <a:xfrm>
              <a:off x="6049926" y="2392328"/>
              <a:ext cx="372140" cy="489098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039293" y="2560773"/>
              <a:ext cx="4359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/>
                <a:t>LUN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749344" y="3160563"/>
            <a:ext cx="435935" cy="489098"/>
            <a:chOff x="6039293" y="2392328"/>
            <a:chExt cx="435935" cy="489098"/>
          </a:xfrm>
        </p:grpSpPr>
        <p:sp>
          <p:nvSpPr>
            <p:cNvPr id="40" name="Can 39"/>
            <p:cNvSpPr/>
            <p:nvPr/>
          </p:nvSpPr>
          <p:spPr>
            <a:xfrm>
              <a:off x="6049926" y="2392328"/>
              <a:ext cx="372140" cy="489098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039293" y="2560773"/>
              <a:ext cx="4359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/>
                <a:t>LUN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309013" y="3160563"/>
            <a:ext cx="435935" cy="489098"/>
            <a:chOff x="6039293" y="2392328"/>
            <a:chExt cx="435935" cy="489098"/>
          </a:xfrm>
        </p:grpSpPr>
        <p:sp>
          <p:nvSpPr>
            <p:cNvPr id="43" name="Can 42"/>
            <p:cNvSpPr/>
            <p:nvPr/>
          </p:nvSpPr>
          <p:spPr>
            <a:xfrm>
              <a:off x="6049926" y="2392328"/>
              <a:ext cx="372140" cy="489098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39293" y="2560773"/>
              <a:ext cx="4359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/>
                <a:t>LUN</a:t>
              </a:r>
            </a:p>
          </p:txBody>
        </p:sp>
      </p:grpSp>
      <p:sp>
        <p:nvSpPr>
          <p:cNvPr id="45" name="Rectangle 44"/>
          <p:cNvSpPr/>
          <p:nvPr/>
        </p:nvSpPr>
        <p:spPr>
          <a:xfrm>
            <a:off x="6834944" y="2044143"/>
            <a:ext cx="3413051" cy="4359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198767" y="2077444"/>
            <a:ext cx="179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 DB Server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105789" y="3189507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Production DB LUNs</a:t>
            </a:r>
          </a:p>
        </p:txBody>
      </p:sp>
      <p:cxnSp>
        <p:nvCxnSpPr>
          <p:cNvPr id="48" name="Straight Arrow Connector 47"/>
          <p:cNvCxnSpPr>
            <a:stCxn id="44" idx="1"/>
          </p:cNvCxnSpPr>
          <p:nvPr/>
        </p:nvCxnSpPr>
        <p:spPr>
          <a:xfrm flipV="1">
            <a:off x="7545779" y="2480078"/>
            <a:ext cx="5317" cy="6804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7950476" y="2480077"/>
            <a:ext cx="5317" cy="6804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9490587" y="2476989"/>
            <a:ext cx="5317" cy="6804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54775" y="3449256"/>
            <a:ext cx="975099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249071" y="3435728"/>
            <a:ext cx="975099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7313409" y="3728219"/>
            <a:ext cx="435935" cy="489098"/>
            <a:chOff x="6039293" y="2392328"/>
            <a:chExt cx="435935" cy="489098"/>
          </a:xfrm>
        </p:grpSpPr>
        <p:sp>
          <p:nvSpPr>
            <p:cNvPr id="55" name="Can 54"/>
            <p:cNvSpPr/>
            <p:nvPr/>
          </p:nvSpPr>
          <p:spPr>
            <a:xfrm>
              <a:off x="6049926" y="2392328"/>
              <a:ext cx="372140" cy="489098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039293" y="2560773"/>
              <a:ext cx="4359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/>
                <a:t>LUN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759977" y="3728219"/>
            <a:ext cx="435935" cy="489098"/>
            <a:chOff x="6039293" y="2392328"/>
            <a:chExt cx="435935" cy="489098"/>
          </a:xfrm>
        </p:grpSpPr>
        <p:sp>
          <p:nvSpPr>
            <p:cNvPr id="58" name="Can 57"/>
            <p:cNvSpPr/>
            <p:nvPr/>
          </p:nvSpPr>
          <p:spPr>
            <a:xfrm>
              <a:off x="6049926" y="2392328"/>
              <a:ext cx="372140" cy="489098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039293" y="2560773"/>
              <a:ext cx="4359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/>
                <a:t>LUN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8153383" y="3778350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Production Journal </a:t>
            </a:r>
          </a:p>
          <a:p>
            <a:r>
              <a:rPr lang="en-US" sz="1000" b="1"/>
              <a:t>and installs LUNs</a:t>
            </a:r>
          </a:p>
        </p:txBody>
      </p:sp>
      <p:cxnSp>
        <p:nvCxnSpPr>
          <p:cNvPr id="61" name="Straight Arrow Connector 60"/>
          <p:cNvCxnSpPr>
            <a:stCxn id="56" idx="1"/>
          </p:cNvCxnSpPr>
          <p:nvPr/>
        </p:nvCxnSpPr>
        <p:spPr>
          <a:xfrm flipH="1" flipV="1">
            <a:off x="5611605" y="2477942"/>
            <a:ext cx="1701804" cy="1541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581796" y="4505837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</a:rPr>
              <a:t>Node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224634" y="4484088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</a:rPr>
              <a:t>Node 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508404" y="4289350"/>
            <a:ext cx="829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</a:rPr>
              <a:t>Aggregate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097142" y="4302374"/>
            <a:ext cx="829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</a:rPr>
              <a:t>Aggregate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239618" y="431685"/>
            <a:ext cx="549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  <a:spcAft>
                <a:spcPts val="400"/>
              </a:spcAft>
            </a:pPr>
            <a:r>
              <a:rPr lang="en-US" b="1">
                <a:solidFill>
                  <a:srgbClr val="5B6770"/>
                </a:solidFill>
                <a:latin typeface="Arial" charset="0"/>
                <a:ea typeface="Times New Roman" charset="0"/>
                <a:cs typeface="Times New Roman" charset="0"/>
              </a:rPr>
              <a:t>Figure 2) Storage layout for one storage system.</a:t>
            </a:r>
            <a:endParaRPr lang="en-US" b="1">
              <a:solidFill>
                <a:srgbClr val="5B6770"/>
              </a:solidFill>
              <a:effectLst/>
              <a:latin typeface="Arial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585433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73" descr="SnapMirror-right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56200" y="3363912"/>
            <a:ext cx="16573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8" descr="Snapshot-Copies-righ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38473" y="1811296"/>
            <a:ext cx="465728" cy="34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3" descr="NetworkCloud-Pla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21164" y="3629854"/>
            <a:ext cx="1511414" cy="576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generic_switch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574" y="4471708"/>
            <a:ext cx="1841020" cy="232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13.png" descr="FAS8060-6U-HA-Pair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2634" y="2055131"/>
            <a:ext cx="1197659" cy="642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1C43CE-4527-4D43-A49B-481528AC2A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93" y="2936815"/>
            <a:ext cx="1371600" cy="981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4E0DD3-ED8E-4835-AF4B-95E9AD28732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93" y="4020188"/>
            <a:ext cx="1371600" cy="371475"/>
          </a:xfrm>
          <a:prstGeom prst="rect">
            <a:avLst/>
          </a:prstGeom>
        </p:spPr>
      </p:pic>
      <p:pic>
        <p:nvPicPr>
          <p:cNvPr id="14" name="image289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65290" y="2898320"/>
            <a:ext cx="356051" cy="356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289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66691" y="2341899"/>
            <a:ext cx="356051" cy="356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52" descr="cloud-shaded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821164" y="4279313"/>
            <a:ext cx="2547384" cy="607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138.png" descr="Cylinder.png"/>
          <p:cNvPicPr/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61364" y="2943020"/>
            <a:ext cx="472231" cy="514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19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4071" y="4744337"/>
            <a:ext cx="1197659" cy="215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071" y="5019148"/>
            <a:ext cx="1200150" cy="92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6855591" y="2143693"/>
            <a:ext cx="534509" cy="465789"/>
          </a:xfrm>
          <a:prstGeom prst="rightArrow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pic>
        <p:nvPicPr>
          <p:cNvPr id="21" name="Picture 34">
            <a:extLst>
              <a:ext uri="{FF2B5EF4-FFF2-40B4-BE49-F238E27FC236}">
                <a16:creationId xmlns:a16="http://schemas.microsoft.com/office/drawing/2014/main" id="{29315423-8BA2-4D83-A8CB-776F46A37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6" y="3320324"/>
            <a:ext cx="640080" cy="2688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5468175" y="2727537"/>
            <a:ext cx="523875" cy="525647"/>
            <a:chOff x="-234347" y="3572462"/>
            <a:chExt cx="1400912" cy="1405286"/>
          </a:xfrm>
        </p:grpSpPr>
        <p:sp>
          <p:nvSpPr>
            <p:cNvPr id="23" name="Shape 951"/>
            <p:cNvSpPr/>
            <p:nvPr/>
          </p:nvSpPr>
          <p:spPr>
            <a:xfrm rot="5400000" flipH="1">
              <a:off x="115883" y="3922688"/>
              <a:ext cx="1400908" cy="700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0" y="21080"/>
                  </a:moveTo>
                  <a:cubicBezTo>
                    <a:pt x="141" y="9357"/>
                    <a:pt x="4934" y="-1"/>
                    <a:pt x="10798" y="0"/>
                  </a:cubicBezTo>
                  <a:cubicBezTo>
                    <a:pt x="16764" y="0"/>
                    <a:pt x="21600" y="9670"/>
                    <a:pt x="21600" y="21599"/>
                  </a:cubicBezTo>
                </a:path>
              </a:pathLst>
            </a:custGeom>
            <a:ln w="50800">
              <a:solidFill>
                <a:schemeClr val="accent3"/>
              </a:solidFill>
              <a:miter lim="400000"/>
              <a:headEnd type="triangle"/>
            </a:ln>
          </p:spPr>
          <p:txBody>
            <a:bodyPr lIns="0" tIns="0" rIns="0" bIns="0" anchor="ctr"/>
            <a:lstStyle/>
            <a:p>
              <a:pPr defTabSz="685983">
                <a:defRPr sz="2000">
                  <a:latin typeface="Arial"/>
                  <a:ea typeface="Arial"/>
                  <a:cs typeface="Arial"/>
                  <a:sym typeface="Arial"/>
                </a:defRPr>
              </a:pPr>
              <a:endParaRPr sz="1500"/>
            </a:p>
          </p:txBody>
        </p:sp>
        <p:sp>
          <p:nvSpPr>
            <p:cNvPr id="24" name="Shape 950"/>
            <p:cNvSpPr/>
            <p:nvPr/>
          </p:nvSpPr>
          <p:spPr>
            <a:xfrm rot="16200000" flipH="1">
              <a:off x="-584573" y="3927067"/>
              <a:ext cx="1400907" cy="700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0" y="21080"/>
                  </a:moveTo>
                  <a:cubicBezTo>
                    <a:pt x="141" y="9357"/>
                    <a:pt x="4934" y="-1"/>
                    <a:pt x="10798" y="0"/>
                  </a:cubicBezTo>
                  <a:cubicBezTo>
                    <a:pt x="16764" y="0"/>
                    <a:pt x="21600" y="9670"/>
                    <a:pt x="21600" y="21599"/>
                  </a:cubicBezTo>
                </a:path>
              </a:pathLst>
            </a:custGeom>
            <a:ln w="50800">
              <a:solidFill>
                <a:schemeClr val="accent3"/>
              </a:solidFill>
              <a:miter lim="400000"/>
              <a:headEnd type="triangle"/>
            </a:ln>
          </p:spPr>
          <p:txBody>
            <a:bodyPr lIns="0" tIns="0" rIns="0" bIns="0" anchor="ctr"/>
            <a:lstStyle/>
            <a:p>
              <a:pPr defTabSz="685983">
                <a:defRPr sz="2000">
                  <a:latin typeface="Arial"/>
                  <a:ea typeface="Arial"/>
                  <a:cs typeface="Arial"/>
                  <a:sym typeface="Arial"/>
                </a:defRPr>
              </a:pPr>
              <a:endParaRPr sz="1500"/>
            </a:p>
          </p:txBody>
        </p:sp>
      </p:grpSp>
      <p:pic>
        <p:nvPicPr>
          <p:cNvPr id="25" name="image158.png" descr="Failure.png">
            <a:extLst>
              <a:ext uri="{FF2B5EF4-FFF2-40B4-BE49-F238E27FC236}">
                <a16:creationId xmlns:a16="http://schemas.microsoft.com/office/drawing/2014/main" id="{CDB07119-AA45-41A6-96D9-F6554E58E086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14542" y="1621912"/>
            <a:ext cx="831139" cy="754676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Pentagon 25"/>
          <p:cNvSpPr/>
          <p:nvPr/>
        </p:nvSpPr>
        <p:spPr bwMode="gray">
          <a:xfrm>
            <a:off x="7172656" y="5205965"/>
            <a:ext cx="3662543" cy="947656"/>
          </a:xfrm>
          <a:prstGeom prst="homePlate">
            <a:avLst>
              <a:gd name="adj" fmla="val 28014"/>
            </a:avLst>
          </a:prstGeom>
          <a:gradFill flip="none" rotWithShape="1">
            <a:gsLst>
              <a:gs pos="0">
                <a:srgbClr val="00C6A5"/>
              </a:gs>
              <a:gs pos="100000">
                <a:schemeClr val="accent2"/>
              </a:gs>
            </a:gsLst>
            <a:lin ang="81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170" tIns="89170" rIns="89170" bIns="89170" rtlCol="0" anchor="ctr"/>
          <a:lstStyle/>
          <a:p>
            <a:pPr algn="ctr">
              <a:lnSpc>
                <a:spcPct val="85000"/>
              </a:lnSpc>
            </a:pPr>
            <a:r>
              <a:rPr lang="en-US" sz="1725" b="1"/>
              <a:t>Stage 3</a:t>
            </a:r>
            <a:br>
              <a:rPr lang="en-US" sz="1725"/>
            </a:br>
            <a:r>
              <a:rPr lang="en-US" sz="1725"/>
              <a:t>Restore Data Services</a:t>
            </a:r>
          </a:p>
        </p:txBody>
      </p:sp>
      <p:sp>
        <p:nvSpPr>
          <p:cNvPr id="27" name="Pentagon 26"/>
          <p:cNvSpPr/>
          <p:nvPr/>
        </p:nvSpPr>
        <p:spPr bwMode="gray">
          <a:xfrm>
            <a:off x="3650312" y="5205965"/>
            <a:ext cx="3989321" cy="947656"/>
          </a:xfrm>
          <a:prstGeom prst="homePlate">
            <a:avLst>
              <a:gd name="adj" fmla="val 28014"/>
            </a:avLst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68592" rIns="0" bIns="68592" rtlCol="0" anchor="ctr"/>
          <a:lstStyle/>
          <a:p>
            <a:pPr algn="ctr">
              <a:lnSpc>
                <a:spcPct val="85000"/>
              </a:lnSpc>
            </a:pPr>
            <a:r>
              <a:rPr lang="en-US" sz="1725" b="1"/>
              <a:t>Stage 2</a:t>
            </a:r>
            <a:br>
              <a:rPr lang="en-US" sz="1725" b="1"/>
            </a:br>
            <a:r>
              <a:rPr lang="en-US" sz="1725"/>
              <a:t>Switchover</a:t>
            </a:r>
          </a:p>
        </p:txBody>
      </p:sp>
      <p:sp>
        <p:nvSpPr>
          <p:cNvPr id="28" name="Pentagon 27"/>
          <p:cNvSpPr/>
          <p:nvPr/>
        </p:nvSpPr>
        <p:spPr bwMode="gray">
          <a:xfrm>
            <a:off x="807893" y="5205965"/>
            <a:ext cx="3408961" cy="947656"/>
          </a:xfrm>
          <a:prstGeom prst="homePlate">
            <a:avLst>
              <a:gd name="adj" fmla="val 28014"/>
            </a:avLst>
          </a:pr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877" tIns="118877" rIns="118877" bIns="118877" rtlCol="0" anchor="ctr"/>
          <a:lstStyle/>
          <a:p>
            <a:pPr algn="ctr">
              <a:lnSpc>
                <a:spcPct val="85000"/>
              </a:lnSpc>
            </a:pPr>
            <a:r>
              <a:rPr lang="en-US" sz="1725" b="1"/>
              <a:t>Stage 1</a:t>
            </a:r>
            <a:br>
              <a:rPr lang="en-US" sz="1725"/>
            </a:br>
            <a:r>
              <a:rPr lang="en-US" sz="1725"/>
              <a:t>Detect and Initiate</a:t>
            </a:r>
          </a:p>
        </p:txBody>
      </p:sp>
      <p:sp>
        <p:nvSpPr>
          <p:cNvPr id="29" name="&quot;Not Allowed&quot; Symbol 40"/>
          <p:cNvSpPr>
            <a:spLocks noChangeAspect="1"/>
          </p:cNvSpPr>
          <p:nvPr/>
        </p:nvSpPr>
        <p:spPr>
          <a:xfrm>
            <a:off x="4685267" y="1645866"/>
            <a:ext cx="548640" cy="548640"/>
          </a:xfrm>
          <a:prstGeom prst="noSmoking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899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293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564A2685-98F2-BB41-BBC5-28311EF36226}"/>
              </a:ext>
            </a:extLst>
          </p:cNvPr>
          <p:cNvSpPr/>
          <p:nvPr/>
        </p:nvSpPr>
        <p:spPr>
          <a:xfrm>
            <a:off x="967406" y="2387510"/>
            <a:ext cx="4339258" cy="14035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941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941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941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941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941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D7517F5F-922A-974F-9987-316355816CAA}"/>
              </a:ext>
            </a:extLst>
          </p:cNvPr>
          <p:cNvSpPr/>
          <p:nvPr/>
        </p:nvSpPr>
        <p:spPr bwMode="gray">
          <a:xfrm>
            <a:off x="790128" y="899693"/>
            <a:ext cx="4592136" cy="3584272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16" tIns="182688" rIns="118716" bIns="182640" rtlCol="0" anchor="t"/>
          <a:lstStyle/>
          <a:p>
            <a:pPr marL="0" marR="0" lvl="0" indent="0" algn="ctr" defTabSz="914941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C80F431-7E31-BB44-A946-E8BF6ED0BF48}"/>
              </a:ext>
            </a:extLst>
          </p:cNvPr>
          <p:cNvSpPr txBox="1"/>
          <p:nvPr/>
        </p:nvSpPr>
        <p:spPr>
          <a:xfrm>
            <a:off x="2593905" y="1976774"/>
            <a:ext cx="1136277" cy="286194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vert="horz" wrap="square" lIns="91344" tIns="45672" rIns="91344" bIns="45672" rtlCol="0" anchor="ctr">
            <a:noAutofit/>
          </a:bodyPr>
          <a:lstStyle/>
          <a:p>
            <a:pPr marL="0" marR="0" lvl="0" indent="0" algn="ctr" defTabSz="914941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CCCCCC">
                    <a:lumMod val="9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Daily DB Dump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60D0C4E1-3FF4-064F-9734-F007CB1FCCB3}"/>
              </a:ext>
            </a:extLst>
          </p:cNvPr>
          <p:cNvCxnSpPr>
            <a:cxnSpLocks/>
          </p:cNvCxnSpPr>
          <p:nvPr/>
        </p:nvCxnSpPr>
        <p:spPr>
          <a:xfrm flipV="1">
            <a:off x="1252775" y="1906198"/>
            <a:ext cx="6668472" cy="467836"/>
          </a:xfrm>
          <a:prstGeom prst="bentConnector3">
            <a:avLst>
              <a:gd name="adj1" fmla="val -121"/>
            </a:avLst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8073C014-EBF2-5641-A32B-28E4AFA645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733750" y="1931215"/>
            <a:ext cx="17370" cy="895240"/>
          </a:xfrm>
          <a:prstGeom prst="bentConnector3">
            <a:avLst>
              <a:gd name="adj1" fmla="val 2104852"/>
            </a:avLst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14BE9508-5F4B-AD44-AAC3-BC05266888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41990" y="1483511"/>
            <a:ext cx="5303" cy="1778577"/>
          </a:xfrm>
          <a:prstGeom prst="bentConnector3">
            <a:avLst>
              <a:gd name="adj1" fmla="val -6567553"/>
            </a:avLst>
          </a:prstGeom>
          <a:ln>
            <a:solidFill>
              <a:schemeClr val="accent1">
                <a:lumMod val="75000"/>
              </a:schemeClr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9A17143-CD55-CD40-96A0-A0DC7151D6D4}"/>
              </a:ext>
            </a:extLst>
          </p:cNvPr>
          <p:cNvSpPr/>
          <p:nvPr/>
        </p:nvSpPr>
        <p:spPr bwMode="gray">
          <a:xfrm>
            <a:off x="6921718" y="899694"/>
            <a:ext cx="4592136" cy="3584273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16" tIns="182688" rIns="118716" bIns="182640" rtlCol="0" anchor="t"/>
          <a:lstStyle/>
          <a:p>
            <a:pPr marL="0" marR="0" lvl="0" indent="0" algn="ctr" defTabSz="914941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Cloud Disaster Recovery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EF403666-58E8-8B42-8DB9-FA23E780CACA}"/>
              </a:ext>
            </a:extLst>
          </p:cNvPr>
          <p:cNvCxnSpPr>
            <a:cxnSpLocks/>
          </p:cNvCxnSpPr>
          <p:nvPr/>
        </p:nvCxnSpPr>
        <p:spPr>
          <a:xfrm flipV="1">
            <a:off x="5306665" y="3512384"/>
            <a:ext cx="3281904" cy="159111"/>
          </a:xfrm>
          <a:prstGeom prst="bentConnector3">
            <a:avLst>
              <a:gd name="adj1" fmla="val 25652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211805-85F9-6C45-B5EF-5C25F6446C29}"/>
              </a:ext>
            </a:extLst>
          </p:cNvPr>
          <p:cNvSpPr txBox="1"/>
          <p:nvPr/>
        </p:nvSpPr>
        <p:spPr>
          <a:xfrm>
            <a:off x="5452435" y="3924004"/>
            <a:ext cx="1354291" cy="219176"/>
          </a:xfrm>
          <a:prstGeom prst="rect">
            <a:avLst/>
          </a:prstGeom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NetApp SnapMirror</a:t>
            </a:r>
          </a:p>
        </p:txBody>
      </p:sp>
      <p:sp>
        <p:nvSpPr>
          <p:cNvPr id="112" name="Footer Placeholder 4">
            <a:extLst>
              <a:ext uri="{FF2B5EF4-FFF2-40B4-BE49-F238E27FC236}">
                <a16:creationId xmlns:a16="http://schemas.microsoft.com/office/drawing/2014/main" id="{4D58862D-6703-C447-9142-4D05C5688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9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2021 NetApp, Inc. All rights reserved.  --- NETAPP CONFIDENTIAL ---</a:t>
            </a:r>
          </a:p>
        </p:txBody>
      </p:sp>
      <p:sp>
        <p:nvSpPr>
          <p:cNvPr id="113" name="Rectangle 2">
            <a:extLst>
              <a:ext uri="{FF2B5EF4-FFF2-40B4-BE49-F238E27FC236}">
                <a16:creationId xmlns:a16="http://schemas.microsoft.com/office/drawing/2014/main" id="{A3D722F1-A5C4-FF42-B131-DBE26191B3E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92494" y="337162"/>
            <a:ext cx="5603507" cy="345985"/>
          </a:xfrm>
        </p:spPr>
        <p:txBody>
          <a:bodyPr/>
          <a:lstStyle/>
          <a:p>
            <a:r>
              <a:rPr lang="en-US" sz="2399">
                <a:latin typeface="Arial (Headings)"/>
                <a:cs typeface="Arial" panose="020B0604020202020204" pitchFamily="34" charset="0"/>
              </a:rPr>
              <a:t>Cloud Disaster Recovery for Epic</a:t>
            </a:r>
          </a:p>
        </p:txBody>
      </p:sp>
      <p:sp>
        <p:nvSpPr>
          <p:cNvPr id="114" name="Title 1">
            <a:extLst>
              <a:ext uri="{FF2B5EF4-FFF2-40B4-BE49-F238E27FC236}">
                <a16:creationId xmlns:a16="http://schemas.microsoft.com/office/drawing/2014/main" id="{D6D1E56C-2785-784E-9698-980EAF482FAD}"/>
              </a:ext>
            </a:extLst>
          </p:cNvPr>
          <p:cNvSpPr txBox="1">
            <a:spLocks/>
          </p:cNvSpPr>
          <p:nvPr/>
        </p:nvSpPr>
        <p:spPr>
          <a:xfrm>
            <a:off x="517064" y="527115"/>
            <a:ext cx="6775002" cy="295884"/>
          </a:xfrm>
          <a:prstGeom prst="rect">
            <a:avLst/>
          </a:prstGeom>
        </p:spPr>
        <p:txBody>
          <a:bodyPr vert="horz" wrap="square" lIns="91473" tIns="45737" rIns="91473" bIns="45737" rtlCol="0" anchor="b">
            <a:noAutofit/>
          </a:bodyPr>
          <a:lstStyle>
            <a:lvl1pPr algn="l" defTabSz="91521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000" b="1" i="0" kern="1200" baseline="0">
                <a:solidFill>
                  <a:schemeClr val="bg1"/>
                </a:solidFill>
                <a:latin typeface="Gotham Bold" panose="02000604030000020004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66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Cloud Volumes ONTAP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3B2E-FC88-6A44-A7AD-CDBC3625CEE3}"/>
              </a:ext>
            </a:extLst>
          </p:cNvPr>
          <p:cNvSpPr txBox="1"/>
          <p:nvPr/>
        </p:nvSpPr>
        <p:spPr>
          <a:xfrm>
            <a:off x="7516834" y="320224"/>
            <a:ext cx="0" cy="0"/>
          </a:xfrm>
          <a:prstGeom prst="rect">
            <a:avLst/>
          </a:prstGeom>
        </p:spPr>
        <p:txBody>
          <a:bodyPr vert="horz" wrap="none" lIns="91416" tIns="45708" rIns="91416" bIns="45708" rtlCol="0" anchor="t">
            <a:noAutofit/>
          </a:bodyPr>
          <a:lstStyle/>
          <a:p>
            <a:pPr marL="172986" marR="0" lvl="0" indent="-172986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180" name="Picture 12" descr="Image result for netapp logo black">
            <a:extLst>
              <a:ext uri="{FF2B5EF4-FFF2-40B4-BE49-F238E27FC236}">
                <a16:creationId xmlns:a16="http://schemas.microsoft.com/office/drawing/2014/main" id="{23B45066-0B71-FE41-ABB0-22B9C89F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3105" y="3387582"/>
            <a:ext cx="1364028" cy="24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SnapMirror-Right">
            <a:extLst>
              <a:ext uri="{FF2B5EF4-FFF2-40B4-BE49-F238E27FC236}">
                <a16:creationId xmlns:a16="http://schemas.microsoft.com/office/drawing/2014/main" id="{44331338-06A1-C943-A6B7-84F2ABB30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7674" y="3372676"/>
            <a:ext cx="619230" cy="4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Freeform 28">
            <a:extLst>
              <a:ext uri="{FF2B5EF4-FFF2-40B4-BE49-F238E27FC236}">
                <a16:creationId xmlns:a16="http://schemas.microsoft.com/office/drawing/2014/main" id="{4A73EADD-FC59-094B-85C6-3DA1E27DFB47}"/>
              </a:ext>
            </a:extLst>
          </p:cNvPr>
          <p:cNvSpPr>
            <a:spLocks/>
          </p:cNvSpPr>
          <p:nvPr/>
        </p:nvSpPr>
        <p:spPr bwMode="auto">
          <a:xfrm>
            <a:off x="7458881" y="2309588"/>
            <a:ext cx="3582238" cy="1981131"/>
          </a:xfrm>
          <a:custGeom>
            <a:avLst/>
            <a:gdLst>
              <a:gd name="T0" fmla="*/ 2190 w 3702"/>
              <a:gd name="T1" fmla="*/ 11 h 1989"/>
              <a:gd name="T2" fmla="*/ 2389 w 3702"/>
              <a:gd name="T3" fmla="*/ 69 h 1989"/>
              <a:gd name="T4" fmla="*/ 2557 w 3702"/>
              <a:gd name="T5" fmla="*/ 165 h 1989"/>
              <a:gd name="T6" fmla="*/ 2685 w 3702"/>
              <a:gd name="T7" fmla="*/ 294 h 1989"/>
              <a:gd name="T8" fmla="*/ 2838 w 3702"/>
              <a:gd name="T9" fmla="*/ 316 h 1989"/>
              <a:gd name="T10" fmla="*/ 3033 w 3702"/>
              <a:gd name="T11" fmla="*/ 309 h 1989"/>
              <a:gd name="T12" fmla="*/ 3243 w 3702"/>
              <a:gd name="T13" fmla="*/ 352 h 1989"/>
              <a:gd name="T14" fmla="*/ 3425 w 3702"/>
              <a:gd name="T15" fmla="*/ 439 h 1989"/>
              <a:gd name="T16" fmla="*/ 3568 w 3702"/>
              <a:gd name="T17" fmla="*/ 560 h 1989"/>
              <a:gd name="T18" fmla="*/ 3664 w 3702"/>
              <a:gd name="T19" fmla="*/ 709 h 1989"/>
              <a:gd name="T20" fmla="*/ 3702 w 3702"/>
              <a:gd name="T21" fmla="*/ 874 h 1989"/>
              <a:gd name="T22" fmla="*/ 3681 w 3702"/>
              <a:gd name="T23" fmla="*/ 1037 h 1989"/>
              <a:gd name="T24" fmla="*/ 3606 w 3702"/>
              <a:gd name="T25" fmla="*/ 1179 h 1989"/>
              <a:gd name="T26" fmla="*/ 3488 w 3702"/>
              <a:gd name="T27" fmla="*/ 1295 h 1989"/>
              <a:gd name="T28" fmla="*/ 3334 w 3702"/>
              <a:gd name="T29" fmla="*/ 1382 h 1989"/>
              <a:gd name="T30" fmla="*/ 3154 w 3702"/>
              <a:gd name="T31" fmla="*/ 1432 h 1989"/>
              <a:gd name="T32" fmla="*/ 2999 w 3702"/>
              <a:gd name="T33" fmla="*/ 1491 h 1989"/>
              <a:gd name="T34" fmla="*/ 2893 w 3702"/>
              <a:gd name="T35" fmla="*/ 1618 h 1989"/>
              <a:gd name="T36" fmla="*/ 2747 w 3702"/>
              <a:gd name="T37" fmla="*/ 1716 h 1989"/>
              <a:gd name="T38" fmla="*/ 2571 w 3702"/>
              <a:gd name="T39" fmla="*/ 1779 h 1989"/>
              <a:gd name="T40" fmla="*/ 2373 w 3702"/>
              <a:gd name="T41" fmla="*/ 1800 h 1989"/>
              <a:gd name="T42" fmla="*/ 2176 w 3702"/>
              <a:gd name="T43" fmla="*/ 1776 h 1989"/>
              <a:gd name="T44" fmla="*/ 2017 w 3702"/>
              <a:gd name="T45" fmla="*/ 1784 h 1989"/>
              <a:gd name="T46" fmla="*/ 1869 w 3702"/>
              <a:gd name="T47" fmla="*/ 1893 h 1989"/>
              <a:gd name="T48" fmla="*/ 1686 w 3702"/>
              <a:gd name="T49" fmla="*/ 1964 h 1989"/>
              <a:gd name="T50" fmla="*/ 1477 w 3702"/>
              <a:gd name="T51" fmla="*/ 1989 h 1989"/>
              <a:gd name="T52" fmla="*/ 1264 w 3702"/>
              <a:gd name="T53" fmla="*/ 1963 h 1989"/>
              <a:gd name="T54" fmla="*/ 1074 w 3702"/>
              <a:gd name="T55" fmla="*/ 1893 h 1989"/>
              <a:gd name="T56" fmla="*/ 919 w 3702"/>
              <a:gd name="T57" fmla="*/ 1785 h 1989"/>
              <a:gd name="T58" fmla="*/ 806 w 3702"/>
              <a:gd name="T59" fmla="*/ 1649 h 1989"/>
              <a:gd name="T60" fmla="*/ 744 w 3702"/>
              <a:gd name="T61" fmla="*/ 1493 h 1989"/>
              <a:gd name="T62" fmla="*/ 597 w 3702"/>
              <a:gd name="T63" fmla="*/ 1481 h 1989"/>
              <a:gd name="T64" fmla="*/ 396 w 3702"/>
              <a:gd name="T65" fmla="*/ 1422 h 1989"/>
              <a:gd name="T66" fmla="*/ 225 w 3702"/>
              <a:gd name="T67" fmla="*/ 1323 h 1989"/>
              <a:gd name="T68" fmla="*/ 98 w 3702"/>
              <a:gd name="T69" fmla="*/ 1193 h 1989"/>
              <a:gd name="T70" fmla="*/ 20 w 3702"/>
              <a:gd name="T71" fmla="*/ 1037 h 1989"/>
              <a:gd name="T72" fmla="*/ 1 w 3702"/>
              <a:gd name="T73" fmla="*/ 866 h 1989"/>
              <a:gd name="T74" fmla="*/ 45 w 3702"/>
              <a:gd name="T75" fmla="*/ 707 h 1989"/>
              <a:gd name="T76" fmla="*/ 141 w 3702"/>
              <a:gd name="T77" fmla="*/ 569 h 1989"/>
              <a:gd name="T78" fmla="*/ 281 w 3702"/>
              <a:gd name="T79" fmla="*/ 461 h 1989"/>
              <a:gd name="T80" fmla="*/ 417 w 3702"/>
              <a:gd name="T81" fmla="*/ 359 h 1989"/>
              <a:gd name="T82" fmla="*/ 522 w 3702"/>
              <a:gd name="T83" fmla="*/ 226 h 1989"/>
              <a:gd name="T84" fmla="*/ 668 w 3702"/>
              <a:gd name="T85" fmla="*/ 124 h 1989"/>
              <a:gd name="T86" fmla="*/ 847 w 3702"/>
              <a:gd name="T87" fmla="*/ 59 h 1989"/>
              <a:gd name="T88" fmla="*/ 1048 w 3702"/>
              <a:gd name="T89" fmla="*/ 35 h 1989"/>
              <a:gd name="T90" fmla="*/ 1250 w 3702"/>
              <a:gd name="T91" fmla="*/ 59 h 1989"/>
              <a:gd name="T92" fmla="*/ 1427 w 3702"/>
              <a:gd name="T93" fmla="*/ 122 h 1989"/>
              <a:gd name="T94" fmla="*/ 1575 w 3702"/>
              <a:gd name="T95" fmla="*/ 145 h 1989"/>
              <a:gd name="T96" fmla="*/ 1731 w 3702"/>
              <a:gd name="T97" fmla="*/ 59 h 1989"/>
              <a:gd name="T98" fmla="*/ 1915 w 3702"/>
              <a:gd name="T99" fmla="*/ 9 h 1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2" h="1989">
                <a:moveTo>
                  <a:pt x="2049" y="0"/>
                </a:moveTo>
                <a:lnTo>
                  <a:pt x="2118" y="2"/>
                </a:lnTo>
                <a:lnTo>
                  <a:pt x="2190" y="11"/>
                </a:lnTo>
                <a:lnTo>
                  <a:pt x="2259" y="25"/>
                </a:lnTo>
                <a:lnTo>
                  <a:pt x="2326" y="44"/>
                </a:lnTo>
                <a:lnTo>
                  <a:pt x="2389" y="69"/>
                </a:lnTo>
                <a:lnTo>
                  <a:pt x="2448" y="97"/>
                </a:lnTo>
                <a:lnTo>
                  <a:pt x="2505" y="128"/>
                </a:lnTo>
                <a:lnTo>
                  <a:pt x="2557" y="165"/>
                </a:lnTo>
                <a:lnTo>
                  <a:pt x="2604" y="205"/>
                </a:lnTo>
                <a:lnTo>
                  <a:pt x="2647" y="248"/>
                </a:lnTo>
                <a:lnTo>
                  <a:pt x="2685" y="294"/>
                </a:lnTo>
                <a:lnTo>
                  <a:pt x="2717" y="342"/>
                </a:lnTo>
                <a:lnTo>
                  <a:pt x="2776" y="326"/>
                </a:lnTo>
                <a:lnTo>
                  <a:pt x="2838" y="316"/>
                </a:lnTo>
                <a:lnTo>
                  <a:pt x="2902" y="309"/>
                </a:lnTo>
                <a:lnTo>
                  <a:pt x="2967" y="307"/>
                </a:lnTo>
                <a:lnTo>
                  <a:pt x="3033" y="309"/>
                </a:lnTo>
                <a:lnTo>
                  <a:pt x="3106" y="318"/>
                </a:lnTo>
                <a:lnTo>
                  <a:pt x="3177" y="333"/>
                </a:lnTo>
                <a:lnTo>
                  <a:pt x="3243" y="352"/>
                </a:lnTo>
                <a:lnTo>
                  <a:pt x="3307" y="377"/>
                </a:lnTo>
                <a:lnTo>
                  <a:pt x="3368" y="406"/>
                </a:lnTo>
                <a:lnTo>
                  <a:pt x="3425" y="439"/>
                </a:lnTo>
                <a:lnTo>
                  <a:pt x="3478" y="476"/>
                </a:lnTo>
                <a:lnTo>
                  <a:pt x="3525" y="516"/>
                </a:lnTo>
                <a:lnTo>
                  <a:pt x="3568" y="560"/>
                </a:lnTo>
                <a:lnTo>
                  <a:pt x="3605" y="608"/>
                </a:lnTo>
                <a:lnTo>
                  <a:pt x="3638" y="656"/>
                </a:lnTo>
                <a:lnTo>
                  <a:pt x="3664" y="709"/>
                </a:lnTo>
                <a:lnTo>
                  <a:pt x="3683" y="762"/>
                </a:lnTo>
                <a:lnTo>
                  <a:pt x="3696" y="818"/>
                </a:lnTo>
                <a:lnTo>
                  <a:pt x="3702" y="874"/>
                </a:lnTo>
                <a:lnTo>
                  <a:pt x="3702" y="933"/>
                </a:lnTo>
                <a:lnTo>
                  <a:pt x="3694" y="987"/>
                </a:lnTo>
                <a:lnTo>
                  <a:pt x="3681" y="1037"/>
                </a:lnTo>
                <a:lnTo>
                  <a:pt x="3661" y="1087"/>
                </a:lnTo>
                <a:lnTo>
                  <a:pt x="3635" y="1134"/>
                </a:lnTo>
                <a:lnTo>
                  <a:pt x="3606" y="1179"/>
                </a:lnTo>
                <a:lnTo>
                  <a:pt x="3571" y="1221"/>
                </a:lnTo>
                <a:lnTo>
                  <a:pt x="3532" y="1260"/>
                </a:lnTo>
                <a:lnTo>
                  <a:pt x="3488" y="1295"/>
                </a:lnTo>
                <a:lnTo>
                  <a:pt x="3440" y="1328"/>
                </a:lnTo>
                <a:lnTo>
                  <a:pt x="3390" y="1357"/>
                </a:lnTo>
                <a:lnTo>
                  <a:pt x="3334" y="1382"/>
                </a:lnTo>
                <a:lnTo>
                  <a:pt x="3277" y="1403"/>
                </a:lnTo>
                <a:lnTo>
                  <a:pt x="3217" y="1420"/>
                </a:lnTo>
                <a:lnTo>
                  <a:pt x="3154" y="1432"/>
                </a:lnTo>
                <a:lnTo>
                  <a:pt x="3090" y="1440"/>
                </a:lnTo>
                <a:lnTo>
                  <a:pt x="3023" y="1443"/>
                </a:lnTo>
                <a:lnTo>
                  <a:pt x="2999" y="1491"/>
                </a:lnTo>
                <a:lnTo>
                  <a:pt x="2968" y="1536"/>
                </a:lnTo>
                <a:lnTo>
                  <a:pt x="2932" y="1578"/>
                </a:lnTo>
                <a:lnTo>
                  <a:pt x="2893" y="1618"/>
                </a:lnTo>
                <a:lnTo>
                  <a:pt x="2847" y="1654"/>
                </a:lnTo>
                <a:lnTo>
                  <a:pt x="2799" y="1686"/>
                </a:lnTo>
                <a:lnTo>
                  <a:pt x="2747" y="1716"/>
                </a:lnTo>
                <a:lnTo>
                  <a:pt x="2691" y="1740"/>
                </a:lnTo>
                <a:lnTo>
                  <a:pt x="2632" y="1762"/>
                </a:lnTo>
                <a:lnTo>
                  <a:pt x="2571" y="1779"/>
                </a:lnTo>
                <a:lnTo>
                  <a:pt x="2507" y="1790"/>
                </a:lnTo>
                <a:lnTo>
                  <a:pt x="2441" y="1798"/>
                </a:lnTo>
                <a:lnTo>
                  <a:pt x="2373" y="1800"/>
                </a:lnTo>
                <a:lnTo>
                  <a:pt x="2304" y="1797"/>
                </a:lnTo>
                <a:lnTo>
                  <a:pt x="2239" y="1789"/>
                </a:lnTo>
                <a:lnTo>
                  <a:pt x="2176" y="1776"/>
                </a:lnTo>
                <a:lnTo>
                  <a:pt x="2115" y="1761"/>
                </a:lnTo>
                <a:lnTo>
                  <a:pt x="2056" y="1740"/>
                </a:lnTo>
                <a:lnTo>
                  <a:pt x="2017" y="1784"/>
                </a:lnTo>
                <a:lnTo>
                  <a:pt x="1973" y="1825"/>
                </a:lnTo>
                <a:lnTo>
                  <a:pt x="1923" y="1861"/>
                </a:lnTo>
                <a:lnTo>
                  <a:pt x="1869" y="1893"/>
                </a:lnTo>
                <a:lnTo>
                  <a:pt x="1812" y="1922"/>
                </a:lnTo>
                <a:lnTo>
                  <a:pt x="1751" y="1945"/>
                </a:lnTo>
                <a:lnTo>
                  <a:pt x="1686" y="1964"/>
                </a:lnTo>
                <a:lnTo>
                  <a:pt x="1619" y="1978"/>
                </a:lnTo>
                <a:lnTo>
                  <a:pt x="1549" y="1987"/>
                </a:lnTo>
                <a:lnTo>
                  <a:pt x="1477" y="1989"/>
                </a:lnTo>
                <a:lnTo>
                  <a:pt x="1403" y="1986"/>
                </a:lnTo>
                <a:lnTo>
                  <a:pt x="1332" y="1978"/>
                </a:lnTo>
                <a:lnTo>
                  <a:pt x="1264" y="1963"/>
                </a:lnTo>
                <a:lnTo>
                  <a:pt x="1197" y="1945"/>
                </a:lnTo>
                <a:lnTo>
                  <a:pt x="1134" y="1922"/>
                </a:lnTo>
                <a:lnTo>
                  <a:pt x="1074" y="1893"/>
                </a:lnTo>
                <a:lnTo>
                  <a:pt x="1018" y="1861"/>
                </a:lnTo>
                <a:lnTo>
                  <a:pt x="966" y="1825"/>
                </a:lnTo>
                <a:lnTo>
                  <a:pt x="919" y="1785"/>
                </a:lnTo>
                <a:lnTo>
                  <a:pt x="876" y="1743"/>
                </a:lnTo>
                <a:lnTo>
                  <a:pt x="839" y="1698"/>
                </a:lnTo>
                <a:lnTo>
                  <a:pt x="806" y="1649"/>
                </a:lnTo>
                <a:lnTo>
                  <a:pt x="779" y="1599"/>
                </a:lnTo>
                <a:lnTo>
                  <a:pt x="759" y="1547"/>
                </a:lnTo>
                <a:lnTo>
                  <a:pt x="744" y="1493"/>
                </a:lnTo>
                <a:lnTo>
                  <a:pt x="707" y="1492"/>
                </a:lnTo>
                <a:lnTo>
                  <a:pt x="670" y="1490"/>
                </a:lnTo>
                <a:lnTo>
                  <a:pt x="597" y="1481"/>
                </a:lnTo>
                <a:lnTo>
                  <a:pt x="526" y="1466"/>
                </a:lnTo>
                <a:lnTo>
                  <a:pt x="460" y="1447"/>
                </a:lnTo>
                <a:lnTo>
                  <a:pt x="396" y="1422"/>
                </a:lnTo>
                <a:lnTo>
                  <a:pt x="335" y="1394"/>
                </a:lnTo>
                <a:lnTo>
                  <a:pt x="278" y="1360"/>
                </a:lnTo>
                <a:lnTo>
                  <a:pt x="225" y="1323"/>
                </a:lnTo>
                <a:lnTo>
                  <a:pt x="178" y="1283"/>
                </a:lnTo>
                <a:lnTo>
                  <a:pt x="135" y="1239"/>
                </a:lnTo>
                <a:lnTo>
                  <a:pt x="98" y="1193"/>
                </a:lnTo>
                <a:lnTo>
                  <a:pt x="65" y="1143"/>
                </a:lnTo>
                <a:lnTo>
                  <a:pt x="39" y="1091"/>
                </a:lnTo>
                <a:lnTo>
                  <a:pt x="20" y="1037"/>
                </a:lnTo>
                <a:lnTo>
                  <a:pt x="7" y="981"/>
                </a:lnTo>
                <a:lnTo>
                  <a:pt x="0" y="925"/>
                </a:lnTo>
                <a:lnTo>
                  <a:pt x="1" y="866"/>
                </a:lnTo>
                <a:lnTo>
                  <a:pt x="9" y="811"/>
                </a:lnTo>
                <a:lnTo>
                  <a:pt x="24" y="757"/>
                </a:lnTo>
                <a:lnTo>
                  <a:pt x="45" y="707"/>
                </a:lnTo>
                <a:lnTo>
                  <a:pt x="71" y="658"/>
                </a:lnTo>
                <a:lnTo>
                  <a:pt x="104" y="612"/>
                </a:lnTo>
                <a:lnTo>
                  <a:pt x="141" y="569"/>
                </a:lnTo>
                <a:lnTo>
                  <a:pt x="183" y="530"/>
                </a:lnTo>
                <a:lnTo>
                  <a:pt x="230" y="494"/>
                </a:lnTo>
                <a:lnTo>
                  <a:pt x="281" y="461"/>
                </a:lnTo>
                <a:lnTo>
                  <a:pt x="335" y="433"/>
                </a:lnTo>
                <a:lnTo>
                  <a:pt x="393" y="408"/>
                </a:lnTo>
                <a:lnTo>
                  <a:pt x="417" y="359"/>
                </a:lnTo>
                <a:lnTo>
                  <a:pt x="446" y="312"/>
                </a:lnTo>
                <a:lnTo>
                  <a:pt x="481" y="268"/>
                </a:lnTo>
                <a:lnTo>
                  <a:pt x="522" y="226"/>
                </a:lnTo>
                <a:lnTo>
                  <a:pt x="566" y="188"/>
                </a:lnTo>
                <a:lnTo>
                  <a:pt x="615" y="154"/>
                </a:lnTo>
                <a:lnTo>
                  <a:pt x="668" y="124"/>
                </a:lnTo>
                <a:lnTo>
                  <a:pt x="725" y="98"/>
                </a:lnTo>
                <a:lnTo>
                  <a:pt x="785" y="75"/>
                </a:lnTo>
                <a:lnTo>
                  <a:pt x="847" y="59"/>
                </a:lnTo>
                <a:lnTo>
                  <a:pt x="912" y="45"/>
                </a:lnTo>
                <a:lnTo>
                  <a:pt x="980" y="38"/>
                </a:lnTo>
                <a:lnTo>
                  <a:pt x="1048" y="35"/>
                </a:lnTo>
                <a:lnTo>
                  <a:pt x="1119" y="38"/>
                </a:lnTo>
                <a:lnTo>
                  <a:pt x="1186" y="46"/>
                </a:lnTo>
                <a:lnTo>
                  <a:pt x="1250" y="59"/>
                </a:lnTo>
                <a:lnTo>
                  <a:pt x="1312" y="75"/>
                </a:lnTo>
                <a:lnTo>
                  <a:pt x="1371" y="97"/>
                </a:lnTo>
                <a:lnTo>
                  <a:pt x="1427" y="122"/>
                </a:lnTo>
                <a:lnTo>
                  <a:pt x="1481" y="150"/>
                </a:lnTo>
                <a:lnTo>
                  <a:pt x="1531" y="181"/>
                </a:lnTo>
                <a:lnTo>
                  <a:pt x="1575" y="145"/>
                </a:lnTo>
                <a:lnTo>
                  <a:pt x="1624" y="113"/>
                </a:lnTo>
                <a:lnTo>
                  <a:pt x="1676" y="83"/>
                </a:lnTo>
                <a:lnTo>
                  <a:pt x="1731" y="59"/>
                </a:lnTo>
                <a:lnTo>
                  <a:pt x="1790" y="37"/>
                </a:lnTo>
                <a:lnTo>
                  <a:pt x="1852" y="21"/>
                </a:lnTo>
                <a:lnTo>
                  <a:pt x="1915" y="9"/>
                </a:lnTo>
                <a:lnTo>
                  <a:pt x="1982" y="2"/>
                </a:lnTo>
                <a:lnTo>
                  <a:pt x="2049" y="0"/>
                </a:lnTo>
                <a:close/>
              </a:path>
            </a:pathLst>
          </a:custGeom>
          <a:solidFill>
            <a:srgbClr val="E3E5E9"/>
          </a:solidFill>
          <a:ln w="0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320" tIns="45660" rIns="91320" bIns="456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BEC83BC7-0161-4349-A2A6-8913A938DC78}"/>
              </a:ext>
            </a:extLst>
          </p:cNvPr>
          <p:cNvCxnSpPr>
            <a:cxnSpLocks/>
          </p:cNvCxnSpPr>
          <p:nvPr/>
        </p:nvCxnSpPr>
        <p:spPr>
          <a:xfrm>
            <a:off x="8188078" y="1909277"/>
            <a:ext cx="751277" cy="869689"/>
          </a:xfrm>
          <a:prstGeom prst="line">
            <a:avLst/>
          </a:prstGeom>
          <a:noFill/>
          <a:ln w="19050" cap="rnd" cmpd="sng">
            <a:solidFill>
              <a:srgbClr val="C5271B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A69F919-5D97-7140-B700-C239855D83CA}"/>
              </a:ext>
            </a:extLst>
          </p:cNvPr>
          <p:cNvCxnSpPr>
            <a:cxnSpLocks/>
          </p:cNvCxnSpPr>
          <p:nvPr/>
        </p:nvCxnSpPr>
        <p:spPr>
          <a:xfrm>
            <a:off x="9203078" y="1951274"/>
            <a:ext cx="0" cy="777038"/>
          </a:xfrm>
          <a:prstGeom prst="line">
            <a:avLst/>
          </a:prstGeom>
          <a:noFill/>
          <a:ln w="19050" cap="rnd" cmpd="sng">
            <a:solidFill>
              <a:srgbClr val="C5271B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E82FEB9-BA42-B346-A7A6-8D46D494046C}"/>
              </a:ext>
            </a:extLst>
          </p:cNvPr>
          <p:cNvCxnSpPr>
            <a:cxnSpLocks/>
          </p:cNvCxnSpPr>
          <p:nvPr/>
        </p:nvCxnSpPr>
        <p:spPr>
          <a:xfrm flipH="1">
            <a:off x="9474138" y="1909274"/>
            <a:ext cx="758081" cy="828492"/>
          </a:xfrm>
          <a:prstGeom prst="line">
            <a:avLst/>
          </a:prstGeom>
          <a:noFill/>
          <a:ln w="19050" cap="rnd" cmpd="sng">
            <a:solidFill>
              <a:srgbClr val="C5271B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F4610A75-81C1-AD40-B4AC-1C4EC9E0D719}"/>
              </a:ext>
            </a:extLst>
          </p:cNvPr>
          <p:cNvGrpSpPr/>
          <p:nvPr/>
        </p:nvGrpSpPr>
        <p:grpSpPr>
          <a:xfrm>
            <a:off x="8110839" y="1859423"/>
            <a:ext cx="191407" cy="190176"/>
            <a:chOff x="5613798" y="3249009"/>
            <a:chExt cx="191457" cy="190226"/>
          </a:xfrm>
        </p:grpSpPr>
        <p:sp>
          <p:nvSpPr>
            <p:cNvPr id="249" name="Freeform 24">
              <a:extLst>
                <a:ext uri="{FF2B5EF4-FFF2-40B4-BE49-F238E27FC236}">
                  <a16:creationId xmlns:a16="http://schemas.microsoft.com/office/drawing/2014/main" id="{058BB719-C12B-014F-AC80-F0C5F5A49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3798" y="3249009"/>
              <a:ext cx="191457" cy="190226"/>
            </a:xfrm>
            <a:custGeom>
              <a:avLst/>
              <a:gdLst>
                <a:gd name="T0" fmla="*/ 311 w 311"/>
                <a:gd name="T1" fmla="*/ 154 h 309"/>
                <a:gd name="T2" fmla="*/ 308 w 311"/>
                <a:gd name="T3" fmla="*/ 123 h 309"/>
                <a:gd name="T4" fmla="*/ 298 w 311"/>
                <a:gd name="T5" fmla="*/ 94 h 309"/>
                <a:gd name="T6" fmla="*/ 284 w 311"/>
                <a:gd name="T7" fmla="*/ 68 h 309"/>
                <a:gd name="T8" fmla="*/ 264 w 311"/>
                <a:gd name="T9" fmla="*/ 45 h 309"/>
                <a:gd name="T10" fmla="*/ 243 w 311"/>
                <a:gd name="T11" fmla="*/ 26 h 309"/>
                <a:gd name="T12" fmla="*/ 216 w 311"/>
                <a:gd name="T13" fmla="*/ 11 h 309"/>
                <a:gd name="T14" fmla="*/ 186 w 311"/>
                <a:gd name="T15" fmla="*/ 1 h 309"/>
                <a:gd name="T16" fmla="*/ 155 w 311"/>
                <a:gd name="T17" fmla="*/ 0 h 309"/>
                <a:gd name="T18" fmla="*/ 140 w 311"/>
                <a:gd name="T19" fmla="*/ 0 h 309"/>
                <a:gd name="T20" fmla="*/ 110 w 311"/>
                <a:gd name="T21" fmla="*/ 6 h 309"/>
                <a:gd name="T22" fmla="*/ 81 w 311"/>
                <a:gd name="T23" fmla="*/ 18 h 309"/>
                <a:gd name="T24" fmla="*/ 57 w 311"/>
                <a:gd name="T25" fmla="*/ 35 h 309"/>
                <a:gd name="T26" fmla="*/ 35 w 311"/>
                <a:gd name="T27" fmla="*/ 56 h 309"/>
                <a:gd name="T28" fmla="*/ 18 w 311"/>
                <a:gd name="T29" fmla="*/ 79 h 309"/>
                <a:gd name="T30" fmla="*/ 7 w 311"/>
                <a:gd name="T31" fmla="*/ 108 h 309"/>
                <a:gd name="T32" fmla="*/ 2 w 311"/>
                <a:gd name="T33" fmla="*/ 138 h 309"/>
                <a:gd name="T34" fmla="*/ 0 w 311"/>
                <a:gd name="T35" fmla="*/ 154 h 309"/>
                <a:gd name="T36" fmla="*/ 3 w 311"/>
                <a:gd name="T37" fmla="*/ 186 h 309"/>
                <a:gd name="T38" fmla="*/ 12 w 311"/>
                <a:gd name="T39" fmla="*/ 214 h 309"/>
                <a:gd name="T40" fmla="*/ 27 w 311"/>
                <a:gd name="T41" fmla="*/ 241 h 309"/>
                <a:gd name="T42" fmla="*/ 45 w 311"/>
                <a:gd name="T43" fmla="*/ 264 h 309"/>
                <a:gd name="T44" fmla="*/ 68 w 311"/>
                <a:gd name="T45" fmla="*/ 282 h 309"/>
                <a:gd name="T46" fmla="*/ 95 w 311"/>
                <a:gd name="T47" fmla="*/ 297 h 309"/>
                <a:gd name="T48" fmla="*/ 125 w 311"/>
                <a:gd name="T49" fmla="*/ 306 h 309"/>
                <a:gd name="T50" fmla="*/ 155 w 311"/>
                <a:gd name="T51" fmla="*/ 309 h 309"/>
                <a:gd name="T52" fmla="*/ 171 w 311"/>
                <a:gd name="T53" fmla="*/ 309 h 309"/>
                <a:gd name="T54" fmla="*/ 201 w 311"/>
                <a:gd name="T55" fmla="*/ 302 h 309"/>
                <a:gd name="T56" fmla="*/ 230 w 311"/>
                <a:gd name="T57" fmla="*/ 291 h 309"/>
                <a:gd name="T58" fmla="*/ 254 w 311"/>
                <a:gd name="T59" fmla="*/ 274 h 309"/>
                <a:gd name="T60" fmla="*/ 274 w 311"/>
                <a:gd name="T61" fmla="*/ 253 h 309"/>
                <a:gd name="T62" fmla="*/ 293 w 311"/>
                <a:gd name="T63" fmla="*/ 228 h 309"/>
                <a:gd name="T64" fmla="*/ 304 w 311"/>
                <a:gd name="T65" fmla="*/ 201 h 309"/>
                <a:gd name="T66" fmla="*/ 309 w 311"/>
                <a:gd name="T67" fmla="*/ 169 h 309"/>
                <a:gd name="T68" fmla="*/ 311 w 311"/>
                <a:gd name="T6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1" h="309">
                  <a:moveTo>
                    <a:pt x="311" y="154"/>
                  </a:moveTo>
                  <a:lnTo>
                    <a:pt x="311" y="154"/>
                  </a:lnTo>
                  <a:lnTo>
                    <a:pt x="309" y="138"/>
                  </a:lnTo>
                  <a:lnTo>
                    <a:pt x="308" y="123"/>
                  </a:lnTo>
                  <a:lnTo>
                    <a:pt x="304" y="108"/>
                  </a:lnTo>
                  <a:lnTo>
                    <a:pt x="298" y="94"/>
                  </a:lnTo>
                  <a:lnTo>
                    <a:pt x="293" y="79"/>
                  </a:lnTo>
                  <a:lnTo>
                    <a:pt x="284" y="68"/>
                  </a:lnTo>
                  <a:lnTo>
                    <a:pt x="274" y="56"/>
                  </a:lnTo>
                  <a:lnTo>
                    <a:pt x="264" y="45"/>
                  </a:lnTo>
                  <a:lnTo>
                    <a:pt x="254" y="35"/>
                  </a:lnTo>
                  <a:lnTo>
                    <a:pt x="243" y="26"/>
                  </a:lnTo>
                  <a:lnTo>
                    <a:pt x="230" y="18"/>
                  </a:lnTo>
                  <a:lnTo>
                    <a:pt x="216" y="11"/>
                  </a:lnTo>
                  <a:lnTo>
                    <a:pt x="201" y="6"/>
                  </a:lnTo>
                  <a:lnTo>
                    <a:pt x="186" y="1"/>
                  </a:lnTo>
                  <a:lnTo>
                    <a:pt x="171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40" y="0"/>
                  </a:lnTo>
                  <a:lnTo>
                    <a:pt x="125" y="1"/>
                  </a:lnTo>
                  <a:lnTo>
                    <a:pt x="110" y="6"/>
                  </a:lnTo>
                  <a:lnTo>
                    <a:pt x="95" y="11"/>
                  </a:lnTo>
                  <a:lnTo>
                    <a:pt x="81" y="18"/>
                  </a:lnTo>
                  <a:lnTo>
                    <a:pt x="68" y="26"/>
                  </a:lnTo>
                  <a:lnTo>
                    <a:pt x="57" y="35"/>
                  </a:lnTo>
                  <a:lnTo>
                    <a:pt x="45" y="45"/>
                  </a:lnTo>
                  <a:lnTo>
                    <a:pt x="35" y="56"/>
                  </a:lnTo>
                  <a:lnTo>
                    <a:pt x="27" y="68"/>
                  </a:lnTo>
                  <a:lnTo>
                    <a:pt x="18" y="79"/>
                  </a:lnTo>
                  <a:lnTo>
                    <a:pt x="12" y="94"/>
                  </a:lnTo>
                  <a:lnTo>
                    <a:pt x="7" y="108"/>
                  </a:lnTo>
                  <a:lnTo>
                    <a:pt x="3" y="123"/>
                  </a:lnTo>
                  <a:lnTo>
                    <a:pt x="2" y="13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69"/>
                  </a:lnTo>
                  <a:lnTo>
                    <a:pt x="3" y="186"/>
                  </a:lnTo>
                  <a:lnTo>
                    <a:pt x="7" y="201"/>
                  </a:lnTo>
                  <a:lnTo>
                    <a:pt x="12" y="214"/>
                  </a:lnTo>
                  <a:lnTo>
                    <a:pt x="18" y="228"/>
                  </a:lnTo>
                  <a:lnTo>
                    <a:pt x="27" y="241"/>
                  </a:lnTo>
                  <a:lnTo>
                    <a:pt x="35" y="253"/>
                  </a:lnTo>
                  <a:lnTo>
                    <a:pt x="45" y="264"/>
                  </a:lnTo>
                  <a:lnTo>
                    <a:pt x="57" y="274"/>
                  </a:lnTo>
                  <a:lnTo>
                    <a:pt x="68" y="282"/>
                  </a:lnTo>
                  <a:lnTo>
                    <a:pt x="81" y="291"/>
                  </a:lnTo>
                  <a:lnTo>
                    <a:pt x="95" y="297"/>
                  </a:lnTo>
                  <a:lnTo>
                    <a:pt x="110" y="302"/>
                  </a:lnTo>
                  <a:lnTo>
                    <a:pt x="125" y="306"/>
                  </a:lnTo>
                  <a:lnTo>
                    <a:pt x="140" y="309"/>
                  </a:lnTo>
                  <a:lnTo>
                    <a:pt x="155" y="309"/>
                  </a:lnTo>
                  <a:lnTo>
                    <a:pt x="155" y="309"/>
                  </a:lnTo>
                  <a:lnTo>
                    <a:pt x="171" y="309"/>
                  </a:lnTo>
                  <a:lnTo>
                    <a:pt x="186" y="306"/>
                  </a:lnTo>
                  <a:lnTo>
                    <a:pt x="201" y="302"/>
                  </a:lnTo>
                  <a:lnTo>
                    <a:pt x="216" y="297"/>
                  </a:lnTo>
                  <a:lnTo>
                    <a:pt x="230" y="291"/>
                  </a:lnTo>
                  <a:lnTo>
                    <a:pt x="243" y="282"/>
                  </a:lnTo>
                  <a:lnTo>
                    <a:pt x="254" y="274"/>
                  </a:lnTo>
                  <a:lnTo>
                    <a:pt x="264" y="264"/>
                  </a:lnTo>
                  <a:lnTo>
                    <a:pt x="274" y="253"/>
                  </a:lnTo>
                  <a:lnTo>
                    <a:pt x="284" y="241"/>
                  </a:lnTo>
                  <a:lnTo>
                    <a:pt x="293" y="228"/>
                  </a:lnTo>
                  <a:lnTo>
                    <a:pt x="298" y="214"/>
                  </a:lnTo>
                  <a:lnTo>
                    <a:pt x="304" y="201"/>
                  </a:lnTo>
                  <a:lnTo>
                    <a:pt x="308" y="186"/>
                  </a:lnTo>
                  <a:lnTo>
                    <a:pt x="309" y="169"/>
                  </a:lnTo>
                  <a:lnTo>
                    <a:pt x="311" y="154"/>
                  </a:lnTo>
                  <a:lnTo>
                    <a:pt x="311" y="154"/>
                  </a:lnTo>
                  <a:close/>
                </a:path>
              </a:pathLst>
            </a:custGeom>
            <a:solidFill>
              <a:srgbClr val="DEF6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50" name="Freeform 25">
              <a:extLst>
                <a:ext uri="{FF2B5EF4-FFF2-40B4-BE49-F238E27FC236}">
                  <a16:creationId xmlns:a16="http://schemas.microsoft.com/office/drawing/2014/main" id="{9BC214FD-F64B-1C44-A9BA-6A7938765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0893" y="3295796"/>
              <a:ext cx="97267" cy="96652"/>
            </a:xfrm>
            <a:custGeom>
              <a:avLst/>
              <a:gdLst>
                <a:gd name="T0" fmla="*/ 158 w 158"/>
                <a:gd name="T1" fmla="*/ 78 h 157"/>
                <a:gd name="T2" fmla="*/ 158 w 158"/>
                <a:gd name="T3" fmla="*/ 78 h 157"/>
                <a:gd name="T4" fmla="*/ 157 w 158"/>
                <a:gd name="T5" fmla="*/ 62 h 157"/>
                <a:gd name="T6" fmla="*/ 152 w 158"/>
                <a:gd name="T7" fmla="*/ 47 h 157"/>
                <a:gd name="T8" fmla="*/ 145 w 158"/>
                <a:gd name="T9" fmla="*/ 33 h 157"/>
                <a:gd name="T10" fmla="*/ 135 w 158"/>
                <a:gd name="T11" fmla="*/ 22 h 157"/>
                <a:gd name="T12" fmla="*/ 124 w 158"/>
                <a:gd name="T13" fmla="*/ 13 h 157"/>
                <a:gd name="T14" fmla="*/ 110 w 158"/>
                <a:gd name="T15" fmla="*/ 5 h 157"/>
                <a:gd name="T16" fmla="*/ 95 w 158"/>
                <a:gd name="T17" fmla="*/ 2 h 157"/>
                <a:gd name="T18" fmla="*/ 79 w 158"/>
                <a:gd name="T19" fmla="*/ 0 h 157"/>
                <a:gd name="T20" fmla="*/ 79 w 158"/>
                <a:gd name="T21" fmla="*/ 0 h 157"/>
                <a:gd name="T22" fmla="*/ 64 w 158"/>
                <a:gd name="T23" fmla="*/ 2 h 157"/>
                <a:gd name="T24" fmla="*/ 49 w 158"/>
                <a:gd name="T25" fmla="*/ 5 h 157"/>
                <a:gd name="T26" fmla="*/ 35 w 158"/>
                <a:gd name="T27" fmla="*/ 13 h 157"/>
                <a:gd name="T28" fmla="*/ 24 w 158"/>
                <a:gd name="T29" fmla="*/ 22 h 157"/>
                <a:gd name="T30" fmla="*/ 14 w 158"/>
                <a:gd name="T31" fmla="*/ 33 h 157"/>
                <a:gd name="T32" fmla="*/ 7 w 158"/>
                <a:gd name="T33" fmla="*/ 47 h 157"/>
                <a:gd name="T34" fmla="*/ 2 w 158"/>
                <a:gd name="T35" fmla="*/ 62 h 157"/>
                <a:gd name="T36" fmla="*/ 0 w 158"/>
                <a:gd name="T37" fmla="*/ 78 h 157"/>
                <a:gd name="T38" fmla="*/ 0 w 158"/>
                <a:gd name="T39" fmla="*/ 78 h 157"/>
                <a:gd name="T40" fmla="*/ 2 w 158"/>
                <a:gd name="T41" fmla="*/ 93 h 157"/>
                <a:gd name="T42" fmla="*/ 7 w 158"/>
                <a:gd name="T43" fmla="*/ 108 h 157"/>
                <a:gd name="T44" fmla="*/ 14 w 158"/>
                <a:gd name="T45" fmla="*/ 122 h 157"/>
                <a:gd name="T46" fmla="*/ 24 w 158"/>
                <a:gd name="T47" fmla="*/ 133 h 157"/>
                <a:gd name="T48" fmla="*/ 35 w 158"/>
                <a:gd name="T49" fmla="*/ 143 h 157"/>
                <a:gd name="T50" fmla="*/ 49 w 158"/>
                <a:gd name="T51" fmla="*/ 152 h 157"/>
                <a:gd name="T52" fmla="*/ 64 w 158"/>
                <a:gd name="T53" fmla="*/ 155 h 157"/>
                <a:gd name="T54" fmla="*/ 79 w 158"/>
                <a:gd name="T55" fmla="*/ 157 h 157"/>
                <a:gd name="T56" fmla="*/ 79 w 158"/>
                <a:gd name="T57" fmla="*/ 157 h 157"/>
                <a:gd name="T58" fmla="*/ 95 w 158"/>
                <a:gd name="T59" fmla="*/ 155 h 157"/>
                <a:gd name="T60" fmla="*/ 110 w 158"/>
                <a:gd name="T61" fmla="*/ 152 h 157"/>
                <a:gd name="T62" fmla="*/ 124 w 158"/>
                <a:gd name="T63" fmla="*/ 143 h 157"/>
                <a:gd name="T64" fmla="*/ 135 w 158"/>
                <a:gd name="T65" fmla="*/ 133 h 157"/>
                <a:gd name="T66" fmla="*/ 145 w 158"/>
                <a:gd name="T67" fmla="*/ 122 h 157"/>
                <a:gd name="T68" fmla="*/ 152 w 158"/>
                <a:gd name="T69" fmla="*/ 108 h 157"/>
                <a:gd name="T70" fmla="*/ 157 w 158"/>
                <a:gd name="T71" fmla="*/ 93 h 157"/>
                <a:gd name="T72" fmla="*/ 158 w 158"/>
                <a:gd name="T73" fmla="*/ 78 h 157"/>
                <a:gd name="T74" fmla="*/ 158 w 158"/>
                <a:gd name="T75" fmla="*/ 7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8" h="157">
                  <a:moveTo>
                    <a:pt x="158" y="78"/>
                  </a:moveTo>
                  <a:lnTo>
                    <a:pt x="158" y="78"/>
                  </a:lnTo>
                  <a:lnTo>
                    <a:pt x="157" y="62"/>
                  </a:lnTo>
                  <a:lnTo>
                    <a:pt x="152" y="47"/>
                  </a:lnTo>
                  <a:lnTo>
                    <a:pt x="145" y="33"/>
                  </a:lnTo>
                  <a:lnTo>
                    <a:pt x="135" y="22"/>
                  </a:lnTo>
                  <a:lnTo>
                    <a:pt x="124" y="13"/>
                  </a:lnTo>
                  <a:lnTo>
                    <a:pt x="110" y="5"/>
                  </a:lnTo>
                  <a:lnTo>
                    <a:pt x="95" y="2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64" y="2"/>
                  </a:lnTo>
                  <a:lnTo>
                    <a:pt x="49" y="5"/>
                  </a:lnTo>
                  <a:lnTo>
                    <a:pt x="35" y="13"/>
                  </a:lnTo>
                  <a:lnTo>
                    <a:pt x="24" y="22"/>
                  </a:lnTo>
                  <a:lnTo>
                    <a:pt x="14" y="33"/>
                  </a:lnTo>
                  <a:lnTo>
                    <a:pt x="7" y="47"/>
                  </a:lnTo>
                  <a:lnTo>
                    <a:pt x="2" y="6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2" y="93"/>
                  </a:lnTo>
                  <a:lnTo>
                    <a:pt x="7" y="108"/>
                  </a:lnTo>
                  <a:lnTo>
                    <a:pt x="14" y="122"/>
                  </a:lnTo>
                  <a:lnTo>
                    <a:pt x="24" y="133"/>
                  </a:lnTo>
                  <a:lnTo>
                    <a:pt x="35" y="143"/>
                  </a:lnTo>
                  <a:lnTo>
                    <a:pt x="49" y="152"/>
                  </a:lnTo>
                  <a:lnTo>
                    <a:pt x="64" y="155"/>
                  </a:lnTo>
                  <a:lnTo>
                    <a:pt x="79" y="157"/>
                  </a:lnTo>
                  <a:lnTo>
                    <a:pt x="79" y="157"/>
                  </a:lnTo>
                  <a:lnTo>
                    <a:pt x="95" y="155"/>
                  </a:lnTo>
                  <a:lnTo>
                    <a:pt x="110" y="152"/>
                  </a:lnTo>
                  <a:lnTo>
                    <a:pt x="124" y="143"/>
                  </a:lnTo>
                  <a:lnTo>
                    <a:pt x="135" y="133"/>
                  </a:lnTo>
                  <a:lnTo>
                    <a:pt x="145" y="122"/>
                  </a:lnTo>
                  <a:lnTo>
                    <a:pt x="152" y="108"/>
                  </a:lnTo>
                  <a:lnTo>
                    <a:pt x="157" y="93"/>
                  </a:lnTo>
                  <a:lnTo>
                    <a:pt x="158" y="78"/>
                  </a:lnTo>
                  <a:lnTo>
                    <a:pt x="158" y="78"/>
                  </a:lnTo>
                  <a:close/>
                </a:path>
              </a:pathLst>
            </a:custGeom>
            <a:solidFill>
              <a:srgbClr val="91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2BEFAD60-6691-B24C-B3E0-06E9901FE211}"/>
              </a:ext>
            </a:extLst>
          </p:cNvPr>
          <p:cNvGrpSpPr/>
          <p:nvPr/>
        </p:nvGrpSpPr>
        <p:grpSpPr>
          <a:xfrm>
            <a:off x="7963287" y="1695736"/>
            <a:ext cx="486507" cy="472704"/>
            <a:chOff x="5901683" y="1456101"/>
            <a:chExt cx="794135" cy="734116"/>
          </a:xfrm>
        </p:grpSpPr>
        <p:sp>
          <p:nvSpPr>
            <p:cNvPr id="258" name="Rectangle: Rounded Corners 259">
              <a:extLst>
                <a:ext uri="{FF2B5EF4-FFF2-40B4-BE49-F238E27FC236}">
                  <a16:creationId xmlns:a16="http://schemas.microsoft.com/office/drawing/2014/main" id="{D008BE28-B598-424B-A475-41668A57244E}"/>
                </a:ext>
              </a:extLst>
            </p:cNvPr>
            <p:cNvSpPr/>
            <p:nvPr/>
          </p:nvSpPr>
          <p:spPr>
            <a:xfrm>
              <a:off x="5901683" y="1456101"/>
              <a:ext cx="794135" cy="734116"/>
            </a:xfrm>
            <a:prstGeom prst="roundRect">
              <a:avLst>
                <a:gd name="adj" fmla="val 11692"/>
              </a:avLst>
            </a:prstGeom>
            <a:solidFill>
              <a:schemeClr val="bg1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9902C9A2-AAE1-4748-B141-EBA9FCA9CADD}"/>
                </a:ext>
              </a:extLst>
            </p:cNvPr>
            <p:cNvSpPr/>
            <p:nvPr/>
          </p:nvSpPr>
          <p:spPr>
            <a:xfrm>
              <a:off x="5975422" y="1648091"/>
              <a:ext cx="646657" cy="191143"/>
            </a:xfrm>
            <a:prstGeom prst="rect">
              <a:avLst/>
            </a:prstGeom>
          </p:spPr>
          <p:txBody>
            <a:bodyPr wrap="none" lIns="91416" tIns="0" rIns="91416" bIns="0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APP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63E2BAFE-05B8-5543-8E14-722B875645F3}"/>
                </a:ext>
              </a:extLst>
            </p:cNvPr>
            <p:cNvSpPr/>
            <p:nvPr/>
          </p:nvSpPr>
          <p:spPr>
            <a:xfrm>
              <a:off x="5977453" y="1834357"/>
              <a:ext cx="625025" cy="334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OS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7C1D5B9-B4C3-1A4B-BE24-B50A19BAC138}"/>
                </a:ext>
              </a:extLst>
            </p:cNvPr>
            <p:cNvCxnSpPr>
              <a:cxnSpLocks/>
            </p:cNvCxnSpPr>
            <p:nvPr/>
          </p:nvCxnSpPr>
          <p:spPr>
            <a:xfrm>
              <a:off x="6034061" y="1867727"/>
              <a:ext cx="530351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87B120C4-CE5E-3D40-A54D-FBF791A30D4B}"/>
                </a:ext>
              </a:extLst>
            </p:cNvPr>
            <p:cNvGrpSpPr/>
            <p:nvPr/>
          </p:nvGrpSpPr>
          <p:grpSpPr>
            <a:xfrm>
              <a:off x="5903573" y="1458240"/>
              <a:ext cx="791328" cy="731184"/>
              <a:chOff x="4769513" y="1267041"/>
              <a:chExt cx="708040" cy="654226"/>
            </a:xfrm>
          </p:grpSpPr>
          <p:sp>
            <p:nvSpPr>
              <p:cNvPr id="265" name="Freeform 27">
                <a:extLst>
                  <a:ext uri="{FF2B5EF4-FFF2-40B4-BE49-F238E27FC236}">
                    <a16:creationId xmlns:a16="http://schemas.microsoft.com/office/drawing/2014/main" id="{F2977F68-74E0-4F49-90AE-B4654B4CF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9513" y="1267041"/>
                <a:ext cx="708040" cy="654226"/>
              </a:xfrm>
              <a:custGeom>
                <a:avLst/>
                <a:gdLst>
                  <a:gd name="T0" fmla="*/ 120 w 1171"/>
                  <a:gd name="T1" fmla="*/ 1082 h 1082"/>
                  <a:gd name="T2" fmla="*/ 108 w 1171"/>
                  <a:gd name="T3" fmla="*/ 1082 h 1082"/>
                  <a:gd name="T4" fmla="*/ 85 w 1171"/>
                  <a:gd name="T5" fmla="*/ 1077 h 1082"/>
                  <a:gd name="T6" fmla="*/ 63 w 1171"/>
                  <a:gd name="T7" fmla="*/ 1067 h 1082"/>
                  <a:gd name="T8" fmla="*/ 43 w 1171"/>
                  <a:gd name="T9" fmla="*/ 1056 h 1082"/>
                  <a:gd name="T10" fmla="*/ 28 w 1171"/>
                  <a:gd name="T11" fmla="*/ 1039 h 1082"/>
                  <a:gd name="T12" fmla="*/ 15 w 1171"/>
                  <a:gd name="T13" fmla="*/ 1019 h 1082"/>
                  <a:gd name="T14" fmla="*/ 5 w 1171"/>
                  <a:gd name="T15" fmla="*/ 997 h 1082"/>
                  <a:gd name="T16" fmla="*/ 0 w 1171"/>
                  <a:gd name="T17" fmla="*/ 974 h 1082"/>
                  <a:gd name="T18" fmla="*/ 0 w 1171"/>
                  <a:gd name="T19" fmla="*/ 120 h 1082"/>
                  <a:gd name="T20" fmla="*/ 0 w 1171"/>
                  <a:gd name="T21" fmla="*/ 109 h 1082"/>
                  <a:gd name="T22" fmla="*/ 5 w 1171"/>
                  <a:gd name="T23" fmla="*/ 85 h 1082"/>
                  <a:gd name="T24" fmla="*/ 15 w 1171"/>
                  <a:gd name="T25" fmla="*/ 64 h 1082"/>
                  <a:gd name="T26" fmla="*/ 28 w 1171"/>
                  <a:gd name="T27" fmla="*/ 44 h 1082"/>
                  <a:gd name="T28" fmla="*/ 43 w 1171"/>
                  <a:gd name="T29" fmla="*/ 27 h 1082"/>
                  <a:gd name="T30" fmla="*/ 63 w 1171"/>
                  <a:gd name="T31" fmla="*/ 15 h 1082"/>
                  <a:gd name="T32" fmla="*/ 85 w 1171"/>
                  <a:gd name="T33" fmla="*/ 5 h 1082"/>
                  <a:gd name="T34" fmla="*/ 108 w 1171"/>
                  <a:gd name="T35" fmla="*/ 0 h 1082"/>
                  <a:gd name="T36" fmla="*/ 1050 w 1171"/>
                  <a:gd name="T37" fmla="*/ 0 h 1082"/>
                  <a:gd name="T38" fmla="*/ 1063 w 1171"/>
                  <a:gd name="T39" fmla="*/ 0 h 1082"/>
                  <a:gd name="T40" fmla="*/ 1086 w 1171"/>
                  <a:gd name="T41" fmla="*/ 5 h 1082"/>
                  <a:gd name="T42" fmla="*/ 1108 w 1171"/>
                  <a:gd name="T43" fmla="*/ 15 h 1082"/>
                  <a:gd name="T44" fmla="*/ 1126 w 1171"/>
                  <a:gd name="T45" fmla="*/ 27 h 1082"/>
                  <a:gd name="T46" fmla="*/ 1143 w 1171"/>
                  <a:gd name="T47" fmla="*/ 44 h 1082"/>
                  <a:gd name="T48" fmla="*/ 1156 w 1171"/>
                  <a:gd name="T49" fmla="*/ 64 h 1082"/>
                  <a:gd name="T50" fmla="*/ 1164 w 1171"/>
                  <a:gd name="T51" fmla="*/ 85 h 1082"/>
                  <a:gd name="T52" fmla="*/ 1169 w 1171"/>
                  <a:gd name="T53" fmla="*/ 109 h 1082"/>
                  <a:gd name="T54" fmla="*/ 1171 w 1171"/>
                  <a:gd name="T55" fmla="*/ 962 h 1082"/>
                  <a:gd name="T56" fmla="*/ 1169 w 1171"/>
                  <a:gd name="T57" fmla="*/ 974 h 1082"/>
                  <a:gd name="T58" fmla="*/ 1164 w 1171"/>
                  <a:gd name="T59" fmla="*/ 997 h 1082"/>
                  <a:gd name="T60" fmla="*/ 1156 w 1171"/>
                  <a:gd name="T61" fmla="*/ 1019 h 1082"/>
                  <a:gd name="T62" fmla="*/ 1143 w 1171"/>
                  <a:gd name="T63" fmla="*/ 1039 h 1082"/>
                  <a:gd name="T64" fmla="*/ 1126 w 1171"/>
                  <a:gd name="T65" fmla="*/ 1056 h 1082"/>
                  <a:gd name="T66" fmla="*/ 1108 w 1171"/>
                  <a:gd name="T67" fmla="*/ 1067 h 1082"/>
                  <a:gd name="T68" fmla="*/ 1086 w 1171"/>
                  <a:gd name="T69" fmla="*/ 1077 h 1082"/>
                  <a:gd name="T70" fmla="*/ 1063 w 1171"/>
                  <a:gd name="T71" fmla="*/ 1082 h 1082"/>
                  <a:gd name="T72" fmla="*/ 1050 w 1171"/>
                  <a:gd name="T73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71" h="1082">
                    <a:moveTo>
                      <a:pt x="1050" y="1082"/>
                    </a:moveTo>
                    <a:lnTo>
                      <a:pt x="120" y="1082"/>
                    </a:lnTo>
                    <a:lnTo>
                      <a:pt x="120" y="1082"/>
                    </a:lnTo>
                    <a:lnTo>
                      <a:pt x="108" y="1082"/>
                    </a:lnTo>
                    <a:lnTo>
                      <a:pt x="96" y="1080"/>
                    </a:lnTo>
                    <a:lnTo>
                      <a:pt x="85" y="1077"/>
                    </a:lnTo>
                    <a:lnTo>
                      <a:pt x="73" y="1072"/>
                    </a:lnTo>
                    <a:lnTo>
                      <a:pt x="63" y="1067"/>
                    </a:lnTo>
                    <a:lnTo>
                      <a:pt x="53" y="1062"/>
                    </a:lnTo>
                    <a:lnTo>
                      <a:pt x="43" y="1056"/>
                    </a:lnTo>
                    <a:lnTo>
                      <a:pt x="35" y="1047"/>
                    </a:lnTo>
                    <a:lnTo>
                      <a:pt x="28" y="1039"/>
                    </a:lnTo>
                    <a:lnTo>
                      <a:pt x="20" y="1029"/>
                    </a:lnTo>
                    <a:lnTo>
                      <a:pt x="15" y="1019"/>
                    </a:lnTo>
                    <a:lnTo>
                      <a:pt x="10" y="1009"/>
                    </a:lnTo>
                    <a:lnTo>
                      <a:pt x="5" y="997"/>
                    </a:lnTo>
                    <a:lnTo>
                      <a:pt x="3" y="986"/>
                    </a:lnTo>
                    <a:lnTo>
                      <a:pt x="0" y="974"/>
                    </a:lnTo>
                    <a:lnTo>
                      <a:pt x="0" y="962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09"/>
                    </a:lnTo>
                    <a:lnTo>
                      <a:pt x="3" y="97"/>
                    </a:lnTo>
                    <a:lnTo>
                      <a:pt x="5" y="85"/>
                    </a:lnTo>
                    <a:lnTo>
                      <a:pt x="10" y="74"/>
                    </a:lnTo>
                    <a:lnTo>
                      <a:pt x="15" y="64"/>
                    </a:lnTo>
                    <a:lnTo>
                      <a:pt x="20" y="54"/>
                    </a:lnTo>
                    <a:lnTo>
                      <a:pt x="28" y="44"/>
                    </a:lnTo>
                    <a:lnTo>
                      <a:pt x="35" y="35"/>
                    </a:lnTo>
                    <a:lnTo>
                      <a:pt x="43" y="27"/>
                    </a:lnTo>
                    <a:lnTo>
                      <a:pt x="53" y="20"/>
                    </a:lnTo>
                    <a:lnTo>
                      <a:pt x="63" y="15"/>
                    </a:lnTo>
                    <a:lnTo>
                      <a:pt x="73" y="10"/>
                    </a:lnTo>
                    <a:lnTo>
                      <a:pt x="85" y="5"/>
                    </a:lnTo>
                    <a:lnTo>
                      <a:pt x="96" y="2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050" y="0"/>
                    </a:lnTo>
                    <a:lnTo>
                      <a:pt x="1050" y="0"/>
                    </a:lnTo>
                    <a:lnTo>
                      <a:pt x="1063" y="0"/>
                    </a:lnTo>
                    <a:lnTo>
                      <a:pt x="1075" y="2"/>
                    </a:lnTo>
                    <a:lnTo>
                      <a:pt x="1086" y="5"/>
                    </a:lnTo>
                    <a:lnTo>
                      <a:pt x="1096" y="10"/>
                    </a:lnTo>
                    <a:lnTo>
                      <a:pt x="1108" y="15"/>
                    </a:lnTo>
                    <a:lnTo>
                      <a:pt x="1118" y="20"/>
                    </a:lnTo>
                    <a:lnTo>
                      <a:pt x="1126" y="27"/>
                    </a:lnTo>
                    <a:lnTo>
                      <a:pt x="1134" y="35"/>
                    </a:lnTo>
                    <a:lnTo>
                      <a:pt x="1143" y="44"/>
                    </a:lnTo>
                    <a:lnTo>
                      <a:pt x="1149" y="54"/>
                    </a:lnTo>
                    <a:lnTo>
                      <a:pt x="1156" y="64"/>
                    </a:lnTo>
                    <a:lnTo>
                      <a:pt x="1161" y="74"/>
                    </a:lnTo>
                    <a:lnTo>
                      <a:pt x="1164" y="85"/>
                    </a:lnTo>
                    <a:lnTo>
                      <a:pt x="1168" y="97"/>
                    </a:lnTo>
                    <a:lnTo>
                      <a:pt x="1169" y="109"/>
                    </a:lnTo>
                    <a:lnTo>
                      <a:pt x="1171" y="120"/>
                    </a:lnTo>
                    <a:lnTo>
                      <a:pt x="1171" y="962"/>
                    </a:lnTo>
                    <a:lnTo>
                      <a:pt x="1171" y="962"/>
                    </a:lnTo>
                    <a:lnTo>
                      <a:pt x="1169" y="974"/>
                    </a:lnTo>
                    <a:lnTo>
                      <a:pt x="1168" y="986"/>
                    </a:lnTo>
                    <a:lnTo>
                      <a:pt x="1164" y="997"/>
                    </a:lnTo>
                    <a:lnTo>
                      <a:pt x="1161" y="1009"/>
                    </a:lnTo>
                    <a:lnTo>
                      <a:pt x="1156" y="1019"/>
                    </a:lnTo>
                    <a:lnTo>
                      <a:pt x="1149" y="1029"/>
                    </a:lnTo>
                    <a:lnTo>
                      <a:pt x="1143" y="1039"/>
                    </a:lnTo>
                    <a:lnTo>
                      <a:pt x="1134" y="1047"/>
                    </a:lnTo>
                    <a:lnTo>
                      <a:pt x="1126" y="1056"/>
                    </a:lnTo>
                    <a:lnTo>
                      <a:pt x="1118" y="1062"/>
                    </a:lnTo>
                    <a:lnTo>
                      <a:pt x="1108" y="1067"/>
                    </a:lnTo>
                    <a:lnTo>
                      <a:pt x="1096" y="1072"/>
                    </a:lnTo>
                    <a:lnTo>
                      <a:pt x="1086" y="1077"/>
                    </a:lnTo>
                    <a:lnTo>
                      <a:pt x="1075" y="1080"/>
                    </a:lnTo>
                    <a:lnTo>
                      <a:pt x="1063" y="1082"/>
                    </a:lnTo>
                    <a:lnTo>
                      <a:pt x="1050" y="1082"/>
                    </a:lnTo>
                    <a:lnTo>
                      <a:pt x="1050" y="1082"/>
                    </a:lnTo>
                    <a:close/>
                  </a:path>
                </a:pathLst>
              </a:cu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66" name="Line 28">
                <a:extLst>
                  <a:ext uri="{FF2B5EF4-FFF2-40B4-BE49-F238E27FC236}">
                    <a16:creationId xmlns:a16="http://schemas.microsoft.com/office/drawing/2014/main" id="{390FBDEB-61C7-DE43-83CF-6EDEBAD2A8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9513" y="1392202"/>
                <a:ext cx="708040" cy="0"/>
              </a:xfrm>
              <a:prstGeom prst="line">
                <a:avLst/>
              </a:pr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67" name="Freeform 29">
                <a:extLst>
                  <a:ext uri="{FF2B5EF4-FFF2-40B4-BE49-F238E27FC236}">
                    <a16:creationId xmlns:a16="http://schemas.microsoft.com/office/drawing/2014/main" id="{86AF08CE-C640-F54C-B8D0-D27F3A602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8536" y="1297273"/>
                <a:ext cx="319253" cy="70744"/>
              </a:xfrm>
              <a:custGeom>
                <a:avLst/>
                <a:gdLst>
                  <a:gd name="T0" fmla="*/ 528 w 528"/>
                  <a:gd name="T1" fmla="*/ 117 h 117"/>
                  <a:gd name="T2" fmla="*/ 33 w 528"/>
                  <a:gd name="T3" fmla="*/ 117 h 117"/>
                  <a:gd name="T4" fmla="*/ 33 w 528"/>
                  <a:gd name="T5" fmla="*/ 117 h 117"/>
                  <a:gd name="T6" fmla="*/ 0 w 528"/>
                  <a:gd name="T7" fmla="*/ 117 h 117"/>
                  <a:gd name="T8" fmla="*/ 0 w 528"/>
                  <a:gd name="T9" fmla="*/ 49 h 117"/>
                  <a:gd name="T10" fmla="*/ 0 w 528"/>
                  <a:gd name="T11" fmla="*/ 49 h 117"/>
                  <a:gd name="T12" fmla="*/ 0 w 528"/>
                  <a:gd name="T13" fmla="*/ 40 h 117"/>
                  <a:gd name="T14" fmla="*/ 4 w 528"/>
                  <a:gd name="T15" fmla="*/ 32 h 117"/>
                  <a:gd name="T16" fmla="*/ 7 w 528"/>
                  <a:gd name="T17" fmla="*/ 25 h 117"/>
                  <a:gd name="T18" fmla="*/ 13 w 528"/>
                  <a:gd name="T19" fmla="*/ 17 h 117"/>
                  <a:gd name="T20" fmla="*/ 20 w 528"/>
                  <a:gd name="T21" fmla="*/ 10 h 117"/>
                  <a:gd name="T22" fmla="*/ 28 w 528"/>
                  <a:gd name="T23" fmla="*/ 5 h 117"/>
                  <a:gd name="T24" fmla="*/ 38 w 528"/>
                  <a:gd name="T25" fmla="*/ 2 h 117"/>
                  <a:gd name="T26" fmla="*/ 48 w 528"/>
                  <a:gd name="T27" fmla="*/ 0 h 117"/>
                  <a:gd name="T28" fmla="*/ 473 w 528"/>
                  <a:gd name="T29" fmla="*/ 0 h 117"/>
                  <a:gd name="T30" fmla="*/ 473 w 528"/>
                  <a:gd name="T31" fmla="*/ 0 h 117"/>
                  <a:gd name="T32" fmla="*/ 488 w 528"/>
                  <a:gd name="T33" fmla="*/ 2 h 117"/>
                  <a:gd name="T34" fmla="*/ 499 w 528"/>
                  <a:gd name="T35" fmla="*/ 7 h 117"/>
                  <a:gd name="T36" fmla="*/ 509 w 528"/>
                  <a:gd name="T37" fmla="*/ 14 h 117"/>
                  <a:gd name="T38" fmla="*/ 516 w 528"/>
                  <a:gd name="T39" fmla="*/ 24 h 117"/>
                  <a:gd name="T40" fmla="*/ 521 w 528"/>
                  <a:gd name="T41" fmla="*/ 37 h 117"/>
                  <a:gd name="T42" fmla="*/ 524 w 528"/>
                  <a:gd name="T43" fmla="*/ 50 h 117"/>
                  <a:gd name="T44" fmla="*/ 526 w 528"/>
                  <a:gd name="T45" fmla="*/ 65 h 117"/>
                  <a:gd name="T46" fmla="*/ 528 w 528"/>
                  <a:gd name="T47" fmla="*/ 82 h 117"/>
                  <a:gd name="T48" fmla="*/ 528 w 528"/>
                  <a:gd name="T49" fmla="*/ 82 h 117"/>
                  <a:gd name="T50" fmla="*/ 528 w 528"/>
                  <a:gd name="T51" fmla="*/ 82 h 117"/>
                  <a:gd name="T52" fmla="*/ 528 w 528"/>
                  <a:gd name="T53" fmla="*/ 117 h 117"/>
                  <a:gd name="T54" fmla="*/ 528 w 528"/>
                  <a:gd name="T5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28" h="117">
                    <a:moveTo>
                      <a:pt x="528" y="117"/>
                    </a:moveTo>
                    <a:lnTo>
                      <a:pt x="33" y="117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0"/>
                    </a:lnTo>
                    <a:lnTo>
                      <a:pt x="4" y="32"/>
                    </a:lnTo>
                    <a:lnTo>
                      <a:pt x="7" y="25"/>
                    </a:lnTo>
                    <a:lnTo>
                      <a:pt x="13" y="17"/>
                    </a:lnTo>
                    <a:lnTo>
                      <a:pt x="20" y="10"/>
                    </a:lnTo>
                    <a:lnTo>
                      <a:pt x="28" y="5"/>
                    </a:lnTo>
                    <a:lnTo>
                      <a:pt x="38" y="2"/>
                    </a:lnTo>
                    <a:lnTo>
                      <a:pt x="48" y="0"/>
                    </a:lnTo>
                    <a:lnTo>
                      <a:pt x="473" y="0"/>
                    </a:lnTo>
                    <a:lnTo>
                      <a:pt x="473" y="0"/>
                    </a:lnTo>
                    <a:lnTo>
                      <a:pt x="488" y="2"/>
                    </a:lnTo>
                    <a:lnTo>
                      <a:pt x="499" y="7"/>
                    </a:lnTo>
                    <a:lnTo>
                      <a:pt x="509" y="14"/>
                    </a:lnTo>
                    <a:lnTo>
                      <a:pt x="516" y="24"/>
                    </a:lnTo>
                    <a:lnTo>
                      <a:pt x="521" y="37"/>
                    </a:lnTo>
                    <a:lnTo>
                      <a:pt x="524" y="50"/>
                    </a:lnTo>
                    <a:lnTo>
                      <a:pt x="526" y="65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117"/>
                    </a:lnTo>
                    <a:lnTo>
                      <a:pt x="528" y="117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68" name="Freeform 30">
                <a:extLst>
                  <a:ext uri="{FF2B5EF4-FFF2-40B4-BE49-F238E27FC236}">
                    <a16:creationId xmlns:a16="http://schemas.microsoft.com/office/drawing/2014/main" id="{A88AE5C2-94EB-8541-A048-4A4DE5D36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6628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69" name="Freeform 31">
                <a:extLst>
                  <a:ext uri="{FF2B5EF4-FFF2-40B4-BE49-F238E27FC236}">
                    <a16:creationId xmlns:a16="http://schemas.microsoft.com/office/drawing/2014/main" id="{BCB2F7A3-EB79-8146-9AB4-22399A4F1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7093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7 w 53"/>
                  <a:gd name="T11" fmla="*/ 3 h 55"/>
                  <a:gd name="T12" fmla="*/ 32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9 w 53"/>
                  <a:gd name="T23" fmla="*/ 8 h 55"/>
                  <a:gd name="T24" fmla="*/ 2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2 w 53"/>
                  <a:gd name="T35" fmla="*/ 38 h 55"/>
                  <a:gd name="T36" fmla="*/ 9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2 w 53"/>
                  <a:gd name="T47" fmla="*/ 53 h 55"/>
                  <a:gd name="T48" fmla="*/ 37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70" name="Freeform 32">
                <a:extLst>
                  <a:ext uri="{FF2B5EF4-FFF2-40B4-BE49-F238E27FC236}">
                    <a16:creationId xmlns:a16="http://schemas.microsoft.com/office/drawing/2014/main" id="{8BE85C4C-F813-A544-B418-047CA11D7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558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71" name="Freeform 33">
                <a:extLst>
                  <a:ext uri="{FF2B5EF4-FFF2-40B4-BE49-F238E27FC236}">
                    <a16:creationId xmlns:a16="http://schemas.microsoft.com/office/drawing/2014/main" id="{D802FA82-A40A-864F-9756-2401A9887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2443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72" name="Freeform 34">
                <a:extLst>
                  <a:ext uri="{FF2B5EF4-FFF2-40B4-BE49-F238E27FC236}">
                    <a16:creationId xmlns:a16="http://schemas.microsoft.com/office/drawing/2014/main" id="{AC7ED091-A4D6-F84C-BBB2-3B76AA0C6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2907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7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2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2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7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73" name="Freeform 35">
                <a:extLst>
                  <a:ext uri="{FF2B5EF4-FFF2-40B4-BE49-F238E27FC236}">
                    <a16:creationId xmlns:a16="http://schemas.microsoft.com/office/drawing/2014/main" id="{D2B7E1E1-CCA9-4843-8B01-166152F2A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372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BD65286A-9ABE-004C-BE48-8D4079227A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9170" y="2676615"/>
            <a:ext cx="743569" cy="743569"/>
          </a:xfrm>
          <a:prstGeom prst="rect">
            <a:avLst/>
          </a:prstGeom>
        </p:spPr>
      </p:pic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8B3BCD7-3646-544C-998A-ED07862B8494}"/>
              </a:ext>
            </a:extLst>
          </p:cNvPr>
          <p:cNvGrpSpPr/>
          <p:nvPr/>
        </p:nvGrpSpPr>
        <p:grpSpPr>
          <a:xfrm>
            <a:off x="9521322" y="3599078"/>
            <a:ext cx="1004191" cy="703335"/>
            <a:chOff x="5416225" y="5349240"/>
            <a:chExt cx="1073216" cy="858478"/>
          </a:xfrm>
        </p:grpSpPr>
        <p:sp>
          <p:nvSpPr>
            <p:cNvPr id="292" name="Freeform 28">
              <a:extLst>
                <a:ext uri="{FF2B5EF4-FFF2-40B4-BE49-F238E27FC236}">
                  <a16:creationId xmlns:a16="http://schemas.microsoft.com/office/drawing/2014/main" id="{77FE1F0B-3D4C-3F4F-BD69-24208B336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225" y="5349240"/>
              <a:ext cx="1073216" cy="858478"/>
            </a:xfrm>
            <a:custGeom>
              <a:avLst/>
              <a:gdLst>
                <a:gd name="T0" fmla="*/ 2190 w 3702"/>
                <a:gd name="T1" fmla="*/ 11 h 1989"/>
                <a:gd name="T2" fmla="*/ 2389 w 3702"/>
                <a:gd name="T3" fmla="*/ 69 h 1989"/>
                <a:gd name="T4" fmla="*/ 2557 w 3702"/>
                <a:gd name="T5" fmla="*/ 165 h 1989"/>
                <a:gd name="T6" fmla="*/ 2685 w 3702"/>
                <a:gd name="T7" fmla="*/ 294 h 1989"/>
                <a:gd name="T8" fmla="*/ 2838 w 3702"/>
                <a:gd name="T9" fmla="*/ 316 h 1989"/>
                <a:gd name="T10" fmla="*/ 3033 w 3702"/>
                <a:gd name="T11" fmla="*/ 309 h 1989"/>
                <a:gd name="T12" fmla="*/ 3243 w 3702"/>
                <a:gd name="T13" fmla="*/ 352 h 1989"/>
                <a:gd name="T14" fmla="*/ 3425 w 3702"/>
                <a:gd name="T15" fmla="*/ 439 h 1989"/>
                <a:gd name="T16" fmla="*/ 3568 w 3702"/>
                <a:gd name="T17" fmla="*/ 560 h 1989"/>
                <a:gd name="T18" fmla="*/ 3664 w 3702"/>
                <a:gd name="T19" fmla="*/ 709 h 1989"/>
                <a:gd name="T20" fmla="*/ 3702 w 3702"/>
                <a:gd name="T21" fmla="*/ 874 h 1989"/>
                <a:gd name="T22" fmla="*/ 3681 w 3702"/>
                <a:gd name="T23" fmla="*/ 1037 h 1989"/>
                <a:gd name="T24" fmla="*/ 3606 w 3702"/>
                <a:gd name="T25" fmla="*/ 1179 h 1989"/>
                <a:gd name="T26" fmla="*/ 3488 w 3702"/>
                <a:gd name="T27" fmla="*/ 1295 h 1989"/>
                <a:gd name="T28" fmla="*/ 3334 w 3702"/>
                <a:gd name="T29" fmla="*/ 1382 h 1989"/>
                <a:gd name="T30" fmla="*/ 3154 w 3702"/>
                <a:gd name="T31" fmla="*/ 1432 h 1989"/>
                <a:gd name="T32" fmla="*/ 2999 w 3702"/>
                <a:gd name="T33" fmla="*/ 1491 h 1989"/>
                <a:gd name="T34" fmla="*/ 2893 w 3702"/>
                <a:gd name="T35" fmla="*/ 1618 h 1989"/>
                <a:gd name="T36" fmla="*/ 2747 w 3702"/>
                <a:gd name="T37" fmla="*/ 1716 h 1989"/>
                <a:gd name="T38" fmla="*/ 2571 w 3702"/>
                <a:gd name="T39" fmla="*/ 1779 h 1989"/>
                <a:gd name="T40" fmla="*/ 2373 w 3702"/>
                <a:gd name="T41" fmla="*/ 1800 h 1989"/>
                <a:gd name="T42" fmla="*/ 2176 w 3702"/>
                <a:gd name="T43" fmla="*/ 1776 h 1989"/>
                <a:gd name="T44" fmla="*/ 2017 w 3702"/>
                <a:gd name="T45" fmla="*/ 1784 h 1989"/>
                <a:gd name="T46" fmla="*/ 1869 w 3702"/>
                <a:gd name="T47" fmla="*/ 1893 h 1989"/>
                <a:gd name="T48" fmla="*/ 1686 w 3702"/>
                <a:gd name="T49" fmla="*/ 1964 h 1989"/>
                <a:gd name="T50" fmla="*/ 1477 w 3702"/>
                <a:gd name="T51" fmla="*/ 1989 h 1989"/>
                <a:gd name="T52" fmla="*/ 1264 w 3702"/>
                <a:gd name="T53" fmla="*/ 1963 h 1989"/>
                <a:gd name="T54" fmla="*/ 1074 w 3702"/>
                <a:gd name="T55" fmla="*/ 1893 h 1989"/>
                <a:gd name="T56" fmla="*/ 919 w 3702"/>
                <a:gd name="T57" fmla="*/ 1785 h 1989"/>
                <a:gd name="T58" fmla="*/ 806 w 3702"/>
                <a:gd name="T59" fmla="*/ 1649 h 1989"/>
                <a:gd name="T60" fmla="*/ 744 w 3702"/>
                <a:gd name="T61" fmla="*/ 1493 h 1989"/>
                <a:gd name="T62" fmla="*/ 597 w 3702"/>
                <a:gd name="T63" fmla="*/ 1481 h 1989"/>
                <a:gd name="T64" fmla="*/ 396 w 3702"/>
                <a:gd name="T65" fmla="*/ 1422 h 1989"/>
                <a:gd name="T66" fmla="*/ 225 w 3702"/>
                <a:gd name="T67" fmla="*/ 1323 h 1989"/>
                <a:gd name="T68" fmla="*/ 98 w 3702"/>
                <a:gd name="T69" fmla="*/ 1193 h 1989"/>
                <a:gd name="T70" fmla="*/ 20 w 3702"/>
                <a:gd name="T71" fmla="*/ 1037 h 1989"/>
                <a:gd name="T72" fmla="*/ 1 w 3702"/>
                <a:gd name="T73" fmla="*/ 866 h 1989"/>
                <a:gd name="T74" fmla="*/ 45 w 3702"/>
                <a:gd name="T75" fmla="*/ 707 h 1989"/>
                <a:gd name="T76" fmla="*/ 141 w 3702"/>
                <a:gd name="T77" fmla="*/ 569 h 1989"/>
                <a:gd name="T78" fmla="*/ 281 w 3702"/>
                <a:gd name="T79" fmla="*/ 461 h 1989"/>
                <a:gd name="T80" fmla="*/ 417 w 3702"/>
                <a:gd name="T81" fmla="*/ 359 h 1989"/>
                <a:gd name="T82" fmla="*/ 522 w 3702"/>
                <a:gd name="T83" fmla="*/ 226 h 1989"/>
                <a:gd name="T84" fmla="*/ 668 w 3702"/>
                <a:gd name="T85" fmla="*/ 124 h 1989"/>
                <a:gd name="T86" fmla="*/ 847 w 3702"/>
                <a:gd name="T87" fmla="*/ 59 h 1989"/>
                <a:gd name="T88" fmla="*/ 1048 w 3702"/>
                <a:gd name="T89" fmla="*/ 35 h 1989"/>
                <a:gd name="T90" fmla="*/ 1250 w 3702"/>
                <a:gd name="T91" fmla="*/ 59 h 1989"/>
                <a:gd name="T92" fmla="*/ 1427 w 3702"/>
                <a:gd name="T93" fmla="*/ 122 h 1989"/>
                <a:gd name="T94" fmla="*/ 1575 w 3702"/>
                <a:gd name="T95" fmla="*/ 145 h 1989"/>
                <a:gd name="T96" fmla="*/ 1731 w 3702"/>
                <a:gd name="T97" fmla="*/ 59 h 1989"/>
                <a:gd name="T98" fmla="*/ 1915 w 3702"/>
                <a:gd name="T99" fmla="*/ 9 h 1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02" h="1989">
                  <a:moveTo>
                    <a:pt x="2049" y="0"/>
                  </a:moveTo>
                  <a:lnTo>
                    <a:pt x="2118" y="2"/>
                  </a:lnTo>
                  <a:lnTo>
                    <a:pt x="2190" y="11"/>
                  </a:lnTo>
                  <a:lnTo>
                    <a:pt x="2259" y="25"/>
                  </a:lnTo>
                  <a:lnTo>
                    <a:pt x="2326" y="44"/>
                  </a:lnTo>
                  <a:lnTo>
                    <a:pt x="2389" y="69"/>
                  </a:lnTo>
                  <a:lnTo>
                    <a:pt x="2448" y="97"/>
                  </a:lnTo>
                  <a:lnTo>
                    <a:pt x="2505" y="128"/>
                  </a:lnTo>
                  <a:lnTo>
                    <a:pt x="2557" y="165"/>
                  </a:lnTo>
                  <a:lnTo>
                    <a:pt x="2604" y="205"/>
                  </a:lnTo>
                  <a:lnTo>
                    <a:pt x="2647" y="248"/>
                  </a:lnTo>
                  <a:lnTo>
                    <a:pt x="2685" y="294"/>
                  </a:lnTo>
                  <a:lnTo>
                    <a:pt x="2717" y="342"/>
                  </a:lnTo>
                  <a:lnTo>
                    <a:pt x="2776" y="326"/>
                  </a:lnTo>
                  <a:lnTo>
                    <a:pt x="2838" y="316"/>
                  </a:lnTo>
                  <a:lnTo>
                    <a:pt x="2902" y="309"/>
                  </a:lnTo>
                  <a:lnTo>
                    <a:pt x="2967" y="307"/>
                  </a:lnTo>
                  <a:lnTo>
                    <a:pt x="3033" y="309"/>
                  </a:lnTo>
                  <a:lnTo>
                    <a:pt x="3106" y="318"/>
                  </a:lnTo>
                  <a:lnTo>
                    <a:pt x="3177" y="333"/>
                  </a:lnTo>
                  <a:lnTo>
                    <a:pt x="3243" y="352"/>
                  </a:lnTo>
                  <a:lnTo>
                    <a:pt x="3307" y="377"/>
                  </a:lnTo>
                  <a:lnTo>
                    <a:pt x="3368" y="406"/>
                  </a:lnTo>
                  <a:lnTo>
                    <a:pt x="3425" y="439"/>
                  </a:lnTo>
                  <a:lnTo>
                    <a:pt x="3478" y="476"/>
                  </a:lnTo>
                  <a:lnTo>
                    <a:pt x="3525" y="516"/>
                  </a:lnTo>
                  <a:lnTo>
                    <a:pt x="3568" y="560"/>
                  </a:lnTo>
                  <a:lnTo>
                    <a:pt x="3605" y="608"/>
                  </a:lnTo>
                  <a:lnTo>
                    <a:pt x="3638" y="656"/>
                  </a:lnTo>
                  <a:lnTo>
                    <a:pt x="3664" y="709"/>
                  </a:lnTo>
                  <a:lnTo>
                    <a:pt x="3683" y="762"/>
                  </a:lnTo>
                  <a:lnTo>
                    <a:pt x="3696" y="818"/>
                  </a:lnTo>
                  <a:lnTo>
                    <a:pt x="3702" y="874"/>
                  </a:lnTo>
                  <a:lnTo>
                    <a:pt x="3702" y="933"/>
                  </a:lnTo>
                  <a:lnTo>
                    <a:pt x="3694" y="987"/>
                  </a:lnTo>
                  <a:lnTo>
                    <a:pt x="3681" y="1037"/>
                  </a:lnTo>
                  <a:lnTo>
                    <a:pt x="3661" y="1087"/>
                  </a:lnTo>
                  <a:lnTo>
                    <a:pt x="3635" y="1134"/>
                  </a:lnTo>
                  <a:lnTo>
                    <a:pt x="3606" y="1179"/>
                  </a:lnTo>
                  <a:lnTo>
                    <a:pt x="3571" y="1221"/>
                  </a:lnTo>
                  <a:lnTo>
                    <a:pt x="3532" y="1260"/>
                  </a:lnTo>
                  <a:lnTo>
                    <a:pt x="3488" y="1295"/>
                  </a:lnTo>
                  <a:lnTo>
                    <a:pt x="3440" y="1328"/>
                  </a:lnTo>
                  <a:lnTo>
                    <a:pt x="3390" y="1357"/>
                  </a:lnTo>
                  <a:lnTo>
                    <a:pt x="3334" y="1382"/>
                  </a:lnTo>
                  <a:lnTo>
                    <a:pt x="3277" y="1403"/>
                  </a:lnTo>
                  <a:lnTo>
                    <a:pt x="3217" y="1420"/>
                  </a:lnTo>
                  <a:lnTo>
                    <a:pt x="3154" y="1432"/>
                  </a:lnTo>
                  <a:lnTo>
                    <a:pt x="3090" y="1440"/>
                  </a:lnTo>
                  <a:lnTo>
                    <a:pt x="3023" y="1443"/>
                  </a:lnTo>
                  <a:lnTo>
                    <a:pt x="2999" y="1491"/>
                  </a:lnTo>
                  <a:lnTo>
                    <a:pt x="2968" y="1536"/>
                  </a:lnTo>
                  <a:lnTo>
                    <a:pt x="2932" y="1578"/>
                  </a:lnTo>
                  <a:lnTo>
                    <a:pt x="2893" y="1618"/>
                  </a:lnTo>
                  <a:lnTo>
                    <a:pt x="2847" y="1654"/>
                  </a:lnTo>
                  <a:lnTo>
                    <a:pt x="2799" y="1686"/>
                  </a:lnTo>
                  <a:lnTo>
                    <a:pt x="2747" y="1716"/>
                  </a:lnTo>
                  <a:lnTo>
                    <a:pt x="2691" y="1740"/>
                  </a:lnTo>
                  <a:lnTo>
                    <a:pt x="2632" y="1762"/>
                  </a:lnTo>
                  <a:lnTo>
                    <a:pt x="2571" y="1779"/>
                  </a:lnTo>
                  <a:lnTo>
                    <a:pt x="2507" y="1790"/>
                  </a:lnTo>
                  <a:lnTo>
                    <a:pt x="2441" y="1798"/>
                  </a:lnTo>
                  <a:lnTo>
                    <a:pt x="2373" y="1800"/>
                  </a:lnTo>
                  <a:lnTo>
                    <a:pt x="2304" y="1797"/>
                  </a:lnTo>
                  <a:lnTo>
                    <a:pt x="2239" y="1789"/>
                  </a:lnTo>
                  <a:lnTo>
                    <a:pt x="2176" y="1776"/>
                  </a:lnTo>
                  <a:lnTo>
                    <a:pt x="2115" y="1761"/>
                  </a:lnTo>
                  <a:lnTo>
                    <a:pt x="2056" y="1740"/>
                  </a:lnTo>
                  <a:lnTo>
                    <a:pt x="2017" y="1784"/>
                  </a:lnTo>
                  <a:lnTo>
                    <a:pt x="1973" y="1825"/>
                  </a:lnTo>
                  <a:lnTo>
                    <a:pt x="1923" y="1861"/>
                  </a:lnTo>
                  <a:lnTo>
                    <a:pt x="1869" y="1893"/>
                  </a:lnTo>
                  <a:lnTo>
                    <a:pt x="1812" y="1922"/>
                  </a:lnTo>
                  <a:lnTo>
                    <a:pt x="1751" y="1945"/>
                  </a:lnTo>
                  <a:lnTo>
                    <a:pt x="1686" y="1964"/>
                  </a:lnTo>
                  <a:lnTo>
                    <a:pt x="1619" y="1978"/>
                  </a:lnTo>
                  <a:lnTo>
                    <a:pt x="1549" y="1987"/>
                  </a:lnTo>
                  <a:lnTo>
                    <a:pt x="1477" y="1989"/>
                  </a:lnTo>
                  <a:lnTo>
                    <a:pt x="1403" y="1986"/>
                  </a:lnTo>
                  <a:lnTo>
                    <a:pt x="1332" y="1978"/>
                  </a:lnTo>
                  <a:lnTo>
                    <a:pt x="1264" y="1963"/>
                  </a:lnTo>
                  <a:lnTo>
                    <a:pt x="1197" y="1945"/>
                  </a:lnTo>
                  <a:lnTo>
                    <a:pt x="1134" y="1922"/>
                  </a:lnTo>
                  <a:lnTo>
                    <a:pt x="1074" y="1893"/>
                  </a:lnTo>
                  <a:lnTo>
                    <a:pt x="1018" y="1861"/>
                  </a:lnTo>
                  <a:lnTo>
                    <a:pt x="966" y="1825"/>
                  </a:lnTo>
                  <a:lnTo>
                    <a:pt x="919" y="1785"/>
                  </a:lnTo>
                  <a:lnTo>
                    <a:pt x="876" y="1743"/>
                  </a:lnTo>
                  <a:lnTo>
                    <a:pt x="839" y="1698"/>
                  </a:lnTo>
                  <a:lnTo>
                    <a:pt x="806" y="1649"/>
                  </a:lnTo>
                  <a:lnTo>
                    <a:pt x="779" y="1599"/>
                  </a:lnTo>
                  <a:lnTo>
                    <a:pt x="759" y="1547"/>
                  </a:lnTo>
                  <a:lnTo>
                    <a:pt x="744" y="1493"/>
                  </a:lnTo>
                  <a:lnTo>
                    <a:pt x="707" y="1492"/>
                  </a:lnTo>
                  <a:lnTo>
                    <a:pt x="670" y="1490"/>
                  </a:lnTo>
                  <a:lnTo>
                    <a:pt x="597" y="1481"/>
                  </a:lnTo>
                  <a:lnTo>
                    <a:pt x="526" y="1466"/>
                  </a:lnTo>
                  <a:lnTo>
                    <a:pt x="460" y="1447"/>
                  </a:lnTo>
                  <a:lnTo>
                    <a:pt x="396" y="1422"/>
                  </a:lnTo>
                  <a:lnTo>
                    <a:pt x="335" y="1394"/>
                  </a:lnTo>
                  <a:lnTo>
                    <a:pt x="278" y="1360"/>
                  </a:lnTo>
                  <a:lnTo>
                    <a:pt x="225" y="1323"/>
                  </a:lnTo>
                  <a:lnTo>
                    <a:pt x="178" y="1283"/>
                  </a:lnTo>
                  <a:lnTo>
                    <a:pt x="135" y="1239"/>
                  </a:lnTo>
                  <a:lnTo>
                    <a:pt x="98" y="1193"/>
                  </a:lnTo>
                  <a:lnTo>
                    <a:pt x="65" y="1143"/>
                  </a:lnTo>
                  <a:lnTo>
                    <a:pt x="39" y="1091"/>
                  </a:lnTo>
                  <a:lnTo>
                    <a:pt x="20" y="1037"/>
                  </a:lnTo>
                  <a:lnTo>
                    <a:pt x="7" y="981"/>
                  </a:lnTo>
                  <a:lnTo>
                    <a:pt x="0" y="925"/>
                  </a:lnTo>
                  <a:lnTo>
                    <a:pt x="1" y="866"/>
                  </a:lnTo>
                  <a:lnTo>
                    <a:pt x="9" y="811"/>
                  </a:lnTo>
                  <a:lnTo>
                    <a:pt x="24" y="757"/>
                  </a:lnTo>
                  <a:lnTo>
                    <a:pt x="45" y="707"/>
                  </a:lnTo>
                  <a:lnTo>
                    <a:pt x="71" y="658"/>
                  </a:lnTo>
                  <a:lnTo>
                    <a:pt x="104" y="612"/>
                  </a:lnTo>
                  <a:lnTo>
                    <a:pt x="141" y="569"/>
                  </a:lnTo>
                  <a:lnTo>
                    <a:pt x="183" y="530"/>
                  </a:lnTo>
                  <a:lnTo>
                    <a:pt x="230" y="494"/>
                  </a:lnTo>
                  <a:lnTo>
                    <a:pt x="281" y="461"/>
                  </a:lnTo>
                  <a:lnTo>
                    <a:pt x="335" y="433"/>
                  </a:lnTo>
                  <a:lnTo>
                    <a:pt x="393" y="408"/>
                  </a:lnTo>
                  <a:lnTo>
                    <a:pt x="417" y="359"/>
                  </a:lnTo>
                  <a:lnTo>
                    <a:pt x="446" y="312"/>
                  </a:lnTo>
                  <a:lnTo>
                    <a:pt x="481" y="268"/>
                  </a:lnTo>
                  <a:lnTo>
                    <a:pt x="522" y="226"/>
                  </a:lnTo>
                  <a:lnTo>
                    <a:pt x="566" y="188"/>
                  </a:lnTo>
                  <a:lnTo>
                    <a:pt x="615" y="154"/>
                  </a:lnTo>
                  <a:lnTo>
                    <a:pt x="668" y="124"/>
                  </a:lnTo>
                  <a:lnTo>
                    <a:pt x="725" y="98"/>
                  </a:lnTo>
                  <a:lnTo>
                    <a:pt x="785" y="75"/>
                  </a:lnTo>
                  <a:lnTo>
                    <a:pt x="847" y="59"/>
                  </a:lnTo>
                  <a:lnTo>
                    <a:pt x="912" y="45"/>
                  </a:lnTo>
                  <a:lnTo>
                    <a:pt x="980" y="38"/>
                  </a:lnTo>
                  <a:lnTo>
                    <a:pt x="1048" y="35"/>
                  </a:lnTo>
                  <a:lnTo>
                    <a:pt x="1119" y="38"/>
                  </a:lnTo>
                  <a:lnTo>
                    <a:pt x="1186" y="46"/>
                  </a:lnTo>
                  <a:lnTo>
                    <a:pt x="1250" y="59"/>
                  </a:lnTo>
                  <a:lnTo>
                    <a:pt x="1312" y="75"/>
                  </a:lnTo>
                  <a:lnTo>
                    <a:pt x="1371" y="97"/>
                  </a:lnTo>
                  <a:lnTo>
                    <a:pt x="1427" y="122"/>
                  </a:lnTo>
                  <a:lnTo>
                    <a:pt x="1481" y="150"/>
                  </a:lnTo>
                  <a:lnTo>
                    <a:pt x="1531" y="181"/>
                  </a:lnTo>
                  <a:lnTo>
                    <a:pt x="1575" y="145"/>
                  </a:lnTo>
                  <a:lnTo>
                    <a:pt x="1624" y="113"/>
                  </a:lnTo>
                  <a:lnTo>
                    <a:pt x="1676" y="83"/>
                  </a:lnTo>
                  <a:lnTo>
                    <a:pt x="1731" y="59"/>
                  </a:lnTo>
                  <a:lnTo>
                    <a:pt x="1790" y="37"/>
                  </a:lnTo>
                  <a:lnTo>
                    <a:pt x="1852" y="21"/>
                  </a:lnTo>
                  <a:lnTo>
                    <a:pt x="1915" y="9"/>
                  </a:lnTo>
                  <a:lnTo>
                    <a:pt x="1982" y="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20" tIns="45660" rIns="91320" bIns="456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5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293" name="Graphic 292">
              <a:extLst>
                <a:ext uri="{FF2B5EF4-FFF2-40B4-BE49-F238E27FC236}">
                  <a16:creationId xmlns:a16="http://schemas.microsoft.com/office/drawing/2014/main" id="{826733D8-5B27-EC45-BA68-3382D4604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86937" y="5589065"/>
              <a:ext cx="531793" cy="358924"/>
            </a:xfrm>
            <a:prstGeom prst="rect">
              <a:avLst/>
            </a:prstGeom>
          </p:spPr>
        </p:pic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2E64C09-7D1F-104A-94E0-893783A2E9F5}"/>
              </a:ext>
            </a:extLst>
          </p:cNvPr>
          <p:cNvGrpSpPr/>
          <p:nvPr/>
        </p:nvGrpSpPr>
        <p:grpSpPr>
          <a:xfrm>
            <a:off x="8111276" y="3598150"/>
            <a:ext cx="1004192" cy="716429"/>
            <a:chOff x="1554480" y="5349240"/>
            <a:chExt cx="1073216" cy="858478"/>
          </a:xfrm>
        </p:grpSpPr>
        <p:sp>
          <p:nvSpPr>
            <p:cNvPr id="299" name="Freeform 28">
              <a:extLst>
                <a:ext uri="{FF2B5EF4-FFF2-40B4-BE49-F238E27FC236}">
                  <a16:creationId xmlns:a16="http://schemas.microsoft.com/office/drawing/2014/main" id="{499FD4E9-1564-9941-A9D8-676406F1E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480" y="5349240"/>
              <a:ext cx="1073216" cy="858478"/>
            </a:xfrm>
            <a:custGeom>
              <a:avLst/>
              <a:gdLst>
                <a:gd name="T0" fmla="*/ 2190 w 3702"/>
                <a:gd name="T1" fmla="*/ 11 h 1989"/>
                <a:gd name="T2" fmla="*/ 2389 w 3702"/>
                <a:gd name="T3" fmla="*/ 69 h 1989"/>
                <a:gd name="T4" fmla="*/ 2557 w 3702"/>
                <a:gd name="T5" fmla="*/ 165 h 1989"/>
                <a:gd name="T6" fmla="*/ 2685 w 3702"/>
                <a:gd name="T7" fmla="*/ 294 h 1989"/>
                <a:gd name="T8" fmla="*/ 2838 w 3702"/>
                <a:gd name="T9" fmla="*/ 316 h 1989"/>
                <a:gd name="T10" fmla="*/ 3033 w 3702"/>
                <a:gd name="T11" fmla="*/ 309 h 1989"/>
                <a:gd name="T12" fmla="*/ 3243 w 3702"/>
                <a:gd name="T13" fmla="*/ 352 h 1989"/>
                <a:gd name="T14" fmla="*/ 3425 w 3702"/>
                <a:gd name="T15" fmla="*/ 439 h 1989"/>
                <a:gd name="T16" fmla="*/ 3568 w 3702"/>
                <a:gd name="T17" fmla="*/ 560 h 1989"/>
                <a:gd name="T18" fmla="*/ 3664 w 3702"/>
                <a:gd name="T19" fmla="*/ 709 h 1989"/>
                <a:gd name="T20" fmla="*/ 3702 w 3702"/>
                <a:gd name="T21" fmla="*/ 874 h 1989"/>
                <a:gd name="T22" fmla="*/ 3681 w 3702"/>
                <a:gd name="T23" fmla="*/ 1037 h 1989"/>
                <a:gd name="T24" fmla="*/ 3606 w 3702"/>
                <a:gd name="T25" fmla="*/ 1179 h 1989"/>
                <a:gd name="T26" fmla="*/ 3488 w 3702"/>
                <a:gd name="T27" fmla="*/ 1295 h 1989"/>
                <a:gd name="T28" fmla="*/ 3334 w 3702"/>
                <a:gd name="T29" fmla="*/ 1382 h 1989"/>
                <a:gd name="T30" fmla="*/ 3154 w 3702"/>
                <a:gd name="T31" fmla="*/ 1432 h 1989"/>
                <a:gd name="T32" fmla="*/ 2999 w 3702"/>
                <a:gd name="T33" fmla="*/ 1491 h 1989"/>
                <a:gd name="T34" fmla="*/ 2893 w 3702"/>
                <a:gd name="T35" fmla="*/ 1618 h 1989"/>
                <a:gd name="T36" fmla="*/ 2747 w 3702"/>
                <a:gd name="T37" fmla="*/ 1716 h 1989"/>
                <a:gd name="T38" fmla="*/ 2571 w 3702"/>
                <a:gd name="T39" fmla="*/ 1779 h 1989"/>
                <a:gd name="T40" fmla="*/ 2373 w 3702"/>
                <a:gd name="T41" fmla="*/ 1800 h 1989"/>
                <a:gd name="T42" fmla="*/ 2176 w 3702"/>
                <a:gd name="T43" fmla="*/ 1776 h 1989"/>
                <a:gd name="T44" fmla="*/ 2017 w 3702"/>
                <a:gd name="T45" fmla="*/ 1784 h 1989"/>
                <a:gd name="T46" fmla="*/ 1869 w 3702"/>
                <a:gd name="T47" fmla="*/ 1893 h 1989"/>
                <a:gd name="T48" fmla="*/ 1686 w 3702"/>
                <a:gd name="T49" fmla="*/ 1964 h 1989"/>
                <a:gd name="T50" fmla="*/ 1477 w 3702"/>
                <a:gd name="T51" fmla="*/ 1989 h 1989"/>
                <a:gd name="T52" fmla="*/ 1264 w 3702"/>
                <a:gd name="T53" fmla="*/ 1963 h 1989"/>
                <a:gd name="T54" fmla="*/ 1074 w 3702"/>
                <a:gd name="T55" fmla="*/ 1893 h 1989"/>
                <a:gd name="T56" fmla="*/ 919 w 3702"/>
                <a:gd name="T57" fmla="*/ 1785 h 1989"/>
                <a:gd name="T58" fmla="*/ 806 w 3702"/>
                <a:gd name="T59" fmla="*/ 1649 h 1989"/>
                <a:gd name="T60" fmla="*/ 744 w 3702"/>
                <a:gd name="T61" fmla="*/ 1493 h 1989"/>
                <a:gd name="T62" fmla="*/ 597 w 3702"/>
                <a:gd name="T63" fmla="*/ 1481 h 1989"/>
                <a:gd name="T64" fmla="*/ 396 w 3702"/>
                <a:gd name="T65" fmla="*/ 1422 h 1989"/>
                <a:gd name="T66" fmla="*/ 225 w 3702"/>
                <a:gd name="T67" fmla="*/ 1323 h 1989"/>
                <a:gd name="T68" fmla="*/ 98 w 3702"/>
                <a:gd name="T69" fmla="*/ 1193 h 1989"/>
                <a:gd name="T70" fmla="*/ 20 w 3702"/>
                <a:gd name="T71" fmla="*/ 1037 h 1989"/>
                <a:gd name="T72" fmla="*/ 1 w 3702"/>
                <a:gd name="T73" fmla="*/ 866 h 1989"/>
                <a:gd name="T74" fmla="*/ 45 w 3702"/>
                <a:gd name="T75" fmla="*/ 707 h 1989"/>
                <a:gd name="T76" fmla="*/ 141 w 3702"/>
                <a:gd name="T77" fmla="*/ 569 h 1989"/>
                <a:gd name="T78" fmla="*/ 281 w 3702"/>
                <a:gd name="T79" fmla="*/ 461 h 1989"/>
                <a:gd name="T80" fmla="*/ 417 w 3702"/>
                <a:gd name="T81" fmla="*/ 359 h 1989"/>
                <a:gd name="T82" fmla="*/ 522 w 3702"/>
                <a:gd name="T83" fmla="*/ 226 h 1989"/>
                <a:gd name="T84" fmla="*/ 668 w 3702"/>
                <a:gd name="T85" fmla="*/ 124 h 1989"/>
                <a:gd name="T86" fmla="*/ 847 w 3702"/>
                <a:gd name="T87" fmla="*/ 59 h 1989"/>
                <a:gd name="T88" fmla="*/ 1048 w 3702"/>
                <a:gd name="T89" fmla="*/ 35 h 1989"/>
                <a:gd name="T90" fmla="*/ 1250 w 3702"/>
                <a:gd name="T91" fmla="*/ 59 h 1989"/>
                <a:gd name="T92" fmla="*/ 1427 w 3702"/>
                <a:gd name="T93" fmla="*/ 122 h 1989"/>
                <a:gd name="T94" fmla="*/ 1575 w 3702"/>
                <a:gd name="T95" fmla="*/ 145 h 1989"/>
                <a:gd name="T96" fmla="*/ 1731 w 3702"/>
                <a:gd name="T97" fmla="*/ 59 h 1989"/>
                <a:gd name="T98" fmla="*/ 1915 w 3702"/>
                <a:gd name="T99" fmla="*/ 9 h 1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02" h="1989">
                  <a:moveTo>
                    <a:pt x="2049" y="0"/>
                  </a:moveTo>
                  <a:lnTo>
                    <a:pt x="2118" y="2"/>
                  </a:lnTo>
                  <a:lnTo>
                    <a:pt x="2190" y="11"/>
                  </a:lnTo>
                  <a:lnTo>
                    <a:pt x="2259" y="25"/>
                  </a:lnTo>
                  <a:lnTo>
                    <a:pt x="2326" y="44"/>
                  </a:lnTo>
                  <a:lnTo>
                    <a:pt x="2389" y="69"/>
                  </a:lnTo>
                  <a:lnTo>
                    <a:pt x="2448" y="97"/>
                  </a:lnTo>
                  <a:lnTo>
                    <a:pt x="2505" y="128"/>
                  </a:lnTo>
                  <a:lnTo>
                    <a:pt x="2557" y="165"/>
                  </a:lnTo>
                  <a:lnTo>
                    <a:pt x="2604" y="205"/>
                  </a:lnTo>
                  <a:lnTo>
                    <a:pt x="2647" y="248"/>
                  </a:lnTo>
                  <a:lnTo>
                    <a:pt x="2685" y="294"/>
                  </a:lnTo>
                  <a:lnTo>
                    <a:pt x="2717" y="342"/>
                  </a:lnTo>
                  <a:lnTo>
                    <a:pt x="2776" y="326"/>
                  </a:lnTo>
                  <a:lnTo>
                    <a:pt x="2838" y="316"/>
                  </a:lnTo>
                  <a:lnTo>
                    <a:pt x="2902" y="309"/>
                  </a:lnTo>
                  <a:lnTo>
                    <a:pt x="2967" y="307"/>
                  </a:lnTo>
                  <a:lnTo>
                    <a:pt x="3033" y="309"/>
                  </a:lnTo>
                  <a:lnTo>
                    <a:pt x="3106" y="318"/>
                  </a:lnTo>
                  <a:lnTo>
                    <a:pt x="3177" y="333"/>
                  </a:lnTo>
                  <a:lnTo>
                    <a:pt x="3243" y="352"/>
                  </a:lnTo>
                  <a:lnTo>
                    <a:pt x="3307" y="377"/>
                  </a:lnTo>
                  <a:lnTo>
                    <a:pt x="3368" y="406"/>
                  </a:lnTo>
                  <a:lnTo>
                    <a:pt x="3425" y="439"/>
                  </a:lnTo>
                  <a:lnTo>
                    <a:pt x="3478" y="476"/>
                  </a:lnTo>
                  <a:lnTo>
                    <a:pt x="3525" y="516"/>
                  </a:lnTo>
                  <a:lnTo>
                    <a:pt x="3568" y="560"/>
                  </a:lnTo>
                  <a:lnTo>
                    <a:pt x="3605" y="608"/>
                  </a:lnTo>
                  <a:lnTo>
                    <a:pt x="3638" y="656"/>
                  </a:lnTo>
                  <a:lnTo>
                    <a:pt x="3664" y="709"/>
                  </a:lnTo>
                  <a:lnTo>
                    <a:pt x="3683" y="762"/>
                  </a:lnTo>
                  <a:lnTo>
                    <a:pt x="3696" y="818"/>
                  </a:lnTo>
                  <a:lnTo>
                    <a:pt x="3702" y="874"/>
                  </a:lnTo>
                  <a:lnTo>
                    <a:pt x="3702" y="933"/>
                  </a:lnTo>
                  <a:lnTo>
                    <a:pt x="3694" y="987"/>
                  </a:lnTo>
                  <a:lnTo>
                    <a:pt x="3681" y="1037"/>
                  </a:lnTo>
                  <a:lnTo>
                    <a:pt x="3661" y="1087"/>
                  </a:lnTo>
                  <a:lnTo>
                    <a:pt x="3635" y="1134"/>
                  </a:lnTo>
                  <a:lnTo>
                    <a:pt x="3606" y="1179"/>
                  </a:lnTo>
                  <a:lnTo>
                    <a:pt x="3571" y="1221"/>
                  </a:lnTo>
                  <a:lnTo>
                    <a:pt x="3532" y="1260"/>
                  </a:lnTo>
                  <a:lnTo>
                    <a:pt x="3488" y="1295"/>
                  </a:lnTo>
                  <a:lnTo>
                    <a:pt x="3440" y="1328"/>
                  </a:lnTo>
                  <a:lnTo>
                    <a:pt x="3390" y="1357"/>
                  </a:lnTo>
                  <a:lnTo>
                    <a:pt x="3334" y="1382"/>
                  </a:lnTo>
                  <a:lnTo>
                    <a:pt x="3277" y="1403"/>
                  </a:lnTo>
                  <a:lnTo>
                    <a:pt x="3217" y="1420"/>
                  </a:lnTo>
                  <a:lnTo>
                    <a:pt x="3154" y="1432"/>
                  </a:lnTo>
                  <a:lnTo>
                    <a:pt x="3090" y="1440"/>
                  </a:lnTo>
                  <a:lnTo>
                    <a:pt x="3023" y="1443"/>
                  </a:lnTo>
                  <a:lnTo>
                    <a:pt x="2999" y="1491"/>
                  </a:lnTo>
                  <a:lnTo>
                    <a:pt x="2968" y="1536"/>
                  </a:lnTo>
                  <a:lnTo>
                    <a:pt x="2932" y="1578"/>
                  </a:lnTo>
                  <a:lnTo>
                    <a:pt x="2893" y="1618"/>
                  </a:lnTo>
                  <a:lnTo>
                    <a:pt x="2847" y="1654"/>
                  </a:lnTo>
                  <a:lnTo>
                    <a:pt x="2799" y="1686"/>
                  </a:lnTo>
                  <a:lnTo>
                    <a:pt x="2747" y="1716"/>
                  </a:lnTo>
                  <a:lnTo>
                    <a:pt x="2691" y="1740"/>
                  </a:lnTo>
                  <a:lnTo>
                    <a:pt x="2632" y="1762"/>
                  </a:lnTo>
                  <a:lnTo>
                    <a:pt x="2571" y="1779"/>
                  </a:lnTo>
                  <a:lnTo>
                    <a:pt x="2507" y="1790"/>
                  </a:lnTo>
                  <a:lnTo>
                    <a:pt x="2441" y="1798"/>
                  </a:lnTo>
                  <a:lnTo>
                    <a:pt x="2373" y="1800"/>
                  </a:lnTo>
                  <a:lnTo>
                    <a:pt x="2304" y="1797"/>
                  </a:lnTo>
                  <a:lnTo>
                    <a:pt x="2239" y="1789"/>
                  </a:lnTo>
                  <a:lnTo>
                    <a:pt x="2176" y="1776"/>
                  </a:lnTo>
                  <a:lnTo>
                    <a:pt x="2115" y="1761"/>
                  </a:lnTo>
                  <a:lnTo>
                    <a:pt x="2056" y="1740"/>
                  </a:lnTo>
                  <a:lnTo>
                    <a:pt x="2017" y="1784"/>
                  </a:lnTo>
                  <a:lnTo>
                    <a:pt x="1973" y="1825"/>
                  </a:lnTo>
                  <a:lnTo>
                    <a:pt x="1923" y="1861"/>
                  </a:lnTo>
                  <a:lnTo>
                    <a:pt x="1869" y="1893"/>
                  </a:lnTo>
                  <a:lnTo>
                    <a:pt x="1812" y="1922"/>
                  </a:lnTo>
                  <a:lnTo>
                    <a:pt x="1751" y="1945"/>
                  </a:lnTo>
                  <a:lnTo>
                    <a:pt x="1686" y="1964"/>
                  </a:lnTo>
                  <a:lnTo>
                    <a:pt x="1619" y="1978"/>
                  </a:lnTo>
                  <a:lnTo>
                    <a:pt x="1549" y="1987"/>
                  </a:lnTo>
                  <a:lnTo>
                    <a:pt x="1477" y="1989"/>
                  </a:lnTo>
                  <a:lnTo>
                    <a:pt x="1403" y="1986"/>
                  </a:lnTo>
                  <a:lnTo>
                    <a:pt x="1332" y="1978"/>
                  </a:lnTo>
                  <a:lnTo>
                    <a:pt x="1264" y="1963"/>
                  </a:lnTo>
                  <a:lnTo>
                    <a:pt x="1197" y="1945"/>
                  </a:lnTo>
                  <a:lnTo>
                    <a:pt x="1134" y="1922"/>
                  </a:lnTo>
                  <a:lnTo>
                    <a:pt x="1074" y="1893"/>
                  </a:lnTo>
                  <a:lnTo>
                    <a:pt x="1018" y="1861"/>
                  </a:lnTo>
                  <a:lnTo>
                    <a:pt x="966" y="1825"/>
                  </a:lnTo>
                  <a:lnTo>
                    <a:pt x="919" y="1785"/>
                  </a:lnTo>
                  <a:lnTo>
                    <a:pt x="876" y="1743"/>
                  </a:lnTo>
                  <a:lnTo>
                    <a:pt x="839" y="1698"/>
                  </a:lnTo>
                  <a:lnTo>
                    <a:pt x="806" y="1649"/>
                  </a:lnTo>
                  <a:lnTo>
                    <a:pt x="779" y="1599"/>
                  </a:lnTo>
                  <a:lnTo>
                    <a:pt x="759" y="1547"/>
                  </a:lnTo>
                  <a:lnTo>
                    <a:pt x="744" y="1493"/>
                  </a:lnTo>
                  <a:lnTo>
                    <a:pt x="707" y="1492"/>
                  </a:lnTo>
                  <a:lnTo>
                    <a:pt x="670" y="1490"/>
                  </a:lnTo>
                  <a:lnTo>
                    <a:pt x="597" y="1481"/>
                  </a:lnTo>
                  <a:lnTo>
                    <a:pt x="526" y="1466"/>
                  </a:lnTo>
                  <a:lnTo>
                    <a:pt x="460" y="1447"/>
                  </a:lnTo>
                  <a:lnTo>
                    <a:pt x="396" y="1422"/>
                  </a:lnTo>
                  <a:lnTo>
                    <a:pt x="335" y="1394"/>
                  </a:lnTo>
                  <a:lnTo>
                    <a:pt x="278" y="1360"/>
                  </a:lnTo>
                  <a:lnTo>
                    <a:pt x="225" y="1323"/>
                  </a:lnTo>
                  <a:lnTo>
                    <a:pt x="178" y="1283"/>
                  </a:lnTo>
                  <a:lnTo>
                    <a:pt x="135" y="1239"/>
                  </a:lnTo>
                  <a:lnTo>
                    <a:pt x="98" y="1193"/>
                  </a:lnTo>
                  <a:lnTo>
                    <a:pt x="65" y="1143"/>
                  </a:lnTo>
                  <a:lnTo>
                    <a:pt x="39" y="1091"/>
                  </a:lnTo>
                  <a:lnTo>
                    <a:pt x="20" y="1037"/>
                  </a:lnTo>
                  <a:lnTo>
                    <a:pt x="7" y="981"/>
                  </a:lnTo>
                  <a:lnTo>
                    <a:pt x="0" y="925"/>
                  </a:lnTo>
                  <a:lnTo>
                    <a:pt x="1" y="866"/>
                  </a:lnTo>
                  <a:lnTo>
                    <a:pt x="9" y="811"/>
                  </a:lnTo>
                  <a:lnTo>
                    <a:pt x="24" y="757"/>
                  </a:lnTo>
                  <a:lnTo>
                    <a:pt x="45" y="707"/>
                  </a:lnTo>
                  <a:lnTo>
                    <a:pt x="71" y="658"/>
                  </a:lnTo>
                  <a:lnTo>
                    <a:pt x="104" y="612"/>
                  </a:lnTo>
                  <a:lnTo>
                    <a:pt x="141" y="569"/>
                  </a:lnTo>
                  <a:lnTo>
                    <a:pt x="183" y="530"/>
                  </a:lnTo>
                  <a:lnTo>
                    <a:pt x="230" y="494"/>
                  </a:lnTo>
                  <a:lnTo>
                    <a:pt x="281" y="461"/>
                  </a:lnTo>
                  <a:lnTo>
                    <a:pt x="335" y="433"/>
                  </a:lnTo>
                  <a:lnTo>
                    <a:pt x="393" y="408"/>
                  </a:lnTo>
                  <a:lnTo>
                    <a:pt x="417" y="359"/>
                  </a:lnTo>
                  <a:lnTo>
                    <a:pt x="446" y="312"/>
                  </a:lnTo>
                  <a:lnTo>
                    <a:pt x="481" y="268"/>
                  </a:lnTo>
                  <a:lnTo>
                    <a:pt x="522" y="226"/>
                  </a:lnTo>
                  <a:lnTo>
                    <a:pt x="566" y="188"/>
                  </a:lnTo>
                  <a:lnTo>
                    <a:pt x="615" y="154"/>
                  </a:lnTo>
                  <a:lnTo>
                    <a:pt x="668" y="124"/>
                  </a:lnTo>
                  <a:lnTo>
                    <a:pt x="725" y="98"/>
                  </a:lnTo>
                  <a:lnTo>
                    <a:pt x="785" y="75"/>
                  </a:lnTo>
                  <a:lnTo>
                    <a:pt x="847" y="59"/>
                  </a:lnTo>
                  <a:lnTo>
                    <a:pt x="912" y="45"/>
                  </a:lnTo>
                  <a:lnTo>
                    <a:pt x="980" y="38"/>
                  </a:lnTo>
                  <a:lnTo>
                    <a:pt x="1048" y="35"/>
                  </a:lnTo>
                  <a:lnTo>
                    <a:pt x="1119" y="38"/>
                  </a:lnTo>
                  <a:lnTo>
                    <a:pt x="1186" y="46"/>
                  </a:lnTo>
                  <a:lnTo>
                    <a:pt x="1250" y="59"/>
                  </a:lnTo>
                  <a:lnTo>
                    <a:pt x="1312" y="75"/>
                  </a:lnTo>
                  <a:lnTo>
                    <a:pt x="1371" y="97"/>
                  </a:lnTo>
                  <a:lnTo>
                    <a:pt x="1427" y="122"/>
                  </a:lnTo>
                  <a:lnTo>
                    <a:pt x="1481" y="150"/>
                  </a:lnTo>
                  <a:lnTo>
                    <a:pt x="1531" y="181"/>
                  </a:lnTo>
                  <a:lnTo>
                    <a:pt x="1575" y="145"/>
                  </a:lnTo>
                  <a:lnTo>
                    <a:pt x="1624" y="113"/>
                  </a:lnTo>
                  <a:lnTo>
                    <a:pt x="1676" y="83"/>
                  </a:lnTo>
                  <a:lnTo>
                    <a:pt x="1731" y="59"/>
                  </a:lnTo>
                  <a:lnTo>
                    <a:pt x="1790" y="37"/>
                  </a:lnTo>
                  <a:lnTo>
                    <a:pt x="1852" y="21"/>
                  </a:lnTo>
                  <a:lnTo>
                    <a:pt x="1915" y="9"/>
                  </a:lnTo>
                  <a:lnTo>
                    <a:pt x="1982" y="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20" tIns="45660" rIns="91320" bIns="456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5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300" name="Picture 299">
              <a:extLst>
                <a:ext uri="{FF2B5EF4-FFF2-40B4-BE49-F238E27FC236}">
                  <a16:creationId xmlns:a16="http://schemas.microsoft.com/office/drawing/2014/main" id="{1C1785C1-D1CA-F946-83AA-81810BA3A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7101" y="5589065"/>
              <a:ext cx="727973" cy="28004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4013CDD-C635-FC4A-8AF6-16EF55DAECAA}"/>
              </a:ext>
            </a:extLst>
          </p:cNvPr>
          <p:cNvSpPr txBox="1"/>
          <p:nvPr/>
        </p:nvSpPr>
        <p:spPr>
          <a:xfrm>
            <a:off x="9843885" y="1506648"/>
            <a:ext cx="736894" cy="209153"/>
          </a:xfrm>
          <a:prstGeom prst="rect">
            <a:avLst/>
          </a:prstGeom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Hyperspace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D8C65503-8716-3546-92F5-3FBC503EAFDF}"/>
              </a:ext>
            </a:extLst>
          </p:cNvPr>
          <p:cNvSpPr txBox="1"/>
          <p:nvPr/>
        </p:nvSpPr>
        <p:spPr>
          <a:xfrm>
            <a:off x="8847462" y="1504724"/>
            <a:ext cx="736894" cy="209153"/>
          </a:xfrm>
          <a:prstGeom prst="rect">
            <a:avLst/>
          </a:prstGeom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DR Non-Prod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5BFC810-7456-6F41-829D-F2436F5EDDAE}"/>
              </a:ext>
            </a:extLst>
          </p:cNvPr>
          <p:cNvSpPr txBox="1"/>
          <p:nvPr/>
        </p:nvSpPr>
        <p:spPr>
          <a:xfrm>
            <a:off x="7832711" y="1504332"/>
            <a:ext cx="736894" cy="209153"/>
          </a:xfrm>
          <a:prstGeom prst="rect">
            <a:avLst/>
          </a:prstGeom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Epic DR</a:t>
            </a:r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8B684624-521B-AA4D-96D4-02C7A323C23E}"/>
              </a:ext>
            </a:extLst>
          </p:cNvPr>
          <p:cNvGrpSpPr/>
          <p:nvPr/>
        </p:nvGrpSpPr>
        <p:grpSpPr>
          <a:xfrm>
            <a:off x="1056943" y="2598930"/>
            <a:ext cx="486507" cy="472704"/>
            <a:chOff x="5901683" y="1456101"/>
            <a:chExt cx="794135" cy="734116"/>
          </a:xfrm>
        </p:grpSpPr>
        <p:sp>
          <p:nvSpPr>
            <p:cNvPr id="342" name="Rectangle: Rounded Corners 259">
              <a:extLst>
                <a:ext uri="{FF2B5EF4-FFF2-40B4-BE49-F238E27FC236}">
                  <a16:creationId xmlns:a16="http://schemas.microsoft.com/office/drawing/2014/main" id="{1386DF56-92D3-474F-A317-F0CCF795C134}"/>
                </a:ext>
              </a:extLst>
            </p:cNvPr>
            <p:cNvSpPr/>
            <p:nvPr/>
          </p:nvSpPr>
          <p:spPr>
            <a:xfrm>
              <a:off x="5901683" y="1456101"/>
              <a:ext cx="794135" cy="734116"/>
            </a:xfrm>
            <a:prstGeom prst="roundRect">
              <a:avLst>
                <a:gd name="adj" fmla="val 11692"/>
              </a:avLst>
            </a:prstGeom>
            <a:solidFill>
              <a:sysClr val="window" lastClr="FFFFFF">
                <a:alpha val="40000"/>
              </a:sysClr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8D6746E2-BC1F-4C48-87C9-FAED45083F8F}"/>
                </a:ext>
              </a:extLst>
            </p:cNvPr>
            <p:cNvSpPr/>
            <p:nvPr/>
          </p:nvSpPr>
          <p:spPr>
            <a:xfrm>
              <a:off x="5975422" y="1648091"/>
              <a:ext cx="646657" cy="191143"/>
            </a:xfrm>
            <a:prstGeom prst="rect">
              <a:avLst/>
            </a:prstGeom>
          </p:spPr>
          <p:txBody>
            <a:bodyPr wrap="none" lIns="91416" tIns="0" rIns="91416" bIns="0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APP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E68AF0FC-2238-1B43-84B3-DEE652551E4D}"/>
                </a:ext>
              </a:extLst>
            </p:cNvPr>
            <p:cNvSpPr/>
            <p:nvPr/>
          </p:nvSpPr>
          <p:spPr>
            <a:xfrm>
              <a:off x="5977453" y="1834357"/>
              <a:ext cx="625025" cy="334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OS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C8B6798D-E766-6940-93C0-BB8D68DCA333}"/>
                </a:ext>
              </a:extLst>
            </p:cNvPr>
            <p:cNvCxnSpPr>
              <a:cxnSpLocks/>
            </p:cNvCxnSpPr>
            <p:nvPr/>
          </p:nvCxnSpPr>
          <p:spPr>
            <a:xfrm>
              <a:off x="6034061" y="1867727"/>
              <a:ext cx="530351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D6D3D204-4E0A-3941-A08E-AFD4451B3FA4}"/>
                </a:ext>
              </a:extLst>
            </p:cNvPr>
            <p:cNvGrpSpPr/>
            <p:nvPr/>
          </p:nvGrpSpPr>
          <p:grpSpPr>
            <a:xfrm>
              <a:off x="5903573" y="1458240"/>
              <a:ext cx="791328" cy="731184"/>
              <a:chOff x="4769513" y="1267041"/>
              <a:chExt cx="708040" cy="654226"/>
            </a:xfrm>
          </p:grpSpPr>
          <p:sp>
            <p:nvSpPr>
              <p:cNvPr id="347" name="Freeform 27">
                <a:extLst>
                  <a:ext uri="{FF2B5EF4-FFF2-40B4-BE49-F238E27FC236}">
                    <a16:creationId xmlns:a16="http://schemas.microsoft.com/office/drawing/2014/main" id="{364653D2-2CE8-DF4C-9E45-5F5928649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9513" y="1267041"/>
                <a:ext cx="708040" cy="654226"/>
              </a:xfrm>
              <a:custGeom>
                <a:avLst/>
                <a:gdLst>
                  <a:gd name="T0" fmla="*/ 120 w 1171"/>
                  <a:gd name="T1" fmla="*/ 1082 h 1082"/>
                  <a:gd name="T2" fmla="*/ 108 w 1171"/>
                  <a:gd name="T3" fmla="*/ 1082 h 1082"/>
                  <a:gd name="T4" fmla="*/ 85 w 1171"/>
                  <a:gd name="T5" fmla="*/ 1077 h 1082"/>
                  <a:gd name="T6" fmla="*/ 63 w 1171"/>
                  <a:gd name="T7" fmla="*/ 1067 h 1082"/>
                  <a:gd name="T8" fmla="*/ 43 w 1171"/>
                  <a:gd name="T9" fmla="*/ 1056 h 1082"/>
                  <a:gd name="T10" fmla="*/ 28 w 1171"/>
                  <a:gd name="T11" fmla="*/ 1039 h 1082"/>
                  <a:gd name="T12" fmla="*/ 15 w 1171"/>
                  <a:gd name="T13" fmla="*/ 1019 h 1082"/>
                  <a:gd name="T14" fmla="*/ 5 w 1171"/>
                  <a:gd name="T15" fmla="*/ 997 h 1082"/>
                  <a:gd name="T16" fmla="*/ 0 w 1171"/>
                  <a:gd name="T17" fmla="*/ 974 h 1082"/>
                  <a:gd name="T18" fmla="*/ 0 w 1171"/>
                  <a:gd name="T19" fmla="*/ 120 h 1082"/>
                  <a:gd name="T20" fmla="*/ 0 w 1171"/>
                  <a:gd name="T21" fmla="*/ 109 h 1082"/>
                  <a:gd name="T22" fmla="*/ 5 w 1171"/>
                  <a:gd name="T23" fmla="*/ 85 h 1082"/>
                  <a:gd name="T24" fmla="*/ 15 w 1171"/>
                  <a:gd name="T25" fmla="*/ 64 h 1082"/>
                  <a:gd name="T26" fmla="*/ 28 w 1171"/>
                  <a:gd name="T27" fmla="*/ 44 h 1082"/>
                  <a:gd name="T28" fmla="*/ 43 w 1171"/>
                  <a:gd name="T29" fmla="*/ 27 h 1082"/>
                  <a:gd name="T30" fmla="*/ 63 w 1171"/>
                  <a:gd name="T31" fmla="*/ 15 h 1082"/>
                  <a:gd name="T32" fmla="*/ 85 w 1171"/>
                  <a:gd name="T33" fmla="*/ 5 h 1082"/>
                  <a:gd name="T34" fmla="*/ 108 w 1171"/>
                  <a:gd name="T35" fmla="*/ 0 h 1082"/>
                  <a:gd name="T36" fmla="*/ 1050 w 1171"/>
                  <a:gd name="T37" fmla="*/ 0 h 1082"/>
                  <a:gd name="T38" fmla="*/ 1063 w 1171"/>
                  <a:gd name="T39" fmla="*/ 0 h 1082"/>
                  <a:gd name="T40" fmla="*/ 1086 w 1171"/>
                  <a:gd name="T41" fmla="*/ 5 h 1082"/>
                  <a:gd name="T42" fmla="*/ 1108 w 1171"/>
                  <a:gd name="T43" fmla="*/ 15 h 1082"/>
                  <a:gd name="T44" fmla="*/ 1126 w 1171"/>
                  <a:gd name="T45" fmla="*/ 27 h 1082"/>
                  <a:gd name="T46" fmla="*/ 1143 w 1171"/>
                  <a:gd name="T47" fmla="*/ 44 h 1082"/>
                  <a:gd name="T48" fmla="*/ 1156 w 1171"/>
                  <a:gd name="T49" fmla="*/ 64 h 1082"/>
                  <a:gd name="T50" fmla="*/ 1164 w 1171"/>
                  <a:gd name="T51" fmla="*/ 85 h 1082"/>
                  <a:gd name="T52" fmla="*/ 1169 w 1171"/>
                  <a:gd name="T53" fmla="*/ 109 h 1082"/>
                  <a:gd name="T54" fmla="*/ 1171 w 1171"/>
                  <a:gd name="T55" fmla="*/ 962 h 1082"/>
                  <a:gd name="T56" fmla="*/ 1169 w 1171"/>
                  <a:gd name="T57" fmla="*/ 974 h 1082"/>
                  <a:gd name="T58" fmla="*/ 1164 w 1171"/>
                  <a:gd name="T59" fmla="*/ 997 h 1082"/>
                  <a:gd name="T60" fmla="*/ 1156 w 1171"/>
                  <a:gd name="T61" fmla="*/ 1019 h 1082"/>
                  <a:gd name="T62" fmla="*/ 1143 w 1171"/>
                  <a:gd name="T63" fmla="*/ 1039 h 1082"/>
                  <a:gd name="T64" fmla="*/ 1126 w 1171"/>
                  <a:gd name="T65" fmla="*/ 1056 h 1082"/>
                  <a:gd name="T66" fmla="*/ 1108 w 1171"/>
                  <a:gd name="T67" fmla="*/ 1067 h 1082"/>
                  <a:gd name="T68" fmla="*/ 1086 w 1171"/>
                  <a:gd name="T69" fmla="*/ 1077 h 1082"/>
                  <a:gd name="T70" fmla="*/ 1063 w 1171"/>
                  <a:gd name="T71" fmla="*/ 1082 h 1082"/>
                  <a:gd name="T72" fmla="*/ 1050 w 1171"/>
                  <a:gd name="T73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71" h="1082">
                    <a:moveTo>
                      <a:pt x="1050" y="1082"/>
                    </a:moveTo>
                    <a:lnTo>
                      <a:pt x="120" y="1082"/>
                    </a:lnTo>
                    <a:lnTo>
                      <a:pt x="120" y="1082"/>
                    </a:lnTo>
                    <a:lnTo>
                      <a:pt x="108" y="1082"/>
                    </a:lnTo>
                    <a:lnTo>
                      <a:pt x="96" y="1080"/>
                    </a:lnTo>
                    <a:lnTo>
                      <a:pt x="85" y="1077"/>
                    </a:lnTo>
                    <a:lnTo>
                      <a:pt x="73" y="1072"/>
                    </a:lnTo>
                    <a:lnTo>
                      <a:pt x="63" y="1067"/>
                    </a:lnTo>
                    <a:lnTo>
                      <a:pt x="53" y="1062"/>
                    </a:lnTo>
                    <a:lnTo>
                      <a:pt x="43" y="1056"/>
                    </a:lnTo>
                    <a:lnTo>
                      <a:pt x="35" y="1047"/>
                    </a:lnTo>
                    <a:lnTo>
                      <a:pt x="28" y="1039"/>
                    </a:lnTo>
                    <a:lnTo>
                      <a:pt x="20" y="1029"/>
                    </a:lnTo>
                    <a:lnTo>
                      <a:pt x="15" y="1019"/>
                    </a:lnTo>
                    <a:lnTo>
                      <a:pt x="10" y="1009"/>
                    </a:lnTo>
                    <a:lnTo>
                      <a:pt x="5" y="997"/>
                    </a:lnTo>
                    <a:lnTo>
                      <a:pt x="3" y="986"/>
                    </a:lnTo>
                    <a:lnTo>
                      <a:pt x="0" y="974"/>
                    </a:lnTo>
                    <a:lnTo>
                      <a:pt x="0" y="962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09"/>
                    </a:lnTo>
                    <a:lnTo>
                      <a:pt x="3" y="97"/>
                    </a:lnTo>
                    <a:lnTo>
                      <a:pt x="5" y="85"/>
                    </a:lnTo>
                    <a:lnTo>
                      <a:pt x="10" y="74"/>
                    </a:lnTo>
                    <a:lnTo>
                      <a:pt x="15" y="64"/>
                    </a:lnTo>
                    <a:lnTo>
                      <a:pt x="20" y="54"/>
                    </a:lnTo>
                    <a:lnTo>
                      <a:pt x="28" y="44"/>
                    </a:lnTo>
                    <a:lnTo>
                      <a:pt x="35" y="35"/>
                    </a:lnTo>
                    <a:lnTo>
                      <a:pt x="43" y="27"/>
                    </a:lnTo>
                    <a:lnTo>
                      <a:pt x="53" y="20"/>
                    </a:lnTo>
                    <a:lnTo>
                      <a:pt x="63" y="15"/>
                    </a:lnTo>
                    <a:lnTo>
                      <a:pt x="73" y="10"/>
                    </a:lnTo>
                    <a:lnTo>
                      <a:pt x="85" y="5"/>
                    </a:lnTo>
                    <a:lnTo>
                      <a:pt x="96" y="2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050" y="0"/>
                    </a:lnTo>
                    <a:lnTo>
                      <a:pt x="1050" y="0"/>
                    </a:lnTo>
                    <a:lnTo>
                      <a:pt x="1063" y="0"/>
                    </a:lnTo>
                    <a:lnTo>
                      <a:pt x="1075" y="2"/>
                    </a:lnTo>
                    <a:lnTo>
                      <a:pt x="1086" y="5"/>
                    </a:lnTo>
                    <a:lnTo>
                      <a:pt x="1096" y="10"/>
                    </a:lnTo>
                    <a:lnTo>
                      <a:pt x="1108" y="15"/>
                    </a:lnTo>
                    <a:lnTo>
                      <a:pt x="1118" y="20"/>
                    </a:lnTo>
                    <a:lnTo>
                      <a:pt x="1126" y="27"/>
                    </a:lnTo>
                    <a:lnTo>
                      <a:pt x="1134" y="35"/>
                    </a:lnTo>
                    <a:lnTo>
                      <a:pt x="1143" y="44"/>
                    </a:lnTo>
                    <a:lnTo>
                      <a:pt x="1149" y="54"/>
                    </a:lnTo>
                    <a:lnTo>
                      <a:pt x="1156" y="64"/>
                    </a:lnTo>
                    <a:lnTo>
                      <a:pt x="1161" y="74"/>
                    </a:lnTo>
                    <a:lnTo>
                      <a:pt x="1164" y="85"/>
                    </a:lnTo>
                    <a:lnTo>
                      <a:pt x="1168" y="97"/>
                    </a:lnTo>
                    <a:lnTo>
                      <a:pt x="1169" y="109"/>
                    </a:lnTo>
                    <a:lnTo>
                      <a:pt x="1171" y="120"/>
                    </a:lnTo>
                    <a:lnTo>
                      <a:pt x="1171" y="962"/>
                    </a:lnTo>
                    <a:lnTo>
                      <a:pt x="1171" y="962"/>
                    </a:lnTo>
                    <a:lnTo>
                      <a:pt x="1169" y="974"/>
                    </a:lnTo>
                    <a:lnTo>
                      <a:pt x="1168" y="986"/>
                    </a:lnTo>
                    <a:lnTo>
                      <a:pt x="1164" y="997"/>
                    </a:lnTo>
                    <a:lnTo>
                      <a:pt x="1161" y="1009"/>
                    </a:lnTo>
                    <a:lnTo>
                      <a:pt x="1156" y="1019"/>
                    </a:lnTo>
                    <a:lnTo>
                      <a:pt x="1149" y="1029"/>
                    </a:lnTo>
                    <a:lnTo>
                      <a:pt x="1143" y="1039"/>
                    </a:lnTo>
                    <a:lnTo>
                      <a:pt x="1134" y="1047"/>
                    </a:lnTo>
                    <a:lnTo>
                      <a:pt x="1126" y="1056"/>
                    </a:lnTo>
                    <a:lnTo>
                      <a:pt x="1118" y="1062"/>
                    </a:lnTo>
                    <a:lnTo>
                      <a:pt x="1108" y="1067"/>
                    </a:lnTo>
                    <a:lnTo>
                      <a:pt x="1096" y="1072"/>
                    </a:lnTo>
                    <a:lnTo>
                      <a:pt x="1086" y="1077"/>
                    </a:lnTo>
                    <a:lnTo>
                      <a:pt x="1075" y="1080"/>
                    </a:lnTo>
                    <a:lnTo>
                      <a:pt x="1063" y="1082"/>
                    </a:lnTo>
                    <a:lnTo>
                      <a:pt x="1050" y="1082"/>
                    </a:lnTo>
                    <a:lnTo>
                      <a:pt x="1050" y="1082"/>
                    </a:lnTo>
                    <a:close/>
                  </a:path>
                </a:pathLst>
              </a:cu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48" name="Line 28">
                <a:extLst>
                  <a:ext uri="{FF2B5EF4-FFF2-40B4-BE49-F238E27FC236}">
                    <a16:creationId xmlns:a16="http://schemas.microsoft.com/office/drawing/2014/main" id="{C8FDBCBA-8DF3-404D-BC41-C3B17935D7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9513" y="1392202"/>
                <a:ext cx="708040" cy="0"/>
              </a:xfrm>
              <a:prstGeom prst="line">
                <a:avLst/>
              </a:pr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49" name="Freeform 29">
                <a:extLst>
                  <a:ext uri="{FF2B5EF4-FFF2-40B4-BE49-F238E27FC236}">
                    <a16:creationId xmlns:a16="http://schemas.microsoft.com/office/drawing/2014/main" id="{DCBB9135-BC87-E34F-9DFA-643C432D9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8536" y="1297273"/>
                <a:ext cx="319253" cy="70744"/>
              </a:xfrm>
              <a:custGeom>
                <a:avLst/>
                <a:gdLst>
                  <a:gd name="T0" fmla="*/ 528 w 528"/>
                  <a:gd name="T1" fmla="*/ 117 h 117"/>
                  <a:gd name="T2" fmla="*/ 33 w 528"/>
                  <a:gd name="T3" fmla="*/ 117 h 117"/>
                  <a:gd name="T4" fmla="*/ 33 w 528"/>
                  <a:gd name="T5" fmla="*/ 117 h 117"/>
                  <a:gd name="T6" fmla="*/ 0 w 528"/>
                  <a:gd name="T7" fmla="*/ 117 h 117"/>
                  <a:gd name="T8" fmla="*/ 0 w 528"/>
                  <a:gd name="T9" fmla="*/ 49 h 117"/>
                  <a:gd name="T10" fmla="*/ 0 w 528"/>
                  <a:gd name="T11" fmla="*/ 49 h 117"/>
                  <a:gd name="T12" fmla="*/ 0 w 528"/>
                  <a:gd name="T13" fmla="*/ 40 h 117"/>
                  <a:gd name="T14" fmla="*/ 4 w 528"/>
                  <a:gd name="T15" fmla="*/ 32 h 117"/>
                  <a:gd name="T16" fmla="*/ 7 w 528"/>
                  <a:gd name="T17" fmla="*/ 25 h 117"/>
                  <a:gd name="T18" fmla="*/ 13 w 528"/>
                  <a:gd name="T19" fmla="*/ 17 h 117"/>
                  <a:gd name="T20" fmla="*/ 20 w 528"/>
                  <a:gd name="T21" fmla="*/ 10 h 117"/>
                  <a:gd name="T22" fmla="*/ 28 w 528"/>
                  <a:gd name="T23" fmla="*/ 5 h 117"/>
                  <a:gd name="T24" fmla="*/ 38 w 528"/>
                  <a:gd name="T25" fmla="*/ 2 h 117"/>
                  <a:gd name="T26" fmla="*/ 48 w 528"/>
                  <a:gd name="T27" fmla="*/ 0 h 117"/>
                  <a:gd name="T28" fmla="*/ 473 w 528"/>
                  <a:gd name="T29" fmla="*/ 0 h 117"/>
                  <a:gd name="T30" fmla="*/ 473 w 528"/>
                  <a:gd name="T31" fmla="*/ 0 h 117"/>
                  <a:gd name="T32" fmla="*/ 488 w 528"/>
                  <a:gd name="T33" fmla="*/ 2 h 117"/>
                  <a:gd name="T34" fmla="*/ 499 w 528"/>
                  <a:gd name="T35" fmla="*/ 7 h 117"/>
                  <a:gd name="T36" fmla="*/ 509 w 528"/>
                  <a:gd name="T37" fmla="*/ 14 h 117"/>
                  <a:gd name="T38" fmla="*/ 516 w 528"/>
                  <a:gd name="T39" fmla="*/ 24 h 117"/>
                  <a:gd name="T40" fmla="*/ 521 w 528"/>
                  <a:gd name="T41" fmla="*/ 37 h 117"/>
                  <a:gd name="T42" fmla="*/ 524 w 528"/>
                  <a:gd name="T43" fmla="*/ 50 h 117"/>
                  <a:gd name="T44" fmla="*/ 526 w 528"/>
                  <a:gd name="T45" fmla="*/ 65 h 117"/>
                  <a:gd name="T46" fmla="*/ 528 w 528"/>
                  <a:gd name="T47" fmla="*/ 82 h 117"/>
                  <a:gd name="T48" fmla="*/ 528 w 528"/>
                  <a:gd name="T49" fmla="*/ 82 h 117"/>
                  <a:gd name="T50" fmla="*/ 528 w 528"/>
                  <a:gd name="T51" fmla="*/ 82 h 117"/>
                  <a:gd name="T52" fmla="*/ 528 w 528"/>
                  <a:gd name="T53" fmla="*/ 117 h 117"/>
                  <a:gd name="T54" fmla="*/ 528 w 528"/>
                  <a:gd name="T5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28" h="117">
                    <a:moveTo>
                      <a:pt x="528" y="117"/>
                    </a:moveTo>
                    <a:lnTo>
                      <a:pt x="33" y="117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0"/>
                    </a:lnTo>
                    <a:lnTo>
                      <a:pt x="4" y="32"/>
                    </a:lnTo>
                    <a:lnTo>
                      <a:pt x="7" y="25"/>
                    </a:lnTo>
                    <a:lnTo>
                      <a:pt x="13" y="17"/>
                    </a:lnTo>
                    <a:lnTo>
                      <a:pt x="20" y="10"/>
                    </a:lnTo>
                    <a:lnTo>
                      <a:pt x="28" y="5"/>
                    </a:lnTo>
                    <a:lnTo>
                      <a:pt x="38" y="2"/>
                    </a:lnTo>
                    <a:lnTo>
                      <a:pt x="48" y="0"/>
                    </a:lnTo>
                    <a:lnTo>
                      <a:pt x="473" y="0"/>
                    </a:lnTo>
                    <a:lnTo>
                      <a:pt x="473" y="0"/>
                    </a:lnTo>
                    <a:lnTo>
                      <a:pt x="488" y="2"/>
                    </a:lnTo>
                    <a:lnTo>
                      <a:pt x="499" y="7"/>
                    </a:lnTo>
                    <a:lnTo>
                      <a:pt x="509" y="14"/>
                    </a:lnTo>
                    <a:lnTo>
                      <a:pt x="516" y="24"/>
                    </a:lnTo>
                    <a:lnTo>
                      <a:pt x="521" y="37"/>
                    </a:lnTo>
                    <a:lnTo>
                      <a:pt x="524" y="50"/>
                    </a:lnTo>
                    <a:lnTo>
                      <a:pt x="526" y="65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117"/>
                    </a:lnTo>
                    <a:lnTo>
                      <a:pt x="528" y="117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0" name="Freeform 30">
                <a:extLst>
                  <a:ext uri="{FF2B5EF4-FFF2-40B4-BE49-F238E27FC236}">
                    <a16:creationId xmlns:a16="http://schemas.microsoft.com/office/drawing/2014/main" id="{FFC1EE4A-D9E1-6E40-86EF-1DF9F4B9E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6628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1" name="Freeform 31">
                <a:extLst>
                  <a:ext uri="{FF2B5EF4-FFF2-40B4-BE49-F238E27FC236}">
                    <a16:creationId xmlns:a16="http://schemas.microsoft.com/office/drawing/2014/main" id="{E1CD6ABD-7F76-164D-90AC-61A78B6E20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7093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7 w 53"/>
                  <a:gd name="T11" fmla="*/ 3 h 55"/>
                  <a:gd name="T12" fmla="*/ 32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9 w 53"/>
                  <a:gd name="T23" fmla="*/ 8 h 55"/>
                  <a:gd name="T24" fmla="*/ 2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2 w 53"/>
                  <a:gd name="T35" fmla="*/ 38 h 55"/>
                  <a:gd name="T36" fmla="*/ 9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2 w 53"/>
                  <a:gd name="T47" fmla="*/ 53 h 55"/>
                  <a:gd name="T48" fmla="*/ 37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2" name="Freeform 32">
                <a:extLst>
                  <a:ext uri="{FF2B5EF4-FFF2-40B4-BE49-F238E27FC236}">
                    <a16:creationId xmlns:a16="http://schemas.microsoft.com/office/drawing/2014/main" id="{BB0047E5-C043-CE48-859C-7F9E72AE18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558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3" name="Freeform 33">
                <a:extLst>
                  <a:ext uri="{FF2B5EF4-FFF2-40B4-BE49-F238E27FC236}">
                    <a16:creationId xmlns:a16="http://schemas.microsoft.com/office/drawing/2014/main" id="{4E0CA7AF-1B1A-5C43-9F6F-ECE14BFDF8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2443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4" name="Freeform 34">
                <a:extLst>
                  <a:ext uri="{FF2B5EF4-FFF2-40B4-BE49-F238E27FC236}">
                    <a16:creationId xmlns:a16="http://schemas.microsoft.com/office/drawing/2014/main" id="{F6B02019-55EA-A54E-9612-27C2AF8F1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2907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7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2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2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7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7" name="Freeform 35">
                <a:extLst>
                  <a:ext uri="{FF2B5EF4-FFF2-40B4-BE49-F238E27FC236}">
                    <a16:creationId xmlns:a16="http://schemas.microsoft.com/office/drawing/2014/main" id="{CC2614BF-015A-CC41-B565-1C7DA8A7B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372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EF145458-63F0-9E43-931E-C4CA6534F9AB}"/>
              </a:ext>
            </a:extLst>
          </p:cNvPr>
          <p:cNvGrpSpPr/>
          <p:nvPr/>
        </p:nvGrpSpPr>
        <p:grpSpPr>
          <a:xfrm>
            <a:off x="1971087" y="2593803"/>
            <a:ext cx="486507" cy="472704"/>
            <a:chOff x="5901683" y="1456101"/>
            <a:chExt cx="794135" cy="734116"/>
          </a:xfrm>
        </p:grpSpPr>
        <p:sp>
          <p:nvSpPr>
            <p:cNvPr id="359" name="Rectangle: Rounded Corners 259">
              <a:extLst>
                <a:ext uri="{FF2B5EF4-FFF2-40B4-BE49-F238E27FC236}">
                  <a16:creationId xmlns:a16="http://schemas.microsoft.com/office/drawing/2014/main" id="{06423BBB-D788-EE45-835A-9E49D898A60E}"/>
                </a:ext>
              </a:extLst>
            </p:cNvPr>
            <p:cNvSpPr/>
            <p:nvPr/>
          </p:nvSpPr>
          <p:spPr>
            <a:xfrm>
              <a:off x="5901683" y="1456101"/>
              <a:ext cx="794135" cy="734116"/>
            </a:xfrm>
            <a:prstGeom prst="roundRect">
              <a:avLst>
                <a:gd name="adj" fmla="val 11692"/>
              </a:avLst>
            </a:prstGeom>
            <a:solidFill>
              <a:sysClr val="window" lastClr="FFFFFF">
                <a:alpha val="40000"/>
              </a:sysClr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2750975D-A0D9-D74A-83C6-07A2C0F80885}"/>
                </a:ext>
              </a:extLst>
            </p:cNvPr>
            <p:cNvSpPr/>
            <p:nvPr/>
          </p:nvSpPr>
          <p:spPr>
            <a:xfrm>
              <a:off x="5975422" y="1648091"/>
              <a:ext cx="646657" cy="191143"/>
            </a:xfrm>
            <a:prstGeom prst="rect">
              <a:avLst/>
            </a:prstGeom>
          </p:spPr>
          <p:txBody>
            <a:bodyPr wrap="none" lIns="91416" tIns="0" rIns="91416" bIns="0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APP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C80F527B-CA84-A44F-8987-80E98549F043}"/>
                </a:ext>
              </a:extLst>
            </p:cNvPr>
            <p:cNvSpPr/>
            <p:nvPr/>
          </p:nvSpPr>
          <p:spPr>
            <a:xfrm>
              <a:off x="5977453" y="1834357"/>
              <a:ext cx="625025" cy="334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OS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4538644A-99DA-8E43-8CD4-A1A86EBF8B27}"/>
                </a:ext>
              </a:extLst>
            </p:cNvPr>
            <p:cNvCxnSpPr>
              <a:cxnSpLocks/>
            </p:cNvCxnSpPr>
            <p:nvPr/>
          </p:nvCxnSpPr>
          <p:spPr>
            <a:xfrm>
              <a:off x="6034061" y="1867727"/>
              <a:ext cx="530351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E4A8AA73-E695-CC42-9066-CA64CD39798E}"/>
                </a:ext>
              </a:extLst>
            </p:cNvPr>
            <p:cNvGrpSpPr/>
            <p:nvPr/>
          </p:nvGrpSpPr>
          <p:grpSpPr>
            <a:xfrm>
              <a:off x="5903573" y="1458240"/>
              <a:ext cx="791328" cy="731184"/>
              <a:chOff x="4769513" y="1267041"/>
              <a:chExt cx="708040" cy="654226"/>
            </a:xfrm>
          </p:grpSpPr>
          <p:sp>
            <p:nvSpPr>
              <p:cNvPr id="364" name="Freeform 27">
                <a:extLst>
                  <a:ext uri="{FF2B5EF4-FFF2-40B4-BE49-F238E27FC236}">
                    <a16:creationId xmlns:a16="http://schemas.microsoft.com/office/drawing/2014/main" id="{72141769-53EF-7C4B-8937-191D97304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9513" y="1267041"/>
                <a:ext cx="708040" cy="654226"/>
              </a:xfrm>
              <a:custGeom>
                <a:avLst/>
                <a:gdLst>
                  <a:gd name="T0" fmla="*/ 120 w 1171"/>
                  <a:gd name="T1" fmla="*/ 1082 h 1082"/>
                  <a:gd name="T2" fmla="*/ 108 w 1171"/>
                  <a:gd name="T3" fmla="*/ 1082 h 1082"/>
                  <a:gd name="T4" fmla="*/ 85 w 1171"/>
                  <a:gd name="T5" fmla="*/ 1077 h 1082"/>
                  <a:gd name="T6" fmla="*/ 63 w 1171"/>
                  <a:gd name="T7" fmla="*/ 1067 h 1082"/>
                  <a:gd name="T8" fmla="*/ 43 w 1171"/>
                  <a:gd name="T9" fmla="*/ 1056 h 1082"/>
                  <a:gd name="T10" fmla="*/ 28 w 1171"/>
                  <a:gd name="T11" fmla="*/ 1039 h 1082"/>
                  <a:gd name="T12" fmla="*/ 15 w 1171"/>
                  <a:gd name="T13" fmla="*/ 1019 h 1082"/>
                  <a:gd name="T14" fmla="*/ 5 w 1171"/>
                  <a:gd name="T15" fmla="*/ 997 h 1082"/>
                  <a:gd name="T16" fmla="*/ 0 w 1171"/>
                  <a:gd name="T17" fmla="*/ 974 h 1082"/>
                  <a:gd name="T18" fmla="*/ 0 w 1171"/>
                  <a:gd name="T19" fmla="*/ 120 h 1082"/>
                  <a:gd name="T20" fmla="*/ 0 w 1171"/>
                  <a:gd name="T21" fmla="*/ 109 h 1082"/>
                  <a:gd name="T22" fmla="*/ 5 w 1171"/>
                  <a:gd name="T23" fmla="*/ 85 h 1082"/>
                  <a:gd name="T24" fmla="*/ 15 w 1171"/>
                  <a:gd name="T25" fmla="*/ 64 h 1082"/>
                  <a:gd name="T26" fmla="*/ 28 w 1171"/>
                  <a:gd name="T27" fmla="*/ 44 h 1082"/>
                  <a:gd name="T28" fmla="*/ 43 w 1171"/>
                  <a:gd name="T29" fmla="*/ 27 h 1082"/>
                  <a:gd name="T30" fmla="*/ 63 w 1171"/>
                  <a:gd name="T31" fmla="*/ 15 h 1082"/>
                  <a:gd name="T32" fmla="*/ 85 w 1171"/>
                  <a:gd name="T33" fmla="*/ 5 h 1082"/>
                  <a:gd name="T34" fmla="*/ 108 w 1171"/>
                  <a:gd name="T35" fmla="*/ 0 h 1082"/>
                  <a:gd name="T36" fmla="*/ 1050 w 1171"/>
                  <a:gd name="T37" fmla="*/ 0 h 1082"/>
                  <a:gd name="T38" fmla="*/ 1063 w 1171"/>
                  <a:gd name="T39" fmla="*/ 0 h 1082"/>
                  <a:gd name="T40" fmla="*/ 1086 w 1171"/>
                  <a:gd name="T41" fmla="*/ 5 h 1082"/>
                  <a:gd name="T42" fmla="*/ 1108 w 1171"/>
                  <a:gd name="T43" fmla="*/ 15 h 1082"/>
                  <a:gd name="T44" fmla="*/ 1126 w 1171"/>
                  <a:gd name="T45" fmla="*/ 27 h 1082"/>
                  <a:gd name="T46" fmla="*/ 1143 w 1171"/>
                  <a:gd name="T47" fmla="*/ 44 h 1082"/>
                  <a:gd name="T48" fmla="*/ 1156 w 1171"/>
                  <a:gd name="T49" fmla="*/ 64 h 1082"/>
                  <a:gd name="T50" fmla="*/ 1164 w 1171"/>
                  <a:gd name="T51" fmla="*/ 85 h 1082"/>
                  <a:gd name="T52" fmla="*/ 1169 w 1171"/>
                  <a:gd name="T53" fmla="*/ 109 h 1082"/>
                  <a:gd name="T54" fmla="*/ 1171 w 1171"/>
                  <a:gd name="T55" fmla="*/ 962 h 1082"/>
                  <a:gd name="T56" fmla="*/ 1169 w 1171"/>
                  <a:gd name="T57" fmla="*/ 974 h 1082"/>
                  <a:gd name="T58" fmla="*/ 1164 w 1171"/>
                  <a:gd name="T59" fmla="*/ 997 h 1082"/>
                  <a:gd name="T60" fmla="*/ 1156 w 1171"/>
                  <a:gd name="T61" fmla="*/ 1019 h 1082"/>
                  <a:gd name="T62" fmla="*/ 1143 w 1171"/>
                  <a:gd name="T63" fmla="*/ 1039 h 1082"/>
                  <a:gd name="T64" fmla="*/ 1126 w 1171"/>
                  <a:gd name="T65" fmla="*/ 1056 h 1082"/>
                  <a:gd name="T66" fmla="*/ 1108 w 1171"/>
                  <a:gd name="T67" fmla="*/ 1067 h 1082"/>
                  <a:gd name="T68" fmla="*/ 1086 w 1171"/>
                  <a:gd name="T69" fmla="*/ 1077 h 1082"/>
                  <a:gd name="T70" fmla="*/ 1063 w 1171"/>
                  <a:gd name="T71" fmla="*/ 1082 h 1082"/>
                  <a:gd name="T72" fmla="*/ 1050 w 1171"/>
                  <a:gd name="T73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71" h="1082">
                    <a:moveTo>
                      <a:pt x="1050" y="1082"/>
                    </a:moveTo>
                    <a:lnTo>
                      <a:pt x="120" y="1082"/>
                    </a:lnTo>
                    <a:lnTo>
                      <a:pt x="120" y="1082"/>
                    </a:lnTo>
                    <a:lnTo>
                      <a:pt x="108" y="1082"/>
                    </a:lnTo>
                    <a:lnTo>
                      <a:pt x="96" y="1080"/>
                    </a:lnTo>
                    <a:lnTo>
                      <a:pt x="85" y="1077"/>
                    </a:lnTo>
                    <a:lnTo>
                      <a:pt x="73" y="1072"/>
                    </a:lnTo>
                    <a:lnTo>
                      <a:pt x="63" y="1067"/>
                    </a:lnTo>
                    <a:lnTo>
                      <a:pt x="53" y="1062"/>
                    </a:lnTo>
                    <a:lnTo>
                      <a:pt x="43" y="1056"/>
                    </a:lnTo>
                    <a:lnTo>
                      <a:pt x="35" y="1047"/>
                    </a:lnTo>
                    <a:lnTo>
                      <a:pt x="28" y="1039"/>
                    </a:lnTo>
                    <a:lnTo>
                      <a:pt x="20" y="1029"/>
                    </a:lnTo>
                    <a:lnTo>
                      <a:pt x="15" y="1019"/>
                    </a:lnTo>
                    <a:lnTo>
                      <a:pt x="10" y="1009"/>
                    </a:lnTo>
                    <a:lnTo>
                      <a:pt x="5" y="997"/>
                    </a:lnTo>
                    <a:lnTo>
                      <a:pt x="3" y="986"/>
                    </a:lnTo>
                    <a:lnTo>
                      <a:pt x="0" y="974"/>
                    </a:lnTo>
                    <a:lnTo>
                      <a:pt x="0" y="962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09"/>
                    </a:lnTo>
                    <a:lnTo>
                      <a:pt x="3" y="97"/>
                    </a:lnTo>
                    <a:lnTo>
                      <a:pt x="5" y="85"/>
                    </a:lnTo>
                    <a:lnTo>
                      <a:pt x="10" y="74"/>
                    </a:lnTo>
                    <a:lnTo>
                      <a:pt x="15" y="64"/>
                    </a:lnTo>
                    <a:lnTo>
                      <a:pt x="20" y="54"/>
                    </a:lnTo>
                    <a:lnTo>
                      <a:pt x="28" y="44"/>
                    </a:lnTo>
                    <a:lnTo>
                      <a:pt x="35" y="35"/>
                    </a:lnTo>
                    <a:lnTo>
                      <a:pt x="43" y="27"/>
                    </a:lnTo>
                    <a:lnTo>
                      <a:pt x="53" y="20"/>
                    </a:lnTo>
                    <a:lnTo>
                      <a:pt x="63" y="15"/>
                    </a:lnTo>
                    <a:lnTo>
                      <a:pt x="73" y="10"/>
                    </a:lnTo>
                    <a:lnTo>
                      <a:pt x="85" y="5"/>
                    </a:lnTo>
                    <a:lnTo>
                      <a:pt x="96" y="2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050" y="0"/>
                    </a:lnTo>
                    <a:lnTo>
                      <a:pt x="1050" y="0"/>
                    </a:lnTo>
                    <a:lnTo>
                      <a:pt x="1063" y="0"/>
                    </a:lnTo>
                    <a:lnTo>
                      <a:pt x="1075" y="2"/>
                    </a:lnTo>
                    <a:lnTo>
                      <a:pt x="1086" y="5"/>
                    </a:lnTo>
                    <a:lnTo>
                      <a:pt x="1096" y="10"/>
                    </a:lnTo>
                    <a:lnTo>
                      <a:pt x="1108" y="15"/>
                    </a:lnTo>
                    <a:lnTo>
                      <a:pt x="1118" y="20"/>
                    </a:lnTo>
                    <a:lnTo>
                      <a:pt x="1126" y="27"/>
                    </a:lnTo>
                    <a:lnTo>
                      <a:pt x="1134" y="35"/>
                    </a:lnTo>
                    <a:lnTo>
                      <a:pt x="1143" y="44"/>
                    </a:lnTo>
                    <a:lnTo>
                      <a:pt x="1149" y="54"/>
                    </a:lnTo>
                    <a:lnTo>
                      <a:pt x="1156" y="64"/>
                    </a:lnTo>
                    <a:lnTo>
                      <a:pt x="1161" y="74"/>
                    </a:lnTo>
                    <a:lnTo>
                      <a:pt x="1164" y="85"/>
                    </a:lnTo>
                    <a:lnTo>
                      <a:pt x="1168" y="97"/>
                    </a:lnTo>
                    <a:lnTo>
                      <a:pt x="1169" y="109"/>
                    </a:lnTo>
                    <a:lnTo>
                      <a:pt x="1171" y="120"/>
                    </a:lnTo>
                    <a:lnTo>
                      <a:pt x="1171" y="962"/>
                    </a:lnTo>
                    <a:lnTo>
                      <a:pt x="1171" y="962"/>
                    </a:lnTo>
                    <a:lnTo>
                      <a:pt x="1169" y="974"/>
                    </a:lnTo>
                    <a:lnTo>
                      <a:pt x="1168" y="986"/>
                    </a:lnTo>
                    <a:lnTo>
                      <a:pt x="1164" y="997"/>
                    </a:lnTo>
                    <a:lnTo>
                      <a:pt x="1161" y="1009"/>
                    </a:lnTo>
                    <a:lnTo>
                      <a:pt x="1156" y="1019"/>
                    </a:lnTo>
                    <a:lnTo>
                      <a:pt x="1149" y="1029"/>
                    </a:lnTo>
                    <a:lnTo>
                      <a:pt x="1143" y="1039"/>
                    </a:lnTo>
                    <a:lnTo>
                      <a:pt x="1134" y="1047"/>
                    </a:lnTo>
                    <a:lnTo>
                      <a:pt x="1126" y="1056"/>
                    </a:lnTo>
                    <a:lnTo>
                      <a:pt x="1118" y="1062"/>
                    </a:lnTo>
                    <a:lnTo>
                      <a:pt x="1108" y="1067"/>
                    </a:lnTo>
                    <a:lnTo>
                      <a:pt x="1096" y="1072"/>
                    </a:lnTo>
                    <a:lnTo>
                      <a:pt x="1086" y="1077"/>
                    </a:lnTo>
                    <a:lnTo>
                      <a:pt x="1075" y="1080"/>
                    </a:lnTo>
                    <a:lnTo>
                      <a:pt x="1063" y="1082"/>
                    </a:lnTo>
                    <a:lnTo>
                      <a:pt x="1050" y="1082"/>
                    </a:lnTo>
                    <a:lnTo>
                      <a:pt x="1050" y="1082"/>
                    </a:lnTo>
                    <a:close/>
                  </a:path>
                </a:pathLst>
              </a:cu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65" name="Line 28">
                <a:extLst>
                  <a:ext uri="{FF2B5EF4-FFF2-40B4-BE49-F238E27FC236}">
                    <a16:creationId xmlns:a16="http://schemas.microsoft.com/office/drawing/2014/main" id="{E6187DD6-C19D-CC46-9DE9-6BAB03FB16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9513" y="1392202"/>
                <a:ext cx="708040" cy="0"/>
              </a:xfrm>
              <a:prstGeom prst="line">
                <a:avLst/>
              </a:pr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66" name="Freeform 29">
                <a:extLst>
                  <a:ext uri="{FF2B5EF4-FFF2-40B4-BE49-F238E27FC236}">
                    <a16:creationId xmlns:a16="http://schemas.microsoft.com/office/drawing/2014/main" id="{4F51B7E1-BB31-D840-A9B5-B56DC9DB9B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8536" y="1297273"/>
                <a:ext cx="319253" cy="70744"/>
              </a:xfrm>
              <a:custGeom>
                <a:avLst/>
                <a:gdLst>
                  <a:gd name="T0" fmla="*/ 528 w 528"/>
                  <a:gd name="T1" fmla="*/ 117 h 117"/>
                  <a:gd name="T2" fmla="*/ 33 w 528"/>
                  <a:gd name="T3" fmla="*/ 117 h 117"/>
                  <a:gd name="T4" fmla="*/ 33 w 528"/>
                  <a:gd name="T5" fmla="*/ 117 h 117"/>
                  <a:gd name="T6" fmla="*/ 0 w 528"/>
                  <a:gd name="T7" fmla="*/ 117 h 117"/>
                  <a:gd name="T8" fmla="*/ 0 w 528"/>
                  <a:gd name="T9" fmla="*/ 49 h 117"/>
                  <a:gd name="T10" fmla="*/ 0 w 528"/>
                  <a:gd name="T11" fmla="*/ 49 h 117"/>
                  <a:gd name="T12" fmla="*/ 0 w 528"/>
                  <a:gd name="T13" fmla="*/ 40 h 117"/>
                  <a:gd name="T14" fmla="*/ 4 w 528"/>
                  <a:gd name="T15" fmla="*/ 32 h 117"/>
                  <a:gd name="T16" fmla="*/ 7 w 528"/>
                  <a:gd name="T17" fmla="*/ 25 h 117"/>
                  <a:gd name="T18" fmla="*/ 13 w 528"/>
                  <a:gd name="T19" fmla="*/ 17 h 117"/>
                  <a:gd name="T20" fmla="*/ 20 w 528"/>
                  <a:gd name="T21" fmla="*/ 10 h 117"/>
                  <a:gd name="T22" fmla="*/ 28 w 528"/>
                  <a:gd name="T23" fmla="*/ 5 h 117"/>
                  <a:gd name="T24" fmla="*/ 38 w 528"/>
                  <a:gd name="T25" fmla="*/ 2 h 117"/>
                  <a:gd name="T26" fmla="*/ 48 w 528"/>
                  <a:gd name="T27" fmla="*/ 0 h 117"/>
                  <a:gd name="T28" fmla="*/ 473 w 528"/>
                  <a:gd name="T29" fmla="*/ 0 h 117"/>
                  <a:gd name="T30" fmla="*/ 473 w 528"/>
                  <a:gd name="T31" fmla="*/ 0 h 117"/>
                  <a:gd name="T32" fmla="*/ 488 w 528"/>
                  <a:gd name="T33" fmla="*/ 2 h 117"/>
                  <a:gd name="T34" fmla="*/ 499 w 528"/>
                  <a:gd name="T35" fmla="*/ 7 h 117"/>
                  <a:gd name="T36" fmla="*/ 509 w 528"/>
                  <a:gd name="T37" fmla="*/ 14 h 117"/>
                  <a:gd name="T38" fmla="*/ 516 w 528"/>
                  <a:gd name="T39" fmla="*/ 24 h 117"/>
                  <a:gd name="T40" fmla="*/ 521 w 528"/>
                  <a:gd name="T41" fmla="*/ 37 h 117"/>
                  <a:gd name="T42" fmla="*/ 524 w 528"/>
                  <a:gd name="T43" fmla="*/ 50 h 117"/>
                  <a:gd name="T44" fmla="*/ 526 w 528"/>
                  <a:gd name="T45" fmla="*/ 65 h 117"/>
                  <a:gd name="T46" fmla="*/ 528 w 528"/>
                  <a:gd name="T47" fmla="*/ 82 h 117"/>
                  <a:gd name="T48" fmla="*/ 528 w 528"/>
                  <a:gd name="T49" fmla="*/ 82 h 117"/>
                  <a:gd name="T50" fmla="*/ 528 w 528"/>
                  <a:gd name="T51" fmla="*/ 82 h 117"/>
                  <a:gd name="T52" fmla="*/ 528 w 528"/>
                  <a:gd name="T53" fmla="*/ 117 h 117"/>
                  <a:gd name="T54" fmla="*/ 528 w 528"/>
                  <a:gd name="T5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28" h="117">
                    <a:moveTo>
                      <a:pt x="528" y="117"/>
                    </a:moveTo>
                    <a:lnTo>
                      <a:pt x="33" y="117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0"/>
                    </a:lnTo>
                    <a:lnTo>
                      <a:pt x="4" y="32"/>
                    </a:lnTo>
                    <a:lnTo>
                      <a:pt x="7" y="25"/>
                    </a:lnTo>
                    <a:lnTo>
                      <a:pt x="13" y="17"/>
                    </a:lnTo>
                    <a:lnTo>
                      <a:pt x="20" y="10"/>
                    </a:lnTo>
                    <a:lnTo>
                      <a:pt x="28" y="5"/>
                    </a:lnTo>
                    <a:lnTo>
                      <a:pt x="38" y="2"/>
                    </a:lnTo>
                    <a:lnTo>
                      <a:pt x="48" y="0"/>
                    </a:lnTo>
                    <a:lnTo>
                      <a:pt x="473" y="0"/>
                    </a:lnTo>
                    <a:lnTo>
                      <a:pt x="473" y="0"/>
                    </a:lnTo>
                    <a:lnTo>
                      <a:pt x="488" y="2"/>
                    </a:lnTo>
                    <a:lnTo>
                      <a:pt x="499" y="7"/>
                    </a:lnTo>
                    <a:lnTo>
                      <a:pt x="509" y="14"/>
                    </a:lnTo>
                    <a:lnTo>
                      <a:pt x="516" y="24"/>
                    </a:lnTo>
                    <a:lnTo>
                      <a:pt x="521" y="37"/>
                    </a:lnTo>
                    <a:lnTo>
                      <a:pt x="524" y="50"/>
                    </a:lnTo>
                    <a:lnTo>
                      <a:pt x="526" y="65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117"/>
                    </a:lnTo>
                    <a:lnTo>
                      <a:pt x="528" y="117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67" name="Freeform 30">
                <a:extLst>
                  <a:ext uri="{FF2B5EF4-FFF2-40B4-BE49-F238E27FC236}">
                    <a16:creationId xmlns:a16="http://schemas.microsoft.com/office/drawing/2014/main" id="{9DD608A2-451A-874C-975D-1815D6AD50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6628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68" name="Freeform 31">
                <a:extLst>
                  <a:ext uri="{FF2B5EF4-FFF2-40B4-BE49-F238E27FC236}">
                    <a16:creationId xmlns:a16="http://schemas.microsoft.com/office/drawing/2014/main" id="{32FEC8CC-EC29-9548-9694-FDDC2DF7B5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7093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7 w 53"/>
                  <a:gd name="T11" fmla="*/ 3 h 55"/>
                  <a:gd name="T12" fmla="*/ 32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9 w 53"/>
                  <a:gd name="T23" fmla="*/ 8 h 55"/>
                  <a:gd name="T24" fmla="*/ 2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2 w 53"/>
                  <a:gd name="T35" fmla="*/ 38 h 55"/>
                  <a:gd name="T36" fmla="*/ 9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2 w 53"/>
                  <a:gd name="T47" fmla="*/ 53 h 55"/>
                  <a:gd name="T48" fmla="*/ 37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69" name="Freeform 32">
                <a:extLst>
                  <a:ext uri="{FF2B5EF4-FFF2-40B4-BE49-F238E27FC236}">
                    <a16:creationId xmlns:a16="http://schemas.microsoft.com/office/drawing/2014/main" id="{D4DE2ECA-712A-8A47-BFE5-5E88DAACBB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558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70" name="Freeform 33">
                <a:extLst>
                  <a:ext uri="{FF2B5EF4-FFF2-40B4-BE49-F238E27FC236}">
                    <a16:creationId xmlns:a16="http://schemas.microsoft.com/office/drawing/2014/main" id="{82CFB0E5-754E-B043-BD8C-E4DB669FB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2443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71" name="Freeform 34">
                <a:extLst>
                  <a:ext uri="{FF2B5EF4-FFF2-40B4-BE49-F238E27FC236}">
                    <a16:creationId xmlns:a16="http://schemas.microsoft.com/office/drawing/2014/main" id="{2CDCD880-48E4-C342-9E82-4595DF24A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2907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7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2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2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7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72" name="Freeform 35">
                <a:extLst>
                  <a:ext uri="{FF2B5EF4-FFF2-40B4-BE49-F238E27FC236}">
                    <a16:creationId xmlns:a16="http://schemas.microsoft.com/office/drawing/2014/main" id="{8FC4B3B5-B39E-8943-9B4F-11E6C7E01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372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559F2920-CC04-E742-B5A3-C2EDEB5F54B1}"/>
              </a:ext>
            </a:extLst>
          </p:cNvPr>
          <p:cNvGrpSpPr/>
          <p:nvPr/>
        </p:nvGrpSpPr>
        <p:grpSpPr>
          <a:xfrm>
            <a:off x="2873382" y="2601014"/>
            <a:ext cx="486507" cy="472704"/>
            <a:chOff x="5901683" y="1456101"/>
            <a:chExt cx="794135" cy="734116"/>
          </a:xfrm>
        </p:grpSpPr>
        <p:sp>
          <p:nvSpPr>
            <p:cNvPr id="374" name="Rectangle: Rounded Corners 259">
              <a:extLst>
                <a:ext uri="{FF2B5EF4-FFF2-40B4-BE49-F238E27FC236}">
                  <a16:creationId xmlns:a16="http://schemas.microsoft.com/office/drawing/2014/main" id="{F69D741F-3C1D-8E4D-9643-7202DF2F4E4B}"/>
                </a:ext>
              </a:extLst>
            </p:cNvPr>
            <p:cNvSpPr/>
            <p:nvPr/>
          </p:nvSpPr>
          <p:spPr>
            <a:xfrm>
              <a:off x="5901683" y="1456101"/>
              <a:ext cx="794135" cy="734116"/>
            </a:xfrm>
            <a:prstGeom prst="roundRect">
              <a:avLst>
                <a:gd name="adj" fmla="val 11692"/>
              </a:avLst>
            </a:prstGeom>
            <a:solidFill>
              <a:sysClr val="window" lastClr="FFFFFF">
                <a:alpha val="40000"/>
              </a:sysClr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82599DFC-CD2E-004D-9926-974976085498}"/>
                </a:ext>
              </a:extLst>
            </p:cNvPr>
            <p:cNvSpPr/>
            <p:nvPr/>
          </p:nvSpPr>
          <p:spPr>
            <a:xfrm>
              <a:off x="5975422" y="1648091"/>
              <a:ext cx="646657" cy="191143"/>
            </a:xfrm>
            <a:prstGeom prst="rect">
              <a:avLst/>
            </a:prstGeom>
          </p:spPr>
          <p:txBody>
            <a:bodyPr wrap="none" lIns="91416" tIns="0" rIns="91416" bIns="0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APP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E5F74099-F409-9F4B-AF73-52321D3BD706}"/>
                </a:ext>
              </a:extLst>
            </p:cNvPr>
            <p:cNvSpPr/>
            <p:nvPr/>
          </p:nvSpPr>
          <p:spPr>
            <a:xfrm>
              <a:off x="5977453" y="1834357"/>
              <a:ext cx="625025" cy="334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OS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873E956C-93B6-0842-8BB0-25E81ADA2FB5}"/>
                </a:ext>
              </a:extLst>
            </p:cNvPr>
            <p:cNvCxnSpPr>
              <a:cxnSpLocks/>
            </p:cNvCxnSpPr>
            <p:nvPr/>
          </p:nvCxnSpPr>
          <p:spPr>
            <a:xfrm>
              <a:off x="6034061" y="1867727"/>
              <a:ext cx="530351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FC75C623-C17D-4B40-A8AB-04F4E402970A}"/>
                </a:ext>
              </a:extLst>
            </p:cNvPr>
            <p:cNvGrpSpPr/>
            <p:nvPr/>
          </p:nvGrpSpPr>
          <p:grpSpPr>
            <a:xfrm>
              <a:off x="5903573" y="1458240"/>
              <a:ext cx="791328" cy="731184"/>
              <a:chOff x="4769513" y="1267041"/>
              <a:chExt cx="708040" cy="654226"/>
            </a:xfrm>
          </p:grpSpPr>
          <p:sp>
            <p:nvSpPr>
              <p:cNvPr id="379" name="Freeform 27">
                <a:extLst>
                  <a:ext uri="{FF2B5EF4-FFF2-40B4-BE49-F238E27FC236}">
                    <a16:creationId xmlns:a16="http://schemas.microsoft.com/office/drawing/2014/main" id="{9592E6BD-BD73-544D-A272-9B6D99A5B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9513" y="1267041"/>
                <a:ext cx="708040" cy="654226"/>
              </a:xfrm>
              <a:custGeom>
                <a:avLst/>
                <a:gdLst>
                  <a:gd name="T0" fmla="*/ 120 w 1171"/>
                  <a:gd name="T1" fmla="*/ 1082 h 1082"/>
                  <a:gd name="T2" fmla="*/ 108 w 1171"/>
                  <a:gd name="T3" fmla="*/ 1082 h 1082"/>
                  <a:gd name="T4" fmla="*/ 85 w 1171"/>
                  <a:gd name="T5" fmla="*/ 1077 h 1082"/>
                  <a:gd name="T6" fmla="*/ 63 w 1171"/>
                  <a:gd name="T7" fmla="*/ 1067 h 1082"/>
                  <a:gd name="T8" fmla="*/ 43 w 1171"/>
                  <a:gd name="T9" fmla="*/ 1056 h 1082"/>
                  <a:gd name="T10" fmla="*/ 28 w 1171"/>
                  <a:gd name="T11" fmla="*/ 1039 h 1082"/>
                  <a:gd name="T12" fmla="*/ 15 w 1171"/>
                  <a:gd name="T13" fmla="*/ 1019 h 1082"/>
                  <a:gd name="T14" fmla="*/ 5 w 1171"/>
                  <a:gd name="T15" fmla="*/ 997 h 1082"/>
                  <a:gd name="T16" fmla="*/ 0 w 1171"/>
                  <a:gd name="T17" fmla="*/ 974 h 1082"/>
                  <a:gd name="T18" fmla="*/ 0 w 1171"/>
                  <a:gd name="T19" fmla="*/ 120 h 1082"/>
                  <a:gd name="T20" fmla="*/ 0 w 1171"/>
                  <a:gd name="T21" fmla="*/ 109 h 1082"/>
                  <a:gd name="T22" fmla="*/ 5 w 1171"/>
                  <a:gd name="T23" fmla="*/ 85 h 1082"/>
                  <a:gd name="T24" fmla="*/ 15 w 1171"/>
                  <a:gd name="T25" fmla="*/ 64 h 1082"/>
                  <a:gd name="T26" fmla="*/ 28 w 1171"/>
                  <a:gd name="T27" fmla="*/ 44 h 1082"/>
                  <a:gd name="T28" fmla="*/ 43 w 1171"/>
                  <a:gd name="T29" fmla="*/ 27 h 1082"/>
                  <a:gd name="T30" fmla="*/ 63 w 1171"/>
                  <a:gd name="T31" fmla="*/ 15 h 1082"/>
                  <a:gd name="T32" fmla="*/ 85 w 1171"/>
                  <a:gd name="T33" fmla="*/ 5 h 1082"/>
                  <a:gd name="T34" fmla="*/ 108 w 1171"/>
                  <a:gd name="T35" fmla="*/ 0 h 1082"/>
                  <a:gd name="T36" fmla="*/ 1050 w 1171"/>
                  <a:gd name="T37" fmla="*/ 0 h 1082"/>
                  <a:gd name="T38" fmla="*/ 1063 w 1171"/>
                  <a:gd name="T39" fmla="*/ 0 h 1082"/>
                  <a:gd name="T40" fmla="*/ 1086 w 1171"/>
                  <a:gd name="T41" fmla="*/ 5 h 1082"/>
                  <a:gd name="T42" fmla="*/ 1108 w 1171"/>
                  <a:gd name="T43" fmla="*/ 15 h 1082"/>
                  <a:gd name="T44" fmla="*/ 1126 w 1171"/>
                  <a:gd name="T45" fmla="*/ 27 h 1082"/>
                  <a:gd name="T46" fmla="*/ 1143 w 1171"/>
                  <a:gd name="T47" fmla="*/ 44 h 1082"/>
                  <a:gd name="T48" fmla="*/ 1156 w 1171"/>
                  <a:gd name="T49" fmla="*/ 64 h 1082"/>
                  <a:gd name="T50" fmla="*/ 1164 w 1171"/>
                  <a:gd name="T51" fmla="*/ 85 h 1082"/>
                  <a:gd name="T52" fmla="*/ 1169 w 1171"/>
                  <a:gd name="T53" fmla="*/ 109 h 1082"/>
                  <a:gd name="T54" fmla="*/ 1171 w 1171"/>
                  <a:gd name="T55" fmla="*/ 962 h 1082"/>
                  <a:gd name="T56" fmla="*/ 1169 w 1171"/>
                  <a:gd name="T57" fmla="*/ 974 h 1082"/>
                  <a:gd name="T58" fmla="*/ 1164 w 1171"/>
                  <a:gd name="T59" fmla="*/ 997 h 1082"/>
                  <a:gd name="T60" fmla="*/ 1156 w 1171"/>
                  <a:gd name="T61" fmla="*/ 1019 h 1082"/>
                  <a:gd name="T62" fmla="*/ 1143 w 1171"/>
                  <a:gd name="T63" fmla="*/ 1039 h 1082"/>
                  <a:gd name="T64" fmla="*/ 1126 w 1171"/>
                  <a:gd name="T65" fmla="*/ 1056 h 1082"/>
                  <a:gd name="T66" fmla="*/ 1108 w 1171"/>
                  <a:gd name="T67" fmla="*/ 1067 h 1082"/>
                  <a:gd name="T68" fmla="*/ 1086 w 1171"/>
                  <a:gd name="T69" fmla="*/ 1077 h 1082"/>
                  <a:gd name="T70" fmla="*/ 1063 w 1171"/>
                  <a:gd name="T71" fmla="*/ 1082 h 1082"/>
                  <a:gd name="T72" fmla="*/ 1050 w 1171"/>
                  <a:gd name="T73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71" h="1082">
                    <a:moveTo>
                      <a:pt x="1050" y="1082"/>
                    </a:moveTo>
                    <a:lnTo>
                      <a:pt x="120" y="1082"/>
                    </a:lnTo>
                    <a:lnTo>
                      <a:pt x="120" y="1082"/>
                    </a:lnTo>
                    <a:lnTo>
                      <a:pt x="108" y="1082"/>
                    </a:lnTo>
                    <a:lnTo>
                      <a:pt x="96" y="1080"/>
                    </a:lnTo>
                    <a:lnTo>
                      <a:pt x="85" y="1077"/>
                    </a:lnTo>
                    <a:lnTo>
                      <a:pt x="73" y="1072"/>
                    </a:lnTo>
                    <a:lnTo>
                      <a:pt x="63" y="1067"/>
                    </a:lnTo>
                    <a:lnTo>
                      <a:pt x="53" y="1062"/>
                    </a:lnTo>
                    <a:lnTo>
                      <a:pt x="43" y="1056"/>
                    </a:lnTo>
                    <a:lnTo>
                      <a:pt x="35" y="1047"/>
                    </a:lnTo>
                    <a:lnTo>
                      <a:pt x="28" y="1039"/>
                    </a:lnTo>
                    <a:lnTo>
                      <a:pt x="20" y="1029"/>
                    </a:lnTo>
                    <a:lnTo>
                      <a:pt x="15" y="1019"/>
                    </a:lnTo>
                    <a:lnTo>
                      <a:pt x="10" y="1009"/>
                    </a:lnTo>
                    <a:lnTo>
                      <a:pt x="5" y="997"/>
                    </a:lnTo>
                    <a:lnTo>
                      <a:pt x="3" y="986"/>
                    </a:lnTo>
                    <a:lnTo>
                      <a:pt x="0" y="974"/>
                    </a:lnTo>
                    <a:lnTo>
                      <a:pt x="0" y="962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09"/>
                    </a:lnTo>
                    <a:lnTo>
                      <a:pt x="3" y="97"/>
                    </a:lnTo>
                    <a:lnTo>
                      <a:pt x="5" y="85"/>
                    </a:lnTo>
                    <a:lnTo>
                      <a:pt x="10" y="74"/>
                    </a:lnTo>
                    <a:lnTo>
                      <a:pt x="15" y="64"/>
                    </a:lnTo>
                    <a:lnTo>
                      <a:pt x="20" y="54"/>
                    </a:lnTo>
                    <a:lnTo>
                      <a:pt x="28" y="44"/>
                    </a:lnTo>
                    <a:lnTo>
                      <a:pt x="35" y="35"/>
                    </a:lnTo>
                    <a:lnTo>
                      <a:pt x="43" y="27"/>
                    </a:lnTo>
                    <a:lnTo>
                      <a:pt x="53" y="20"/>
                    </a:lnTo>
                    <a:lnTo>
                      <a:pt x="63" y="15"/>
                    </a:lnTo>
                    <a:lnTo>
                      <a:pt x="73" y="10"/>
                    </a:lnTo>
                    <a:lnTo>
                      <a:pt x="85" y="5"/>
                    </a:lnTo>
                    <a:lnTo>
                      <a:pt x="96" y="2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050" y="0"/>
                    </a:lnTo>
                    <a:lnTo>
                      <a:pt x="1050" y="0"/>
                    </a:lnTo>
                    <a:lnTo>
                      <a:pt x="1063" y="0"/>
                    </a:lnTo>
                    <a:lnTo>
                      <a:pt x="1075" y="2"/>
                    </a:lnTo>
                    <a:lnTo>
                      <a:pt x="1086" y="5"/>
                    </a:lnTo>
                    <a:lnTo>
                      <a:pt x="1096" y="10"/>
                    </a:lnTo>
                    <a:lnTo>
                      <a:pt x="1108" y="15"/>
                    </a:lnTo>
                    <a:lnTo>
                      <a:pt x="1118" y="20"/>
                    </a:lnTo>
                    <a:lnTo>
                      <a:pt x="1126" y="27"/>
                    </a:lnTo>
                    <a:lnTo>
                      <a:pt x="1134" y="35"/>
                    </a:lnTo>
                    <a:lnTo>
                      <a:pt x="1143" y="44"/>
                    </a:lnTo>
                    <a:lnTo>
                      <a:pt x="1149" y="54"/>
                    </a:lnTo>
                    <a:lnTo>
                      <a:pt x="1156" y="64"/>
                    </a:lnTo>
                    <a:lnTo>
                      <a:pt x="1161" y="74"/>
                    </a:lnTo>
                    <a:lnTo>
                      <a:pt x="1164" y="85"/>
                    </a:lnTo>
                    <a:lnTo>
                      <a:pt x="1168" y="97"/>
                    </a:lnTo>
                    <a:lnTo>
                      <a:pt x="1169" y="109"/>
                    </a:lnTo>
                    <a:lnTo>
                      <a:pt x="1171" y="120"/>
                    </a:lnTo>
                    <a:lnTo>
                      <a:pt x="1171" y="962"/>
                    </a:lnTo>
                    <a:lnTo>
                      <a:pt x="1171" y="962"/>
                    </a:lnTo>
                    <a:lnTo>
                      <a:pt x="1169" y="974"/>
                    </a:lnTo>
                    <a:lnTo>
                      <a:pt x="1168" y="986"/>
                    </a:lnTo>
                    <a:lnTo>
                      <a:pt x="1164" y="997"/>
                    </a:lnTo>
                    <a:lnTo>
                      <a:pt x="1161" y="1009"/>
                    </a:lnTo>
                    <a:lnTo>
                      <a:pt x="1156" y="1019"/>
                    </a:lnTo>
                    <a:lnTo>
                      <a:pt x="1149" y="1029"/>
                    </a:lnTo>
                    <a:lnTo>
                      <a:pt x="1143" y="1039"/>
                    </a:lnTo>
                    <a:lnTo>
                      <a:pt x="1134" y="1047"/>
                    </a:lnTo>
                    <a:lnTo>
                      <a:pt x="1126" y="1056"/>
                    </a:lnTo>
                    <a:lnTo>
                      <a:pt x="1118" y="1062"/>
                    </a:lnTo>
                    <a:lnTo>
                      <a:pt x="1108" y="1067"/>
                    </a:lnTo>
                    <a:lnTo>
                      <a:pt x="1096" y="1072"/>
                    </a:lnTo>
                    <a:lnTo>
                      <a:pt x="1086" y="1077"/>
                    </a:lnTo>
                    <a:lnTo>
                      <a:pt x="1075" y="1080"/>
                    </a:lnTo>
                    <a:lnTo>
                      <a:pt x="1063" y="1082"/>
                    </a:lnTo>
                    <a:lnTo>
                      <a:pt x="1050" y="1082"/>
                    </a:lnTo>
                    <a:lnTo>
                      <a:pt x="1050" y="1082"/>
                    </a:lnTo>
                    <a:close/>
                  </a:path>
                </a:pathLst>
              </a:cu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80" name="Line 28">
                <a:extLst>
                  <a:ext uri="{FF2B5EF4-FFF2-40B4-BE49-F238E27FC236}">
                    <a16:creationId xmlns:a16="http://schemas.microsoft.com/office/drawing/2014/main" id="{D5A12FF3-45EA-9E45-834A-29D83387DB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9513" y="1392202"/>
                <a:ext cx="708040" cy="0"/>
              </a:xfrm>
              <a:prstGeom prst="line">
                <a:avLst/>
              </a:pr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81" name="Freeform 29">
                <a:extLst>
                  <a:ext uri="{FF2B5EF4-FFF2-40B4-BE49-F238E27FC236}">
                    <a16:creationId xmlns:a16="http://schemas.microsoft.com/office/drawing/2014/main" id="{A036E1A6-D458-3347-B691-54B1A2906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8536" y="1297273"/>
                <a:ext cx="319253" cy="70744"/>
              </a:xfrm>
              <a:custGeom>
                <a:avLst/>
                <a:gdLst>
                  <a:gd name="T0" fmla="*/ 528 w 528"/>
                  <a:gd name="T1" fmla="*/ 117 h 117"/>
                  <a:gd name="T2" fmla="*/ 33 w 528"/>
                  <a:gd name="T3" fmla="*/ 117 h 117"/>
                  <a:gd name="T4" fmla="*/ 33 w 528"/>
                  <a:gd name="T5" fmla="*/ 117 h 117"/>
                  <a:gd name="T6" fmla="*/ 0 w 528"/>
                  <a:gd name="T7" fmla="*/ 117 h 117"/>
                  <a:gd name="T8" fmla="*/ 0 w 528"/>
                  <a:gd name="T9" fmla="*/ 49 h 117"/>
                  <a:gd name="T10" fmla="*/ 0 w 528"/>
                  <a:gd name="T11" fmla="*/ 49 h 117"/>
                  <a:gd name="T12" fmla="*/ 0 w 528"/>
                  <a:gd name="T13" fmla="*/ 40 h 117"/>
                  <a:gd name="T14" fmla="*/ 4 w 528"/>
                  <a:gd name="T15" fmla="*/ 32 h 117"/>
                  <a:gd name="T16" fmla="*/ 7 w 528"/>
                  <a:gd name="T17" fmla="*/ 25 h 117"/>
                  <a:gd name="T18" fmla="*/ 13 w 528"/>
                  <a:gd name="T19" fmla="*/ 17 h 117"/>
                  <a:gd name="T20" fmla="*/ 20 w 528"/>
                  <a:gd name="T21" fmla="*/ 10 h 117"/>
                  <a:gd name="T22" fmla="*/ 28 w 528"/>
                  <a:gd name="T23" fmla="*/ 5 h 117"/>
                  <a:gd name="T24" fmla="*/ 38 w 528"/>
                  <a:gd name="T25" fmla="*/ 2 h 117"/>
                  <a:gd name="T26" fmla="*/ 48 w 528"/>
                  <a:gd name="T27" fmla="*/ 0 h 117"/>
                  <a:gd name="T28" fmla="*/ 473 w 528"/>
                  <a:gd name="T29" fmla="*/ 0 h 117"/>
                  <a:gd name="T30" fmla="*/ 473 w 528"/>
                  <a:gd name="T31" fmla="*/ 0 h 117"/>
                  <a:gd name="T32" fmla="*/ 488 w 528"/>
                  <a:gd name="T33" fmla="*/ 2 h 117"/>
                  <a:gd name="T34" fmla="*/ 499 w 528"/>
                  <a:gd name="T35" fmla="*/ 7 h 117"/>
                  <a:gd name="T36" fmla="*/ 509 w 528"/>
                  <a:gd name="T37" fmla="*/ 14 h 117"/>
                  <a:gd name="T38" fmla="*/ 516 w 528"/>
                  <a:gd name="T39" fmla="*/ 24 h 117"/>
                  <a:gd name="T40" fmla="*/ 521 w 528"/>
                  <a:gd name="T41" fmla="*/ 37 h 117"/>
                  <a:gd name="T42" fmla="*/ 524 w 528"/>
                  <a:gd name="T43" fmla="*/ 50 h 117"/>
                  <a:gd name="T44" fmla="*/ 526 w 528"/>
                  <a:gd name="T45" fmla="*/ 65 h 117"/>
                  <a:gd name="T46" fmla="*/ 528 w 528"/>
                  <a:gd name="T47" fmla="*/ 82 h 117"/>
                  <a:gd name="T48" fmla="*/ 528 w 528"/>
                  <a:gd name="T49" fmla="*/ 82 h 117"/>
                  <a:gd name="T50" fmla="*/ 528 w 528"/>
                  <a:gd name="T51" fmla="*/ 82 h 117"/>
                  <a:gd name="T52" fmla="*/ 528 w 528"/>
                  <a:gd name="T53" fmla="*/ 117 h 117"/>
                  <a:gd name="T54" fmla="*/ 528 w 528"/>
                  <a:gd name="T5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28" h="117">
                    <a:moveTo>
                      <a:pt x="528" y="117"/>
                    </a:moveTo>
                    <a:lnTo>
                      <a:pt x="33" y="117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0"/>
                    </a:lnTo>
                    <a:lnTo>
                      <a:pt x="4" y="32"/>
                    </a:lnTo>
                    <a:lnTo>
                      <a:pt x="7" y="25"/>
                    </a:lnTo>
                    <a:lnTo>
                      <a:pt x="13" y="17"/>
                    </a:lnTo>
                    <a:lnTo>
                      <a:pt x="20" y="10"/>
                    </a:lnTo>
                    <a:lnTo>
                      <a:pt x="28" y="5"/>
                    </a:lnTo>
                    <a:lnTo>
                      <a:pt x="38" y="2"/>
                    </a:lnTo>
                    <a:lnTo>
                      <a:pt x="48" y="0"/>
                    </a:lnTo>
                    <a:lnTo>
                      <a:pt x="473" y="0"/>
                    </a:lnTo>
                    <a:lnTo>
                      <a:pt x="473" y="0"/>
                    </a:lnTo>
                    <a:lnTo>
                      <a:pt x="488" y="2"/>
                    </a:lnTo>
                    <a:lnTo>
                      <a:pt x="499" y="7"/>
                    </a:lnTo>
                    <a:lnTo>
                      <a:pt x="509" y="14"/>
                    </a:lnTo>
                    <a:lnTo>
                      <a:pt x="516" y="24"/>
                    </a:lnTo>
                    <a:lnTo>
                      <a:pt x="521" y="37"/>
                    </a:lnTo>
                    <a:lnTo>
                      <a:pt x="524" y="50"/>
                    </a:lnTo>
                    <a:lnTo>
                      <a:pt x="526" y="65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117"/>
                    </a:lnTo>
                    <a:lnTo>
                      <a:pt x="528" y="117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82" name="Freeform 30">
                <a:extLst>
                  <a:ext uri="{FF2B5EF4-FFF2-40B4-BE49-F238E27FC236}">
                    <a16:creationId xmlns:a16="http://schemas.microsoft.com/office/drawing/2014/main" id="{7C93C630-C7A0-F940-BA24-00AF7330D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6628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83" name="Freeform 31">
                <a:extLst>
                  <a:ext uri="{FF2B5EF4-FFF2-40B4-BE49-F238E27FC236}">
                    <a16:creationId xmlns:a16="http://schemas.microsoft.com/office/drawing/2014/main" id="{C4FFB85C-3ECD-E942-9CF1-4D249B8C0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7093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7 w 53"/>
                  <a:gd name="T11" fmla="*/ 3 h 55"/>
                  <a:gd name="T12" fmla="*/ 32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9 w 53"/>
                  <a:gd name="T23" fmla="*/ 8 h 55"/>
                  <a:gd name="T24" fmla="*/ 2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2 w 53"/>
                  <a:gd name="T35" fmla="*/ 38 h 55"/>
                  <a:gd name="T36" fmla="*/ 9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2 w 53"/>
                  <a:gd name="T47" fmla="*/ 53 h 55"/>
                  <a:gd name="T48" fmla="*/ 37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84" name="Freeform 32">
                <a:extLst>
                  <a:ext uri="{FF2B5EF4-FFF2-40B4-BE49-F238E27FC236}">
                    <a16:creationId xmlns:a16="http://schemas.microsoft.com/office/drawing/2014/main" id="{A896CB21-8A6E-C042-9B39-81F3FAC68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558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85" name="Freeform 33">
                <a:extLst>
                  <a:ext uri="{FF2B5EF4-FFF2-40B4-BE49-F238E27FC236}">
                    <a16:creationId xmlns:a16="http://schemas.microsoft.com/office/drawing/2014/main" id="{367DBE97-168A-9C43-A066-9C13C1D72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2443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86" name="Freeform 34">
                <a:extLst>
                  <a:ext uri="{FF2B5EF4-FFF2-40B4-BE49-F238E27FC236}">
                    <a16:creationId xmlns:a16="http://schemas.microsoft.com/office/drawing/2014/main" id="{0685F538-4EA9-C642-9104-D1DE21427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2907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7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2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2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7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87" name="Freeform 35">
                <a:extLst>
                  <a:ext uri="{FF2B5EF4-FFF2-40B4-BE49-F238E27FC236}">
                    <a16:creationId xmlns:a16="http://schemas.microsoft.com/office/drawing/2014/main" id="{934AB613-5197-EE42-9739-E0DD652E7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372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sp>
        <p:nvSpPr>
          <p:cNvPr id="388" name="TextBox 387">
            <a:extLst>
              <a:ext uri="{FF2B5EF4-FFF2-40B4-BE49-F238E27FC236}">
                <a16:creationId xmlns:a16="http://schemas.microsoft.com/office/drawing/2014/main" id="{8A76F2BD-FBF2-5040-98CA-AF4BF6A016E5}"/>
              </a:ext>
            </a:extLst>
          </p:cNvPr>
          <p:cNvSpPr txBox="1"/>
          <p:nvPr/>
        </p:nvSpPr>
        <p:spPr>
          <a:xfrm>
            <a:off x="2746347" y="2408635"/>
            <a:ext cx="736894" cy="209153"/>
          </a:xfrm>
          <a:prstGeom prst="rect">
            <a:avLst/>
          </a:prstGeom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Non-Prod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8A3F3508-8AB5-1140-B1E9-294B00DC4E4B}"/>
              </a:ext>
            </a:extLst>
          </p:cNvPr>
          <p:cNvSpPr txBox="1"/>
          <p:nvPr/>
        </p:nvSpPr>
        <p:spPr>
          <a:xfrm>
            <a:off x="1858464" y="2410135"/>
            <a:ext cx="736894" cy="209153"/>
          </a:xfrm>
          <a:prstGeom prst="rect">
            <a:avLst/>
          </a:prstGeom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Report Prod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9E78F6EB-1B78-E547-902C-798032E319A0}"/>
              </a:ext>
            </a:extLst>
          </p:cNvPr>
          <p:cNvSpPr txBox="1"/>
          <p:nvPr/>
        </p:nvSpPr>
        <p:spPr>
          <a:xfrm>
            <a:off x="926367" y="2407526"/>
            <a:ext cx="736894" cy="209153"/>
          </a:xfrm>
          <a:prstGeom prst="rect">
            <a:avLst/>
          </a:prstGeom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Epic Prod</a:t>
            </a:r>
          </a:p>
        </p:txBody>
      </p: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25105D3-9CBD-834F-B7B0-0673F3A63A9D}"/>
              </a:ext>
            </a:extLst>
          </p:cNvPr>
          <p:cNvGrpSpPr/>
          <p:nvPr/>
        </p:nvGrpSpPr>
        <p:grpSpPr>
          <a:xfrm>
            <a:off x="3780519" y="2606140"/>
            <a:ext cx="486507" cy="472704"/>
            <a:chOff x="5901683" y="1456101"/>
            <a:chExt cx="794135" cy="734116"/>
          </a:xfrm>
        </p:grpSpPr>
        <p:sp>
          <p:nvSpPr>
            <p:cNvPr id="392" name="Rectangle: Rounded Corners 259">
              <a:extLst>
                <a:ext uri="{FF2B5EF4-FFF2-40B4-BE49-F238E27FC236}">
                  <a16:creationId xmlns:a16="http://schemas.microsoft.com/office/drawing/2014/main" id="{F10D1011-3B1E-0442-A2D2-8621AC44DE68}"/>
                </a:ext>
              </a:extLst>
            </p:cNvPr>
            <p:cNvSpPr/>
            <p:nvPr/>
          </p:nvSpPr>
          <p:spPr>
            <a:xfrm>
              <a:off x="5901683" y="1456101"/>
              <a:ext cx="794135" cy="734116"/>
            </a:xfrm>
            <a:prstGeom prst="roundRect">
              <a:avLst>
                <a:gd name="adj" fmla="val 11692"/>
              </a:avLst>
            </a:prstGeom>
            <a:solidFill>
              <a:sysClr val="window" lastClr="FFFFFF">
                <a:alpha val="40000"/>
              </a:sysClr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6B6C8BEC-54C7-5848-9B87-6D7F4DEE65C4}"/>
                </a:ext>
              </a:extLst>
            </p:cNvPr>
            <p:cNvSpPr/>
            <p:nvPr/>
          </p:nvSpPr>
          <p:spPr>
            <a:xfrm>
              <a:off x="5975422" y="1648091"/>
              <a:ext cx="646657" cy="191143"/>
            </a:xfrm>
            <a:prstGeom prst="rect">
              <a:avLst/>
            </a:prstGeom>
          </p:spPr>
          <p:txBody>
            <a:bodyPr wrap="none" lIns="91416" tIns="0" rIns="91416" bIns="0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APP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D4CA5026-F60B-2743-A286-5B083854EF1E}"/>
                </a:ext>
              </a:extLst>
            </p:cNvPr>
            <p:cNvSpPr/>
            <p:nvPr/>
          </p:nvSpPr>
          <p:spPr>
            <a:xfrm>
              <a:off x="5977453" y="1834357"/>
              <a:ext cx="625025" cy="334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OS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DF33143E-CE96-3042-BAC8-1CF949979823}"/>
                </a:ext>
              </a:extLst>
            </p:cNvPr>
            <p:cNvCxnSpPr>
              <a:cxnSpLocks/>
            </p:cNvCxnSpPr>
            <p:nvPr/>
          </p:nvCxnSpPr>
          <p:spPr>
            <a:xfrm>
              <a:off x="6034061" y="1867727"/>
              <a:ext cx="530351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CEF56842-9AFA-2347-969C-180B52FA5A5F}"/>
                </a:ext>
              </a:extLst>
            </p:cNvPr>
            <p:cNvGrpSpPr/>
            <p:nvPr/>
          </p:nvGrpSpPr>
          <p:grpSpPr>
            <a:xfrm>
              <a:off x="5903573" y="1458240"/>
              <a:ext cx="791328" cy="731184"/>
              <a:chOff x="4769513" y="1267041"/>
              <a:chExt cx="708040" cy="654226"/>
            </a:xfrm>
          </p:grpSpPr>
          <p:sp>
            <p:nvSpPr>
              <p:cNvPr id="397" name="Freeform 27">
                <a:extLst>
                  <a:ext uri="{FF2B5EF4-FFF2-40B4-BE49-F238E27FC236}">
                    <a16:creationId xmlns:a16="http://schemas.microsoft.com/office/drawing/2014/main" id="{FB5BC261-24CA-204E-B228-A9CB74979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9513" y="1267041"/>
                <a:ext cx="708040" cy="654226"/>
              </a:xfrm>
              <a:custGeom>
                <a:avLst/>
                <a:gdLst>
                  <a:gd name="T0" fmla="*/ 120 w 1171"/>
                  <a:gd name="T1" fmla="*/ 1082 h 1082"/>
                  <a:gd name="T2" fmla="*/ 108 w 1171"/>
                  <a:gd name="T3" fmla="*/ 1082 h 1082"/>
                  <a:gd name="T4" fmla="*/ 85 w 1171"/>
                  <a:gd name="T5" fmla="*/ 1077 h 1082"/>
                  <a:gd name="T6" fmla="*/ 63 w 1171"/>
                  <a:gd name="T7" fmla="*/ 1067 h 1082"/>
                  <a:gd name="T8" fmla="*/ 43 w 1171"/>
                  <a:gd name="T9" fmla="*/ 1056 h 1082"/>
                  <a:gd name="T10" fmla="*/ 28 w 1171"/>
                  <a:gd name="T11" fmla="*/ 1039 h 1082"/>
                  <a:gd name="T12" fmla="*/ 15 w 1171"/>
                  <a:gd name="T13" fmla="*/ 1019 h 1082"/>
                  <a:gd name="T14" fmla="*/ 5 w 1171"/>
                  <a:gd name="T15" fmla="*/ 997 h 1082"/>
                  <a:gd name="T16" fmla="*/ 0 w 1171"/>
                  <a:gd name="T17" fmla="*/ 974 h 1082"/>
                  <a:gd name="T18" fmla="*/ 0 w 1171"/>
                  <a:gd name="T19" fmla="*/ 120 h 1082"/>
                  <a:gd name="T20" fmla="*/ 0 w 1171"/>
                  <a:gd name="T21" fmla="*/ 109 h 1082"/>
                  <a:gd name="T22" fmla="*/ 5 w 1171"/>
                  <a:gd name="T23" fmla="*/ 85 h 1082"/>
                  <a:gd name="T24" fmla="*/ 15 w 1171"/>
                  <a:gd name="T25" fmla="*/ 64 h 1082"/>
                  <a:gd name="T26" fmla="*/ 28 w 1171"/>
                  <a:gd name="T27" fmla="*/ 44 h 1082"/>
                  <a:gd name="T28" fmla="*/ 43 w 1171"/>
                  <a:gd name="T29" fmla="*/ 27 h 1082"/>
                  <a:gd name="T30" fmla="*/ 63 w 1171"/>
                  <a:gd name="T31" fmla="*/ 15 h 1082"/>
                  <a:gd name="T32" fmla="*/ 85 w 1171"/>
                  <a:gd name="T33" fmla="*/ 5 h 1082"/>
                  <a:gd name="T34" fmla="*/ 108 w 1171"/>
                  <a:gd name="T35" fmla="*/ 0 h 1082"/>
                  <a:gd name="T36" fmla="*/ 1050 w 1171"/>
                  <a:gd name="T37" fmla="*/ 0 h 1082"/>
                  <a:gd name="T38" fmla="*/ 1063 w 1171"/>
                  <a:gd name="T39" fmla="*/ 0 h 1082"/>
                  <a:gd name="T40" fmla="*/ 1086 w 1171"/>
                  <a:gd name="T41" fmla="*/ 5 h 1082"/>
                  <a:gd name="T42" fmla="*/ 1108 w 1171"/>
                  <a:gd name="T43" fmla="*/ 15 h 1082"/>
                  <a:gd name="T44" fmla="*/ 1126 w 1171"/>
                  <a:gd name="T45" fmla="*/ 27 h 1082"/>
                  <a:gd name="T46" fmla="*/ 1143 w 1171"/>
                  <a:gd name="T47" fmla="*/ 44 h 1082"/>
                  <a:gd name="T48" fmla="*/ 1156 w 1171"/>
                  <a:gd name="T49" fmla="*/ 64 h 1082"/>
                  <a:gd name="T50" fmla="*/ 1164 w 1171"/>
                  <a:gd name="T51" fmla="*/ 85 h 1082"/>
                  <a:gd name="T52" fmla="*/ 1169 w 1171"/>
                  <a:gd name="T53" fmla="*/ 109 h 1082"/>
                  <a:gd name="T54" fmla="*/ 1171 w 1171"/>
                  <a:gd name="T55" fmla="*/ 962 h 1082"/>
                  <a:gd name="T56" fmla="*/ 1169 w 1171"/>
                  <a:gd name="T57" fmla="*/ 974 h 1082"/>
                  <a:gd name="T58" fmla="*/ 1164 w 1171"/>
                  <a:gd name="T59" fmla="*/ 997 h 1082"/>
                  <a:gd name="T60" fmla="*/ 1156 w 1171"/>
                  <a:gd name="T61" fmla="*/ 1019 h 1082"/>
                  <a:gd name="T62" fmla="*/ 1143 w 1171"/>
                  <a:gd name="T63" fmla="*/ 1039 h 1082"/>
                  <a:gd name="T64" fmla="*/ 1126 w 1171"/>
                  <a:gd name="T65" fmla="*/ 1056 h 1082"/>
                  <a:gd name="T66" fmla="*/ 1108 w 1171"/>
                  <a:gd name="T67" fmla="*/ 1067 h 1082"/>
                  <a:gd name="T68" fmla="*/ 1086 w 1171"/>
                  <a:gd name="T69" fmla="*/ 1077 h 1082"/>
                  <a:gd name="T70" fmla="*/ 1063 w 1171"/>
                  <a:gd name="T71" fmla="*/ 1082 h 1082"/>
                  <a:gd name="T72" fmla="*/ 1050 w 1171"/>
                  <a:gd name="T73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71" h="1082">
                    <a:moveTo>
                      <a:pt x="1050" y="1082"/>
                    </a:moveTo>
                    <a:lnTo>
                      <a:pt x="120" y="1082"/>
                    </a:lnTo>
                    <a:lnTo>
                      <a:pt x="120" y="1082"/>
                    </a:lnTo>
                    <a:lnTo>
                      <a:pt x="108" y="1082"/>
                    </a:lnTo>
                    <a:lnTo>
                      <a:pt x="96" y="1080"/>
                    </a:lnTo>
                    <a:lnTo>
                      <a:pt x="85" y="1077"/>
                    </a:lnTo>
                    <a:lnTo>
                      <a:pt x="73" y="1072"/>
                    </a:lnTo>
                    <a:lnTo>
                      <a:pt x="63" y="1067"/>
                    </a:lnTo>
                    <a:lnTo>
                      <a:pt x="53" y="1062"/>
                    </a:lnTo>
                    <a:lnTo>
                      <a:pt x="43" y="1056"/>
                    </a:lnTo>
                    <a:lnTo>
                      <a:pt x="35" y="1047"/>
                    </a:lnTo>
                    <a:lnTo>
                      <a:pt x="28" y="1039"/>
                    </a:lnTo>
                    <a:lnTo>
                      <a:pt x="20" y="1029"/>
                    </a:lnTo>
                    <a:lnTo>
                      <a:pt x="15" y="1019"/>
                    </a:lnTo>
                    <a:lnTo>
                      <a:pt x="10" y="1009"/>
                    </a:lnTo>
                    <a:lnTo>
                      <a:pt x="5" y="997"/>
                    </a:lnTo>
                    <a:lnTo>
                      <a:pt x="3" y="986"/>
                    </a:lnTo>
                    <a:lnTo>
                      <a:pt x="0" y="974"/>
                    </a:lnTo>
                    <a:lnTo>
                      <a:pt x="0" y="962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09"/>
                    </a:lnTo>
                    <a:lnTo>
                      <a:pt x="3" y="97"/>
                    </a:lnTo>
                    <a:lnTo>
                      <a:pt x="5" y="85"/>
                    </a:lnTo>
                    <a:lnTo>
                      <a:pt x="10" y="74"/>
                    </a:lnTo>
                    <a:lnTo>
                      <a:pt x="15" y="64"/>
                    </a:lnTo>
                    <a:lnTo>
                      <a:pt x="20" y="54"/>
                    </a:lnTo>
                    <a:lnTo>
                      <a:pt x="28" y="44"/>
                    </a:lnTo>
                    <a:lnTo>
                      <a:pt x="35" y="35"/>
                    </a:lnTo>
                    <a:lnTo>
                      <a:pt x="43" y="27"/>
                    </a:lnTo>
                    <a:lnTo>
                      <a:pt x="53" y="20"/>
                    </a:lnTo>
                    <a:lnTo>
                      <a:pt x="63" y="15"/>
                    </a:lnTo>
                    <a:lnTo>
                      <a:pt x="73" y="10"/>
                    </a:lnTo>
                    <a:lnTo>
                      <a:pt x="85" y="5"/>
                    </a:lnTo>
                    <a:lnTo>
                      <a:pt x="96" y="2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050" y="0"/>
                    </a:lnTo>
                    <a:lnTo>
                      <a:pt x="1050" y="0"/>
                    </a:lnTo>
                    <a:lnTo>
                      <a:pt x="1063" y="0"/>
                    </a:lnTo>
                    <a:lnTo>
                      <a:pt x="1075" y="2"/>
                    </a:lnTo>
                    <a:lnTo>
                      <a:pt x="1086" y="5"/>
                    </a:lnTo>
                    <a:lnTo>
                      <a:pt x="1096" y="10"/>
                    </a:lnTo>
                    <a:lnTo>
                      <a:pt x="1108" y="15"/>
                    </a:lnTo>
                    <a:lnTo>
                      <a:pt x="1118" y="20"/>
                    </a:lnTo>
                    <a:lnTo>
                      <a:pt x="1126" y="27"/>
                    </a:lnTo>
                    <a:lnTo>
                      <a:pt x="1134" y="35"/>
                    </a:lnTo>
                    <a:lnTo>
                      <a:pt x="1143" y="44"/>
                    </a:lnTo>
                    <a:lnTo>
                      <a:pt x="1149" y="54"/>
                    </a:lnTo>
                    <a:lnTo>
                      <a:pt x="1156" y="64"/>
                    </a:lnTo>
                    <a:lnTo>
                      <a:pt x="1161" y="74"/>
                    </a:lnTo>
                    <a:lnTo>
                      <a:pt x="1164" y="85"/>
                    </a:lnTo>
                    <a:lnTo>
                      <a:pt x="1168" y="97"/>
                    </a:lnTo>
                    <a:lnTo>
                      <a:pt x="1169" y="109"/>
                    </a:lnTo>
                    <a:lnTo>
                      <a:pt x="1171" y="120"/>
                    </a:lnTo>
                    <a:lnTo>
                      <a:pt x="1171" y="962"/>
                    </a:lnTo>
                    <a:lnTo>
                      <a:pt x="1171" y="962"/>
                    </a:lnTo>
                    <a:lnTo>
                      <a:pt x="1169" y="974"/>
                    </a:lnTo>
                    <a:lnTo>
                      <a:pt x="1168" y="986"/>
                    </a:lnTo>
                    <a:lnTo>
                      <a:pt x="1164" y="997"/>
                    </a:lnTo>
                    <a:lnTo>
                      <a:pt x="1161" y="1009"/>
                    </a:lnTo>
                    <a:lnTo>
                      <a:pt x="1156" y="1019"/>
                    </a:lnTo>
                    <a:lnTo>
                      <a:pt x="1149" y="1029"/>
                    </a:lnTo>
                    <a:lnTo>
                      <a:pt x="1143" y="1039"/>
                    </a:lnTo>
                    <a:lnTo>
                      <a:pt x="1134" y="1047"/>
                    </a:lnTo>
                    <a:lnTo>
                      <a:pt x="1126" y="1056"/>
                    </a:lnTo>
                    <a:lnTo>
                      <a:pt x="1118" y="1062"/>
                    </a:lnTo>
                    <a:lnTo>
                      <a:pt x="1108" y="1067"/>
                    </a:lnTo>
                    <a:lnTo>
                      <a:pt x="1096" y="1072"/>
                    </a:lnTo>
                    <a:lnTo>
                      <a:pt x="1086" y="1077"/>
                    </a:lnTo>
                    <a:lnTo>
                      <a:pt x="1075" y="1080"/>
                    </a:lnTo>
                    <a:lnTo>
                      <a:pt x="1063" y="1082"/>
                    </a:lnTo>
                    <a:lnTo>
                      <a:pt x="1050" y="1082"/>
                    </a:lnTo>
                    <a:lnTo>
                      <a:pt x="1050" y="1082"/>
                    </a:lnTo>
                    <a:close/>
                  </a:path>
                </a:pathLst>
              </a:cu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98" name="Line 28">
                <a:extLst>
                  <a:ext uri="{FF2B5EF4-FFF2-40B4-BE49-F238E27FC236}">
                    <a16:creationId xmlns:a16="http://schemas.microsoft.com/office/drawing/2014/main" id="{71125E7A-92C8-2C40-AC21-7193A83CAB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9513" y="1392202"/>
                <a:ext cx="708040" cy="0"/>
              </a:xfrm>
              <a:prstGeom prst="line">
                <a:avLst/>
              </a:pr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99" name="Freeform 29">
                <a:extLst>
                  <a:ext uri="{FF2B5EF4-FFF2-40B4-BE49-F238E27FC236}">
                    <a16:creationId xmlns:a16="http://schemas.microsoft.com/office/drawing/2014/main" id="{A4953FD3-550B-E349-B89A-5E499C90F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8536" y="1297273"/>
                <a:ext cx="319253" cy="70744"/>
              </a:xfrm>
              <a:custGeom>
                <a:avLst/>
                <a:gdLst>
                  <a:gd name="T0" fmla="*/ 528 w 528"/>
                  <a:gd name="T1" fmla="*/ 117 h 117"/>
                  <a:gd name="T2" fmla="*/ 33 w 528"/>
                  <a:gd name="T3" fmla="*/ 117 h 117"/>
                  <a:gd name="T4" fmla="*/ 33 w 528"/>
                  <a:gd name="T5" fmla="*/ 117 h 117"/>
                  <a:gd name="T6" fmla="*/ 0 w 528"/>
                  <a:gd name="T7" fmla="*/ 117 h 117"/>
                  <a:gd name="T8" fmla="*/ 0 w 528"/>
                  <a:gd name="T9" fmla="*/ 49 h 117"/>
                  <a:gd name="T10" fmla="*/ 0 w 528"/>
                  <a:gd name="T11" fmla="*/ 49 h 117"/>
                  <a:gd name="T12" fmla="*/ 0 w 528"/>
                  <a:gd name="T13" fmla="*/ 40 h 117"/>
                  <a:gd name="T14" fmla="*/ 4 w 528"/>
                  <a:gd name="T15" fmla="*/ 32 h 117"/>
                  <a:gd name="T16" fmla="*/ 7 w 528"/>
                  <a:gd name="T17" fmla="*/ 25 h 117"/>
                  <a:gd name="T18" fmla="*/ 13 w 528"/>
                  <a:gd name="T19" fmla="*/ 17 h 117"/>
                  <a:gd name="T20" fmla="*/ 20 w 528"/>
                  <a:gd name="T21" fmla="*/ 10 h 117"/>
                  <a:gd name="T22" fmla="*/ 28 w 528"/>
                  <a:gd name="T23" fmla="*/ 5 h 117"/>
                  <a:gd name="T24" fmla="*/ 38 w 528"/>
                  <a:gd name="T25" fmla="*/ 2 h 117"/>
                  <a:gd name="T26" fmla="*/ 48 w 528"/>
                  <a:gd name="T27" fmla="*/ 0 h 117"/>
                  <a:gd name="T28" fmla="*/ 473 w 528"/>
                  <a:gd name="T29" fmla="*/ 0 h 117"/>
                  <a:gd name="T30" fmla="*/ 473 w 528"/>
                  <a:gd name="T31" fmla="*/ 0 h 117"/>
                  <a:gd name="T32" fmla="*/ 488 w 528"/>
                  <a:gd name="T33" fmla="*/ 2 h 117"/>
                  <a:gd name="T34" fmla="*/ 499 w 528"/>
                  <a:gd name="T35" fmla="*/ 7 h 117"/>
                  <a:gd name="T36" fmla="*/ 509 w 528"/>
                  <a:gd name="T37" fmla="*/ 14 h 117"/>
                  <a:gd name="T38" fmla="*/ 516 w 528"/>
                  <a:gd name="T39" fmla="*/ 24 h 117"/>
                  <a:gd name="T40" fmla="*/ 521 w 528"/>
                  <a:gd name="T41" fmla="*/ 37 h 117"/>
                  <a:gd name="T42" fmla="*/ 524 w 528"/>
                  <a:gd name="T43" fmla="*/ 50 h 117"/>
                  <a:gd name="T44" fmla="*/ 526 w 528"/>
                  <a:gd name="T45" fmla="*/ 65 h 117"/>
                  <a:gd name="T46" fmla="*/ 528 w 528"/>
                  <a:gd name="T47" fmla="*/ 82 h 117"/>
                  <a:gd name="T48" fmla="*/ 528 w 528"/>
                  <a:gd name="T49" fmla="*/ 82 h 117"/>
                  <a:gd name="T50" fmla="*/ 528 w 528"/>
                  <a:gd name="T51" fmla="*/ 82 h 117"/>
                  <a:gd name="T52" fmla="*/ 528 w 528"/>
                  <a:gd name="T53" fmla="*/ 117 h 117"/>
                  <a:gd name="T54" fmla="*/ 528 w 528"/>
                  <a:gd name="T5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28" h="117">
                    <a:moveTo>
                      <a:pt x="528" y="117"/>
                    </a:moveTo>
                    <a:lnTo>
                      <a:pt x="33" y="117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0"/>
                    </a:lnTo>
                    <a:lnTo>
                      <a:pt x="4" y="32"/>
                    </a:lnTo>
                    <a:lnTo>
                      <a:pt x="7" y="25"/>
                    </a:lnTo>
                    <a:lnTo>
                      <a:pt x="13" y="17"/>
                    </a:lnTo>
                    <a:lnTo>
                      <a:pt x="20" y="10"/>
                    </a:lnTo>
                    <a:lnTo>
                      <a:pt x="28" y="5"/>
                    </a:lnTo>
                    <a:lnTo>
                      <a:pt x="38" y="2"/>
                    </a:lnTo>
                    <a:lnTo>
                      <a:pt x="48" y="0"/>
                    </a:lnTo>
                    <a:lnTo>
                      <a:pt x="473" y="0"/>
                    </a:lnTo>
                    <a:lnTo>
                      <a:pt x="473" y="0"/>
                    </a:lnTo>
                    <a:lnTo>
                      <a:pt x="488" y="2"/>
                    </a:lnTo>
                    <a:lnTo>
                      <a:pt x="499" y="7"/>
                    </a:lnTo>
                    <a:lnTo>
                      <a:pt x="509" y="14"/>
                    </a:lnTo>
                    <a:lnTo>
                      <a:pt x="516" y="24"/>
                    </a:lnTo>
                    <a:lnTo>
                      <a:pt x="521" y="37"/>
                    </a:lnTo>
                    <a:lnTo>
                      <a:pt x="524" y="50"/>
                    </a:lnTo>
                    <a:lnTo>
                      <a:pt x="526" y="65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117"/>
                    </a:lnTo>
                    <a:lnTo>
                      <a:pt x="528" y="117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00" name="Freeform 30">
                <a:extLst>
                  <a:ext uri="{FF2B5EF4-FFF2-40B4-BE49-F238E27FC236}">
                    <a16:creationId xmlns:a16="http://schemas.microsoft.com/office/drawing/2014/main" id="{85614011-7B8C-C24B-904E-9104D32DD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6628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01" name="Freeform 31">
                <a:extLst>
                  <a:ext uri="{FF2B5EF4-FFF2-40B4-BE49-F238E27FC236}">
                    <a16:creationId xmlns:a16="http://schemas.microsoft.com/office/drawing/2014/main" id="{436706E5-997D-3D47-B6BB-0AB3850E2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7093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7 w 53"/>
                  <a:gd name="T11" fmla="*/ 3 h 55"/>
                  <a:gd name="T12" fmla="*/ 32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9 w 53"/>
                  <a:gd name="T23" fmla="*/ 8 h 55"/>
                  <a:gd name="T24" fmla="*/ 2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2 w 53"/>
                  <a:gd name="T35" fmla="*/ 38 h 55"/>
                  <a:gd name="T36" fmla="*/ 9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2 w 53"/>
                  <a:gd name="T47" fmla="*/ 53 h 55"/>
                  <a:gd name="T48" fmla="*/ 37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02" name="Freeform 32">
                <a:extLst>
                  <a:ext uri="{FF2B5EF4-FFF2-40B4-BE49-F238E27FC236}">
                    <a16:creationId xmlns:a16="http://schemas.microsoft.com/office/drawing/2014/main" id="{62184EE8-A4A2-9842-A6B2-CB78109B2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558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03" name="Freeform 33">
                <a:extLst>
                  <a:ext uri="{FF2B5EF4-FFF2-40B4-BE49-F238E27FC236}">
                    <a16:creationId xmlns:a16="http://schemas.microsoft.com/office/drawing/2014/main" id="{4BE7DBAF-8578-EE47-B8DD-1A23C2DD3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2443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04" name="Freeform 34">
                <a:extLst>
                  <a:ext uri="{FF2B5EF4-FFF2-40B4-BE49-F238E27FC236}">
                    <a16:creationId xmlns:a16="http://schemas.microsoft.com/office/drawing/2014/main" id="{4268B471-D2D2-8541-B29B-45041255A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2907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7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2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2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7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05" name="Freeform 35">
                <a:extLst>
                  <a:ext uri="{FF2B5EF4-FFF2-40B4-BE49-F238E27FC236}">
                    <a16:creationId xmlns:a16="http://schemas.microsoft.com/office/drawing/2014/main" id="{DD3B2BEC-BAF2-2A43-B7BD-EF13CCD29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372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5000C32A-0165-DE4E-B55A-C475C76F9E38}"/>
              </a:ext>
            </a:extLst>
          </p:cNvPr>
          <p:cNvGrpSpPr/>
          <p:nvPr/>
        </p:nvGrpSpPr>
        <p:grpSpPr>
          <a:xfrm>
            <a:off x="4694663" y="2601014"/>
            <a:ext cx="486507" cy="472704"/>
            <a:chOff x="5901683" y="1456101"/>
            <a:chExt cx="794135" cy="734116"/>
          </a:xfrm>
        </p:grpSpPr>
        <p:sp>
          <p:nvSpPr>
            <p:cNvPr id="407" name="Rectangle: Rounded Corners 259">
              <a:extLst>
                <a:ext uri="{FF2B5EF4-FFF2-40B4-BE49-F238E27FC236}">
                  <a16:creationId xmlns:a16="http://schemas.microsoft.com/office/drawing/2014/main" id="{791C95C8-E882-704F-AFC6-7E4DBEEE7E8B}"/>
                </a:ext>
              </a:extLst>
            </p:cNvPr>
            <p:cNvSpPr/>
            <p:nvPr/>
          </p:nvSpPr>
          <p:spPr>
            <a:xfrm>
              <a:off x="5901683" y="1456101"/>
              <a:ext cx="794135" cy="734116"/>
            </a:xfrm>
            <a:prstGeom prst="roundRect">
              <a:avLst>
                <a:gd name="adj" fmla="val 11692"/>
              </a:avLst>
            </a:prstGeom>
            <a:solidFill>
              <a:sysClr val="window" lastClr="FFFFFF">
                <a:alpha val="40000"/>
              </a:sysClr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2D541CCE-F36C-0447-B950-F725CB43C4C8}"/>
                </a:ext>
              </a:extLst>
            </p:cNvPr>
            <p:cNvSpPr/>
            <p:nvPr/>
          </p:nvSpPr>
          <p:spPr>
            <a:xfrm>
              <a:off x="5975422" y="1648091"/>
              <a:ext cx="646657" cy="191143"/>
            </a:xfrm>
            <a:prstGeom prst="rect">
              <a:avLst/>
            </a:prstGeom>
          </p:spPr>
          <p:txBody>
            <a:bodyPr wrap="none" lIns="91416" tIns="0" rIns="91416" bIns="0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APP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8F830B04-A4D0-8A44-B794-903BE87AB069}"/>
                </a:ext>
              </a:extLst>
            </p:cNvPr>
            <p:cNvSpPr/>
            <p:nvPr/>
          </p:nvSpPr>
          <p:spPr>
            <a:xfrm>
              <a:off x="5977453" y="1834357"/>
              <a:ext cx="625025" cy="334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OS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643237E4-9424-D94E-BB90-3A829620F6F3}"/>
                </a:ext>
              </a:extLst>
            </p:cNvPr>
            <p:cNvCxnSpPr>
              <a:cxnSpLocks/>
            </p:cNvCxnSpPr>
            <p:nvPr/>
          </p:nvCxnSpPr>
          <p:spPr>
            <a:xfrm>
              <a:off x="6034061" y="1867727"/>
              <a:ext cx="530351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27AF209B-A4E5-3849-A63B-7499C4BA85FF}"/>
                </a:ext>
              </a:extLst>
            </p:cNvPr>
            <p:cNvGrpSpPr/>
            <p:nvPr/>
          </p:nvGrpSpPr>
          <p:grpSpPr>
            <a:xfrm>
              <a:off x="5903573" y="1458240"/>
              <a:ext cx="791328" cy="731184"/>
              <a:chOff x="4769513" y="1267041"/>
              <a:chExt cx="708040" cy="654226"/>
            </a:xfrm>
          </p:grpSpPr>
          <p:sp>
            <p:nvSpPr>
              <p:cNvPr id="412" name="Freeform 27">
                <a:extLst>
                  <a:ext uri="{FF2B5EF4-FFF2-40B4-BE49-F238E27FC236}">
                    <a16:creationId xmlns:a16="http://schemas.microsoft.com/office/drawing/2014/main" id="{39640A12-6306-4D45-9528-B6FCDC3F9E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9513" y="1267041"/>
                <a:ext cx="708040" cy="654226"/>
              </a:xfrm>
              <a:custGeom>
                <a:avLst/>
                <a:gdLst>
                  <a:gd name="T0" fmla="*/ 120 w 1171"/>
                  <a:gd name="T1" fmla="*/ 1082 h 1082"/>
                  <a:gd name="T2" fmla="*/ 108 w 1171"/>
                  <a:gd name="T3" fmla="*/ 1082 h 1082"/>
                  <a:gd name="T4" fmla="*/ 85 w 1171"/>
                  <a:gd name="T5" fmla="*/ 1077 h 1082"/>
                  <a:gd name="T6" fmla="*/ 63 w 1171"/>
                  <a:gd name="T7" fmla="*/ 1067 h 1082"/>
                  <a:gd name="T8" fmla="*/ 43 w 1171"/>
                  <a:gd name="T9" fmla="*/ 1056 h 1082"/>
                  <a:gd name="T10" fmla="*/ 28 w 1171"/>
                  <a:gd name="T11" fmla="*/ 1039 h 1082"/>
                  <a:gd name="T12" fmla="*/ 15 w 1171"/>
                  <a:gd name="T13" fmla="*/ 1019 h 1082"/>
                  <a:gd name="T14" fmla="*/ 5 w 1171"/>
                  <a:gd name="T15" fmla="*/ 997 h 1082"/>
                  <a:gd name="T16" fmla="*/ 0 w 1171"/>
                  <a:gd name="T17" fmla="*/ 974 h 1082"/>
                  <a:gd name="T18" fmla="*/ 0 w 1171"/>
                  <a:gd name="T19" fmla="*/ 120 h 1082"/>
                  <a:gd name="T20" fmla="*/ 0 w 1171"/>
                  <a:gd name="T21" fmla="*/ 109 h 1082"/>
                  <a:gd name="T22" fmla="*/ 5 w 1171"/>
                  <a:gd name="T23" fmla="*/ 85 h 1082"/>
                  <a:gd name="T24" fmla="*/ 15 w 1171"/>
                  <a:gd name="T25" fmla="*/ 64 h 1082"/>
                  <a:gd name="T26" fmla="*/ 28 w 1171"/>
                  <a:gd name="T27" fmla="*/ 44 h 1082"/>
                  <a:gd name="T28" fmla="*/ 43 w 1171"/>
                  <a:gd name="T29" fmla="*/ 27 h 1082"/>
                  <a:gd name="T30" fmla="*/ 63 w 1171"/>
                  <a:gd name="T31" fmla="*/ 15 h 1082"/>
                  <a:gd name="T32" fmla="*/ 85 w 1171"/>
                  <a:gd name="T33" fmla="*/ 5 h 1082"/>
                  <a:gd name="T34" fmla="*/ 108 w 1171"/>
                  <a:gd name="T35" fmla="*/ 0 h 1082"/>
                  <a:gd name="T36" fmla="*/ 1050 w 1171"/>
                  <a:gd name="T37" fmla="*/ 0 h 1082"/>
                  <a:gd name="T38" fmla="*/ 1063 w 1171"/>
                  <a:gd name="T39" fmla="*/ 0 h 1082"/>
                  <a:gd name="T40" fmla="*/ 1086 w 1171"/>
                  <a:gd name="T41" fmla="*/ 5 h 1082"/>
                  <a:gd name="T42" fmla="*/ 1108 w 1171"/>
                  <a:gd name="T43" fmla="*/ 15 h 1082"/>
                  <a:gd name="T44" fmla="*/ 1126 w 1171"/>
                  <a:gd name="T45" fmla="*/ 27 h 1082"/>
                  <a:gd name="T46" fmla="*/ 1143 w 1171"/>
                  <a:gd name="T47" fmla="*/ 44 h 1082"/>
                  <a:gd name="T48" fmla="*/ 1156 w 1171"/>
                  <a:gd name="T49" fmla="*/ 64 h 1082"/>
                  <a:gd name="T50" fmla="*/ 1164 w 1171"/>
                  <a:gd name="T51" fmla="*/ 85 h 1082"/>
                  <a:gd name="T52" fmla="*/ 1169 w 1171"/>
                  <a:gd name="T53" fmla="*/ 109 h 1082"/>
                  <a:gd name="T54" fmla="*/ 1171 w 1171"/>
                  <a:gd name="T55" fmla="*/ 962 h 1082"/>
                  <a:gd name="T56" fmla="*/ 1169 w 1171"/>
                  <a:gd name="T57" fmla="*/ 974 h 1082"/>
                  <a:gd name="T58" fmla="*/ 1164 w 1171"/>
                  <a:gd name="T59" fmla="*/ 997 h 1082"/>
                  <a:gd name="T60" fmla="*/ 1156 w 1171"/>
                  <a:gd name="T61" fmla="*/ 1019 h 1082"/>
                  <a:gd name="T62" fmla="*/ 1143 w 1171"/>
                  <a:gd name="T63" fmla="*/ 1039 h 1082"/>
                  <a:gd name="T64" fmla="*/ 1126 w 1171"/>
                  <a:gd name="T65" fmla="*/ 1056 h 1082"/>
                  <a:gd name="T66" fmla="*/ 1108 w 1171"/>
                  <a:gd name="T67" fmla="*/ 1067 h 1082"/>
                  <a:gd name="T68" fmla="*/ 1086 w 1171"/>
                  <a:gd name="T69" fmla="*/ 1077 h 1082"/>
                  <a:gd name="T70" fmla="*/ 1063 w 1171"/>
                  <a:gd name="T71" fmla="*/ 1082 h 1082"/>
                  <a:gd name="T72" fmla="*/ 1050 w 1171"/>
                  <a:gd name="T73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71" h="1082">
                    <a:moveTo>
                      <a:pt x="1050" y="1082"/>
                    </a:moveTo>
                    <a:lnTo>
                      <a:pt x="120" y="1082"/>
                    </a:lnTo>
                    <a:lnTo>
                      <a:pt x="120" y="1082"/>
                    </a:lnTo>
                    <a:lnTo>
                      <a:pt x="108" y="1082"/>
                    </a:lnTo>
                    <a:lnTo>
                      <a:pt x="96" y="1080"/>
                    </a:lnTo>
                    <a:lnTo>
                      <a:pt x="85" y="1077"/>
                    </a:lnTo>
                    <a:lnTo>
                      <a:pt x="73" y="1072"/>
                    </a:lnTo>
                    <a:lnTo>
                      <a:pt x="63" y="1067"/>
                    </a:lnTo>
                    <a:lnTo>
                      <a:pt x="53" y="1062"/>
                    </a:lnTo>
                    <a:lnTo>
                      <a:pt x="43" y="1056"/>
                    </a:lnTo>
                    <a:lnTo>
                      <a:pt x="35" y="1047"/>
                    </a:lnTo>
                    <a:lnTo>
                      <a:pt x="28" y="1039"/>
                    </a:lnTo>
                    <a:lnTo>
                      <a:pt x="20" y="1029"/>
                    </a:lnTo>
                    <a:lnTo>
                      <a:pt x="15" y="1019"/>
                    </a:lnTo>
                    <a:lnTo>
                      <a:pt x="10" y="1009"/>
                    </a:lnTo>
                    <a:lnTo>
                      <a:pt x="5" y="997"/>
                    </a:lnTo>
                    <a:lnTo>
                      <a:pt x="3" y="986"/>
                    </a:lnTo>
                    <a:lnTo>
                      <a:pt x="0" y="974"/>
                    </a:lnTo>
                    <a:lnTo>
                      <a:pt x="0" y="962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09"/>
                    </a:lnTo>
                    <a:lnTo>
                      <a:pt x="3" y="97"/>
                    </a:lnTo>
                    <a:lnTo>
                      <a:pt x="5" y="85"/>
                    </a:lnTo>
                    <a:lnTo>
                      <a:pt x="10" y="74"/>
                    </a:lnTo>
                    <a:lnTo>
                      <a:pt x="15" y="64"/>
                    </a:lnTo>
                    <a:lnTo>
                      <a:pt x="20" y="54"/>
                    </a:lnTo>
                    <a:lnTo>
                      <a:pt x="28" y="44"/>
                    </a:lnTo>
                    <a:lnTo>
                      <a:pt x="35" y="35"/>
                    </a:lnTo>
                    <a:lnTo>
                      <a:pt x="43" y="27"/>
                    </a:lnTo>
                    <a:lnTo>
                      <a:pt x="53" y="20"/>
                    </a:lnTo>
                    <a:lnTo>
                      <a:pt x="63" y="15"/>
                    </a:lnTo>
                    <a:lnTo>
                      <a:pt x="73" y="10"/>
                    </a:lnTo>
                    <a:lnTo>
                      <a:pt x="85" y="5"/>
                    </a:lnTo>
                    <a:lnTo>
                      <a:pt x="96" y="2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050" y="0"/>
                    </a:lnTo>
                    <a:lnTo>
                      <a:pt x="1050" y="0"/>
                    </a:lnTo>
                    <a:lnTo>
                      <a:pt x="1063" y="0"/>
                    </a:lnTo>
                    <a:lnTo>
                      <a:pt x="1075" y="2"/>
                    </a:lnTo>
                    <a:lnTo>
                      <a:pt x="1086" y="5"/>
                    </a:lnTo>
                    <a:lnTo>
                      <a:pt x="1096" y="10"/>
                    </a:lnTo>
                    <a:lnTo>
                      <a:pt x="1108" y="15"/>
                    </a:lnTo>
                    <a:lnTo>
                      <a:pt x="1118" y="20"/>
                    </a:lnTo>
                    <a:lnTo>
                      <a:pt x="1126" y="27"/>
                    </a:lnTo>
                    <a:lnTo>
                      <a:pt x="1134" y="35"/>
                    </a:lnTo>
                    <a:lnTo>
                      <a:pt x="1143" y="44"/>
                    </a:lnTo>
                    <a:lnTo>
                      <a:pt x="1149" y="54"/>
                    </a:lnTo>
                    <a:lnTo>
                      <a:pt x="1156" y="64"/>
                    </a:lnTo>
                    <a:lnTo>
                      <a:pt x="1161" y="74"/>
                    </a:lnTo>
                    <a:lnTo>
                      <a:pt x="1164" y="85"/>
                    </a:lnTo>
                    <a:lnTo>
                      <a:pt x="1168" y="97"/>
                    </a:lnTo>
                    <a:lnTo>
                      <a:pt x="1169" y="109"/>
                    </a:lnTo>
                    <a:lnTo>
                      <a:pt x="1171" y="120"/>
                    </a:lnTo>
                    <a:lnTo>
                      <a:pt x="1171" y="962"/>
                    </a:lnTo>
                    <a:lnTo>
                      <a:pt x="1171" y="962"/>
                    </a:lnTo>
                    <a:lnTo>
                      <a:pt x="1169" y="974"/>
                    </a:lnTo>
                    <a:lnTo>
                      <a:pt x="1168" y="986"/>
                    </a:lnTo>
                    <a:lnTo>
                      <a:pt x="1164" y="997"/>
                    </a:lnTo>
                    <a:lnTo>
                      <a:pt x="1161" y="1009"/>
                    </a:lnTo>
                    <a:lnTo>
                      <a:pt x="1156" y="1019"/>
                    </a:lnTo>
                    <a:lnTo>
                      <a:pt x="1149" y="1029"/>
                    </a:lnTo>
                    <a:lnTo>
                      <a:pt x="1143" y="1039"/>
                    </a:lnTo>
                    <a:lnTo>
                      <a:pt x="1134" y="1047"/>
                    </a:lnTo>
                    <a:lnTo>
                      <a:pt x="1126" y="1056"/>
                    </a:lnTo>
                    <a:lnTo>
                      <a:pt x="1118" y="1062"/>
                    </a:lnTo>
                    <a:lnTo>
                      <a:pt x="1108" y="1067"/>
                    </a:lnTo>
                    <a:lnTo>
                      <a:pt x="1096" y="1072"/>
                    </a:lnTo>
                    <a:lnTo>
                      <a:pt x="1086" y="1077"/>
                    </a:lnTo>
                    <a:lnTo>
                      <a:pt x="1075" y="1080"/>
                    </a:lnTo>
                    <a:lnTo>
                      <a:pt x="1063" y="1082"/>
                    </a:lnTo>
                    <a:lnTo>
                      <a:pt x="1050" y="1082"/>
                    </a:lnTo>
                    <a:lnTo>
                      <a:pt x="1050" y="1082"/>
                    </a:lnTo>
                    <a:close/>
                  </a:path>
                </a:pathLst>
              </a:cu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13" name="Line 28">
                <a:extLst>
                  <a:ext uri="{FF2B5EF4-FFF2-40B4-BE49-F238E27FC236}">
                    <a16:creationId xmlns:a16="http://schemas.microsoft.com/office/drawing/2014/main" id="{77FD119B-5EB1-EE46-A454-639B1B4017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9513" y="1392202"/>
                <a:ext cx="708040" cy="0"/>
              </a:xfrm>
              <a:prstGeom prst="line">
                <a:avLst/>
              </a:pr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14" name="Freeform 29">
                <a:extLst>
                  <a:ext uri="{FF2B5EF4-FFF2-40B4-BE49-F238E27FC236}">
                    <a16:creationId xmlns:a16="http://schemas.microsoft.com/office/drawing/2014/main" id="{A6E7E5D2-EB4D-2D43-9F4E-BE513A640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8536" y="1297273"/>
                <a:ext cx="319253" cy="70744"/>
              </a:xfrm>
              <a:custGeom>
                <a:avLst/>
                <a:gdLst>
                  <a:gd name="T0" fmla="*/ 528 w 528"/>
                  <a:gd name="T1" fmla="*/ 117 h 117"/>
                  <a:gd name="T2" fmla="*/ 33 w 528"/>
                  <a:gd name="T3" fmla="*/ 117 h 117"/>
                  <a:gd name="T4" fmla="*/ 33 w 528"/>
                  <a:gd name="T5" fmla="*/ 117 h 117"/>
                  <a:gd name="T6" fmla="*/ 0 w 528"/>
                  <a:gd name="T7" fmla="*/ 117 h 117"/>
                  <a:gd name="T8" fmla="*/ 0 w 528"/>
                  <a:gd name="T9" fmla="*/ 49 h 117"/>
                  <a:gd name="T10" fmla="*/ 0 w 528"/>
                  <a:gd name="T11" fmla="*/ 49 h 117"/>
                  <a:gd name="T12" fmla="*/ 0 w 528"/>
                  <a:gd name="T13" fmla="*/ 40 h 117"/>
                  <a:gd name="T14" fmla="*/ 4 w 528"/>
                  <a:gd name="T15" fmla="*/ 32 h 117"/>
                  <a:gd name="T16" fmla="*/ 7 w 528"/>
                  <a:gd name="T17" fmla="*/ 25 h 117"/>
                  <a:gd name="T18" fmla="*/ 13 w 528"/>
                  <a:gd name="T19" fmla="*/ 17 h 117"/>
                  <a:gd name="T20" fmla="*/ 20 w 528"/>
                  <a:gd name="T21" fmla="*/ 10 h 117"/>
                  <a:gd name="T22" fmla="*/ 28 w 528"/>
                  <a:gd name="T23" fmla="*/ 5 h 117"/>
                  <a:gd name="T24" fmla="*/ 38 w 528"/>
                  <a:gd name="T25" fmla="*/ 2 h 117"/>
                  <a:gd name="T26" fmla="*/ 48 w 528"/>
                  <a:gd name="T27" fmla="*/ 0 h 117"/>
                  <a:gd name="T28" fmla="*/ 473 w 528"/>
                  <a:gd name="T29" fmla="*/ 0 h 117"/>
                  <a:gd name="T30" fmla="*/ 473 w 528"/>
                  <a:gd name="T31" fmla="*/ 0 h 117"/>
                  <a:gd name="T32" fmla="*/ 488 w 528"/>
                  <a:gd name="T33" fmla="*/ 2 h 117"/>
                  <a:gd name="T34" fmla="*/ 499 w 528"/>
                  <a:gd name="T35" fmla="*/ 7 h 117"/>
                  <a:gd name="T36" fmla="*/ 509 w 528"/>
                  <a:gd name="T37" fmla="*/ 14 h 117"/>
                  <a:gd name="T38" fmla="*/ 516 w 528"/>
                  <a:gd name="T39" fmla="*/ 24 h 117"/>
                  <a:gd name="T40" fmla="*/ 521 w 528"/>
                  <a:gd name="T41" fmla="*/ 37 h 117"/>
                  <a:gd name="T42" fmla="*/ 524 w 528"/>
                  <a:gd name="T43" fmla="*/ 50 h 117"/>
                  <a:gd name="T44" fmla="*/ 526 w 528"/>
                  <a:gd name="T45" fmla="*/ 65 h 117"/>
                  <a:gd name="T46" fmla="*/ 528 w 528"/>
                  <a:gd name="T47" fmla="*/ 82 h 117"/>
                  <a:gd name="T48" fmla="*/ 528 w 528"/>
                  <a:gd name="T49" fmla="*/ 82 h 117"/>
                  <a:gd name="T50" fmla="*/ 528 w 528"/>
                  <a:gd name="T51" fmla="*/ 82 h 117"/>
                  <a:gd name="T52" fmla="*/ 528 w 528"/>
                  <a:gd name="T53" fmla="*/ 117 h 117"/>
                  <a:gd name="T54" fmla="*/ 528 w 528"/>
                  <a:gd name="T5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28" h="117">
                    <a:moveTo>
                      <a:pt x="528" y="117"/>
                    </a:moveTo>
                    <a:lnTo>
                      <a:pt x="33" y="117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0"/>
                    </a:lnTo>
                    <a:lnTo>
                      <a:pt x="4" y="32"/>
                    </a:lnTo>
                    <a:lnTo>
                      <a:pt x="7" y="25"/>
                    </a:lnTo>
                    <a:lnTo>
                      <a:pt x="13" y="17"/>
                    </a:lnTo>
                    <a:lnTo>
                      <a:pt x="20" y="10"/>
                    </a:lnTo>
                    <a:lnTo>
                      <a:pt x="28" y="5"/>
                    </a:lnTo>
                    <a:lnTo>
                      <a:pt x="38" y="2"/>
                    </a:lnTo>
                    <a:lnTo>
                      <a:pt x="48" y="0"/>
                    </a:lnTo>
                    <a:lnTo>
                      <a:pt x="473" y="0"/>
                    </a:lnTo>
                    <a:lnTo>
                      <a:pt x="473" y="0"/>
                    </a:lnTo>
                    <a:lnTo>
                      <a:pt x="488" y="2"/>
                    </a:lnTo>
                    <a:lnTo>
                      <a:pt x="499" y="7"/>
                    </a:lnTo>
                    <a:lnTo>
                      <a:pt x="509" y="14"/>
                    </a:lnTo>
                    <a:lnTo>
                      <a:pt x="516" y="24"/>
                    </a:lnTo>
                    <a:lnTo>
                      <a:pt x="521" y="37"/>
                    </a:lnTo>
                    <a:lnTo>
                      <a:pt x="524" y="50"/>
                    </a:lnTo>
                    <a:lnTo>
                      <a:pt x="526" y="65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117"/>
                    </a:lnTo>
                    <a:lnTo>
                      <a:pt x="528" y="117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15" name="Freeform 30">
                <a:extLst>
                  <a:ext uri="{FF2B5EF4-FFF2-40B4-BE49-F238E27FC236}">
                    <a16:creationId xmlns:a16="http://schemas.microsoft.com/office/drawing/2014/main" id="{44B51B20-FE40-4F46-BF90-B722139CD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6628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16" name="Freeform 31">
                <a:extLst>
                  <a:ext uri="{FF2B5EF4-FFF2-40B4-BE49-F238E27FC236}">
                    <a16:creationId xmlns:a16="http://schemas.microsoft.com/office/drawing/2014/main" id="{2DC72AE0-2041-464C-A498-56DE87108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7093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7 w 53"/>
                  <a:gd name="T11" fmla="*/ 3 h 55"/>
                  <a:gd name="T12" fmla="*/ 32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9 w 53"/>
                  <a:gd name="T23" fmla="*/ 8 h 55"/>
                  <a:gd name="T24" fmla="*/ 2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2 w 53"/>
                  <a:gd name="T35" fmla="*/ 38 h 55"/>
                  <a:gd name="T36" fmla="*/ 9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2 w 53"/>
                  <a:gd name="T47" fmla="*/ 53 h 55"/>
                  <a:gd name="T48" fmla="*/ 37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17" name="Freeform 32">
                <a:extLst>
                  <a:ext uri="{FF2B5EF4-FFF2-40B4-BE49-F238E27FC236}">
                    <a16:creationId xmlns:a16="http://schemas.microsoft.com/office/drawing/2014/main" id="{1955E721-15F2-7F41-86CB-60FAAE0F1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558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18" name="Freeform 33">
                <a:extLst>
                  <a:ext uri="{FF2B5EF4-FFF2-40B4-BE49-F238E27FC236}">
                    <a16:creationId xmlns:a16="http://schemas.microsoft.com/office/drawing/2014/main" id="{0FA98532-554D-6644-93B7-A1446C73E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2443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19" name="Freeform 34">
                <a:extLst>
                  <a:ext uri="{FF2B5EF4-FFF2-40B4-BE49-F238E27FC236}">
                    <a16:creationId xmlns:a16="http://schemas.microsoft.com/office/drawing/2014/main" id="{E773ABB7-758D-DD4E-BE97-40D3C21D6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2907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7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2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2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7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20" name="Freeform 35">
                <a:extLst>
                  <a:ext uri="{FF2B5EF4-FFF2-40B4-BE49-F238E27FC236}">
                    <a16:creationId xmlns:a16="http://schemas.microsoft.com/office/drawing/2014/main" id="{2AE49C1C-A528-5C4F-A24C-904C2255D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372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sp>
        <p:nvSpPr>
          <p:cNvPr id="421" name="TextBox 420">
            <a:extLst>
              <a:ext uri="{FF2B5EF4-FFF2-40B4-BE49-F238E27FC236}">
                <a16:creationId xmlns:a16="http://schemas.microsoft.com/office/drawing/2014/main" id="{8DB152DB-9BD9-134E-9245-B14153B6A6A8}"/>
              </a:ext>
            </a:extLst>
          </p:cNvPr>
          <p:cNvSpPr txBox="1"/>
          <p:nvPr/>
        </p:nvSpPr>
        <p:spPr>
          <a:xfrm>
            <a:off x="4569770" y="2417345"/>
            <a:ext cx="736894" cy="209153"/>
          </a:xfrm>
          <a:prstGeom prst="rect">
            <a:avLst/>
          </a:prstGeom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Hyperspace</a:t>
            </a: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D38CF11E-7CFA-6B4B-99C0-19A029BF889E}"/>
              </a:ext>
            </a:extLst>
          </p:cNvPr>
          <p:cNvSpPr txBox="1"/>
          <p:nvPr/>
        </p:nvSpPr>
        <p:spPr>
          <a:xfrm>
            <a:off x="3649943" y="2414736"/>
            <a:ext cx="736894" cy="209153"/>
          </a:xfrm>
          <a:prstGeom prst="rect">
            <a:avLst/>
          </a:prstGeom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Clarity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DCEB31-58DF-EA41-9BDD-1FBCE8C2A439}"/>
              </a:ext>
            </a:extLst>
          </p:cNvPr>
          <p:cNvSpPr txBox="1"/>
          <p:nvPr/>
        </p:nvSpPr>
        <p:spPr>
          <a:xfrm>
            <a:off x="5528478" y="1895100"/>
            <a:ext cx="1223994" cy="238051"/>
          </a:xfrm>
          <a:prstGeom prst="rect">
            <a:avLst/>
          </a:prstGeom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Iris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Mirroring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B40255-D0D1-EA47-A945-94CA75EFD942}"/>
              </a:ext>
            </a:extLst>
          </p:cNvPr>
          <p:cNvSpPr txBox="1"/>
          <p:nvPr/>
        </p:nvSpPr>
        <p:spPr>
          <a:xfrm>
            <a:off x="3026487" y="6325692"/>
            <a:ext cx="0" cy="0"/>
          </a:xfrm>
          <a:prstGeom prst="rect">
            <a:avLst/>
          </a:prstGeom>
        </p:spPr>
        <p:txBody>
          <a:bodyPr vert="horz" wrap="none" lIns="91416" tIns="45708" rIns="91416" bIns="45708" rtlCol="0" anchor="t">
            <a:noAutofit/>
          </a:bodyPr>
          <a:lstStyle/>
          <a:p>
            <a:pPr marL="172986" marR="0" lvl="0" indent="-172986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190" name="Picture 22" descr="Image result for epic systems logo">
            <a:extLst>
              <a:ext uri="{FF2B5EF4-FFF2-40B4-BE49-F238E27FC236}">
                <a16:creationId xmlns:a16="http://schemas.microsoft.com/office/drawing/2014/main" id="{7008BF3F-D05F-8B4E-B0C7-A97B04039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0" t="12399" b="15671"/>
          <a:stretch/>
        </p:blipFill>
        <p:spPr bwMode="auto">
          <a:xfrm>
            <a:off x="5685131" y="1512723"/>
            <a:ext cx="910687" cy="36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9582F22-0826-F449-B388-47149FD55E41}"/>
              </a:ext>
            </a:extLst>
          </p:cNvPr>
          <p:cNvGrpSpPr/>
          <p:nvPr/>
        </p:nvGrpSpPr>
        <p:grpSpPr>
          <a:xfrm>
            <a:off x="8963492" y="1695126"/>
            <a:ext cx="486507" cy="472704"/>
            <a:chOff x="5901683" y="1456101"/>
            <a:chExt cx="794135" cy="734116"/>
          </a:xfrm>
        </p:grpSpPr>
        <p:sp>
          <p:nvSpPr>
            <p:cNvPr id="211" name="Rectangle: Rounded Corners 259">
              <a:extLst>
                <a:ext uri="{FF2B5EF4-FFF2-40B4-BE49-F238E27FC236}">
                  <a16:creationId xmlns:a16="http://schemas.microsoft.com/office/drawing/2014/main" id="{D9211271-494D-E64D-9923-A814EE7AC21F}"/>
                </a:ext>
              </a:extLst>
            </p:cNvPr>
            <p:cNvSpPr/>
            <p:nvPr/>
          </p:nvSpPr>
          <p:spPr>
            <a:xfrm>
              <a:off x="5901683" y="1456101"/>
              <a:ext cx="794135" cy="734116"/>
            </a:xfrm>
            <a:prstGeom prst="roundRect">
              <a:avLst>
                <a:gd name="adj" fmla="val 11692"/>
              </a:avLst>
            </a:prstGeom>
            <a:solidFill>
              <a:schemeClr val="bg1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F2E6D197-2D8F-3349-BB3A-2CF12D6979EF}"/>
                </a:ext>
              </a:extLst>
            </p:cNvPr>
            <p:cNvSpPr/>
            <p:nvPr/>
          </p:nvSpPr>
          <p:spPr>
            <a:xfrm>
              <a:off x="5975422" y="1648091"/>
              <a:ext cx="646657" cy="191143"/>
            </a:xfrm>
            <a:prstGeom prst="rect">
              <a:avLst/>
            </a:prstGeom>
          </p:spPr>
          <p:txBody>
            <a:bodyPr wrap="none" lIns="91416" tIns="0" rIns="91416" bIns="0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APP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1610D814-DA82-D64B-AF9F-844F2C9FB1E7}"/>
                </a:ext>
              </a:extLst>
            </p:cNvPr>
            <p:cNvSpPr/>
            <p:nvPr/>
          </p:nvSpPr>
          <p:spPr>
            <a:xfrm>
              <a:off x="5977453" y="1834357"/>
              <a:ext cx="625025" cy="334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OS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F0006AC-9F9D-E649-8AF3-D49703AA60F7}"/>
                </a:ext>
              </a:extLst>
            </p:cNvPr>
            <p:cNvCxnSpPr>
              <a:cxnSpLocks/>
            </p:cNvCxnSpPr>
            <p:nvPr/>
          </p:nvCxnSpPr>
          <p:spPr>
            <a:xfrm>
              <a:off x="6034061" y="1867727"/>
              <a:ext cx="530351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B5E90978-1ED9-004B-A8DF-DBA372B64491}"/>
                </a:ext>
              </a:extLst>
            </p:cNvPr>
            <p:cNvGrpSpPr/>
            <p:nvPr/>
          </p:nvGrpSpPr>
          <p:grpSpPr>
            <a:xfrm>
              <a:off x="5903573" y="1458240"/>
              <a:ext cx="791328" cy="731184"/>
              <a:chOff x="4769513" y="1267041"/>
              <a:chExt cx="708040" cy="654226"/>
            </a:xfrm>
          </p:grpSpPr>
          <p:sp>
            <p:nvSpPr>
              <p:cNvPr id="216" name="Freeform 27">
                <a:extLst>
                  <a:ext uri="{FF2B5EF4-FFF2-40B4-BE49-F238E27FC236}">
                    <a16:creationId xmlns:a16="http://schemas.microsoft.com/office/drawing/2014/main" id="{A0FB7720-D4BB-DE4D-A1E3-9A9B229F9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9513" y="1267041"/>
                <a:ext cx="708040" cy="654226"/>
              </a:xfrm>
              <a:custGeom>
                <a:avLst/>
                <a:gdLst>
                  <a:gd name="T0" fmla="*/ 120 w 1171"/>
                  <a:gd name="T1" fmla="*/ 1082 h 1082"/>
                  <a:gd name="T2" fmla="*/ 108 w 1171"/>
                  <a:gd name="T3" fmla="*/ 1082 h 1082"/>
                  <a:gd name="T4" fmla="*/ 85 w 1171"/>
                  <a:gd name="T5" fmla="*/ 1077 h 1082"/>
                  <a:gd name="T6" fmla="*/ 63 w 1171"/>
                  <a:gd name="T7" fmla="*/ 1067 h 1082"/>
                  <a:gd name="T8" fmla="*/ 43 w 1171"/>
                  <a:gd name="T9" fmla="*/ 1056 h 1082"/>
                  <a:gd name="T10" fmla="*/ 28 w 1171"/>
                  <a:gd name="T11" fmla="*/ 1039 h 1082"/>
                  <a:gd name="T12" fmla="*/ 15 w 1171"/>
                  <a:gd name="T13" fmla="*/ 1019 h 1082"/>
                  <a:gd name="T14" fmla="*/ 5 w 1171"/>
                  <a:gd name="T15" fmla="*/ 997 h 1082"/>
                  <a:gd name="T16" fmla="*/ 0 w 1171"/>
                  <a:gd name="T17" fmla="*/ 974 h 1082"/>
                  <a:gd name="T18" fmla="*/ 0 w 1171"/>
                  <a:gd name="T19" fmla="*/ 120 h 1082"/>
                  <a:gd name="T20" fmla="*/ 0 w 1171"/>
                  <a:gd name="T21" fmla="*/ 109 h 1082"/>
                  <a:gd name="T22" fmla="*/ 5 w 1171"/>
                  <a:gd name="T23" fmla="*/ 85 h 1082"/>
                  <a:gd name="T24" fmla="*/ 15 w 1171"/>
                  <a:gd name="T25" fmla="*/ 64 h 1082"/>
                  <a:gd name="T26" fmla="*/ 28 w 1171"/>
                  <a:gd name="T27" fmla="*/ 44 h 1082"/>
                  <a:gd name="T28" fmla="*/ 43 w 1171"/>
                  <a:gd name="T29" fmla="*/ 27 h 1082"/>
                  <a:gd name="T30" fmla="*/ 63 w 1171"/>
                  <a:gd name="T31" fmla="*/ 15 h 1082"/>
                  <a:gd name="T32" fmla="*/ 85 w 1171"/>
                  <a:gd name="T33" fmla="*/ 5 h 1082"/>
                  <a:gd name="T34" fmla="*/ 108 w 1171"/>
                  <a:gd name="T35" fmla="*/ 0 h 1082"/>
                  <a:gd name="T36" fmla="*/ 1050 w 1171"/>
                  <a:gd name="T37" fmla="*/ 0 h 1082"/>
                  <a:gd name="T38" fmla="*/ 1063 w 1171"/>
                  <a:gd name="T39" fmla="*/ 0 h 1082"/>
                  <a:gd name="T40" fmla="*/ 1086 w 1171"/>
                  <a:gd name="T41" fmla="*/ 5 h 1082"/>
                  <a:gd name="T42" fmla="*/ 1108 w 1171"/>
                  <a:gd name="T43" fmla="*/ 15 h 1082"/>
                  <a:gd name="T44" fmla="*/ 1126 w 1171"/>
                  <a:gd name="T45" fmla="*/ 27 h 1082"/>
                  <a:gd name="T46" fmla="*/ 1143 w 1171"/>
                  <a:gd name="T47" fmla="*/ 44 h 1082"/>
                  <a:gd name="T48" fmla="*/ 1156 w 1171"/>
                  <a:gd name="T49" fmla="*/ 64 h 1082"/>
                  <a:gd name="T50" fmla="*/ 1164 w 1171"/>
                  <a:gd name="T51" fmla="*/ 85 h 1082"/>
                  <a:gd name="T52" fmla="*/ 1169 w 1171"/>
                  <a:gd name="T53" fmla="*/ 109 h 1082"/>
                  <a:gd name="T54" fmla="*/ 1171 w 1171"/>
                  <a:gd name="T55" fmla="*/ 962 h 1082"/>
                  <a:gd name="T56" fmla="*/ 1169 w 1171"/>
                  <a:gd name="T57" fmla="*/ 974 h 1082"/>
                  <a:gd name="T58" fmla="*/ 1164 w 1171"/>
                  <a:gd name="T59" fmla="*/ 997 h 1082"/>
                  <a:gd name="T60" fmla="*/ 1156 w 1171"/>
                  <a:gd name="T61" fmla="*/ 1019 h 1082"/>
                  <a:gd name="T62" fmla="*/ 1143 w 1171"/>
                  <a:gd name="T63" fmla="*/ 1039 h 1082"/>
                  <a:gd name="T64" fmla="*/ 1126 w 1171"/>
                  <a:gd name="T65" fmla="*/ 1056 h 1082"/>
                  <a:gd name="T66" fmla="*/ 1108 w 1171"/>
                  <a:gd name="T67" fmla="*/ 1067 h 1082"/>
                  <a:gd name="T68" fmla="*/ 1086 w 1171"/>
                  <a:gd name="T69" fmla="*/ 1077 h 1082"/>
                  <a:gd name="T70" fmla="*/ 1063 w 1171"/>
                  <a:gd name="T71" fmla="*/ 1082 h 1082"/>
                  <a:gd name="T72" fmla="*/ 1050 w 1171"/>
                  <a:gd name="T73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71" h="1082">
                    <a:moveTo>
                      <a:pt x="1050" y="1082"/>
                    </a:moveTo>
                    <a:lnTo>
                      <a:pt x="120" y="1082"/>
                    </a:lnTo>
                    <a:lnTo>
                      <a:pt x="120" y="1082"/>
                    </a:lnTo>
                    <a:lnTo>
                      <a:pt x="108" y="1082"/>
                    </a:lnTo>
                    <a:lnTo>
                      <a:pt x="96" y="1080"/>
                    </a:lnTo>
                    <a:lnTo>
                      <a:pt x="85" y="1077"/>
                    </a:lnTo>
                    <a:lnTo>
                      <a:pt x="73" y="1072"/>
                    </a:lnTo>
                    <a:lnTo>
                      <a:pt x="63" y="1067"/>
                    </a:lnTo>
                    <a:lnTo>
                      <a:pt x="53" y="1062"/>
                    </a:lnTo>
                    <a:lnTo>
                      <a:pt x="43" y="1056"/>
                    </a:lnTo>
                    <a:lnTo>
                      <a:pt x="35" y="1047"/>
                    </a:lnTo>
                    <a:lnTo>
                      <a:pt x="28" y="1039"/>
                    </a:lnTo>
                    <a:lnTo>
                      <a:pt x="20" y="1029"/>
                    </a:lnTo>
                    <a:lnTo>
                      <a:pt x="15" y="1019"/>
                    </a:lnTo>
                    <a:lnTo>
                      <a:pt x="10" y="1009"/>
                    </a:lnTo>
                    <a:lnTo>
                      <a:pt x="5" y="997"/>
                    </a:lnTo>
                    <a:lnTo>
                      <a:pt x="3" y="986"/>
                    </a:lnTo>
                    <a:lnTo>
                      <a:pt x="0" y="974"/>
                    </a:lnTo>
                    <a:lnTo>
                      <a:pt x="0" y="962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09"/>
                    </a:lnTo>
                    <a:lnTo>
                      <a:pt x="3" y="97"/>
                    </a:lnTo>
                    <a:lnTo>
                      <a:pt x="5" y="85"/>
                    </a:lnTo>
                    <a:lnTo>
                      <a:pt x="10" y="74"/>
                    </a:lnTo>
                    <a:lnTo>
                      <a:pt x="15" y="64"/>
                    </a:lnTo>
                    <a:lnTo>
                      <a:pt x="20" y="54"/>
                    </a:lnTo>
                    <a:lnTo>
                      <a:pt x="28" y="44"/>
                    </a:lnTo>
                    <a:lnTo>
                      <a:pt x="35" y="35"/>
                    </a:lnTo>
                    <a:lnTo>
                      <a:pt x="43" y="27"/>
                    </a:lnTo>
                    <a:lnTo>
                      <a:pt x="53" y="20"/>
                    </a:lnTo>
                    <a:lnTo>
                      <a:pt x="63" y="15"/>
                    </a:lnTo>
                    <a:lnTo>
                      <a:pt x="73" y="10"/>
                    </a:lnTo>
                    <a:lnTo>
                      <a:pt x="85" y="5"/>
                    </a:lnTo>
                    <a:lnTo>
                      <a:pt x="96" y="2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050" y="0"/>
                    </a:lnTo>
                    <a:lnTo>
                      <a:pt x="1050" y="0"/>
                    </a:lnTo>
                    <a:lnTo>
                      <a:pt x="1063" y="0"/>
                    </a:lnTo>
                    <a:lnTo>
                      <a:pt x="1075" y="2"/>
                    </a:lnTo>
                    <a:lnTo>
                      <a:pt x="1086" y="5"/>
                    </a:lnTo>
                    <a:lnTo>
                      <a:pt x="1096" y="10"/>
                    </a:lnTo>
                    <a:lnTo>
                      <a:pt x="1108" y="15"/>
                    </a:lnTo>
                    <a:lnTo>
                      <a:pt x="1118" y="20"/>
                    </a:lnTo>
                    <a:lnTo>
                      <a:pt x="1126" y="27"/>
                    </a:lnTo>
                    <a:lnTo>
                      <a:pt x="1134" y="35"/>
                    </a:lnTo>
                    <a:lnTo>
                      <a:pt x="1143" y="44"/>
                    </a:lnTo>
                    <a:lnTo>
                      <a:pt x="1149" y="54"/>
                    </a:lnTo>
                    <a:lnTo>
                      <a:pt x="1156" y="64"/>
                    </a:lnTo>
                    <a:lnTo>
                      <a:pt x="1161" y="74"/>
                    </a:lnTo>
                    <a:lnTo>
                      <a:pt x="1164" y="85"/>
                    </a:lnTo>
                    <a:lnTo>
                      <a:pt x="1168" y="97"/>
                    </a:lnTo>
                    <a:lnTo>
                      <a:pt x="1169" y="109"/>
                    </a:lnTo>
                    <a:lnTo>
                      <a:pt x="1171" y="120"/>
                    </a:lnTo>
                    <a:lnTo>
                      <a:pt x="1171" y="962"/>
                    </a:lnTo>
                    <a:lnTo>
                      <a:pt x="1171" y="962"/>
                    </a:lnTo>
                    <a:lnTo>
                      <a:pt x="1169" y="974"/>
                    </a:lnTo>
                    <a:lnTo>
                      <a:pt x="1168" y="986"/>
                    </a:lnTo>
                    <a:lnTo>
                      <a:pt x="1164" y="997"/>
                    </a:lnTo>
                    <a:lnTo>
                      <a:pt x="1161" y="1009"/>
                    </a:lnTo>
                    <a:lnTo>
                      <a:pt x="1156" y="1019"/>
                    </a:lnTo>
                    <a:lnTo>
                      <a:pt x="1149" y="1029"/>
                    </a:lnTo>
                    <a:lnTo>
                      <a:pt x="1143" y="1039"/>
                    </a:lnTo>
                    <a:lnTo>
                      <a:pt x="1134" y="1047"/>
                    </a:lnTo>
                    <a:lnTo>
                      <a:pt x="1126" y="1056"/>
                    </a:lnTo>
                    <a:lnTo>
                      <a:pt x="1118" y="1062"/>
                    </a:lnTo>
                    <a:lnTo>
                      <a:pt x="1108" y="1067"/>
                    </a:lnTo>
                    <a:lnTo>
                      <a:pt x="1096" y="1072"/>
                    </a:lnTo>
                    <a:lnTo>
                      <a:pt x="1086" y="1077"/>
                    </a:lnTo>
                    <a:lnTo>
                      <a:pt x="1075" y="1080"/>
                    </a:lnTo>
                    <a:lnTo>
                      <a:pt x="1063" y="1082"/>
                    </a:lnTo>
                    <a:lnTo>
                      <a:pt x="1050" y="1082"/>
                    </a:lnTo>
                    <a:lnTo>
                      <a:pt x="1050" y="1082"/>
                    </a:lnTo>
                    <a:close/>
                  </a:path>
                </a:pathLst>
              </a:cu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17" name="Line 28">
                <a:extLst>
                  <a:ext uri="{FF2B5EF4-FFF2-40B4-BE49-F238E27FC236}">
                    <a16:creationId xmlns:a16="http://schemas.microsoft.com/office/drawing/2014/main" id="{284E91D4-9372-D242-B2AD-F7DC967E43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9513" y="1392202"/>
                <a:ext cx="708040" cy="0"/>
              </a:xfrm>
              <a:prstGeom prst="line">
                <a:avLst/>
              </a:pr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18" name="Freeform 29">
                <a:extLst>
                  <a:ext uri="{FF2B5EF4-FFF2-40B4-BE49-F238E27FC236}">
                    <a16:creationId xmlns:a16="http://schemas.microsoft.com/office/drawing/2014/main" id="{37EEACB5-A1CF-A944-BF91-AE8CBE8CAB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8536" y="1297273"/>
                <a:ext cx="319253" cy="70744"/>
              </a:xfrm>
              <a:custGeom>
                <a:avLst/>
                <a:gdLst>
                  <a:gd name="T0" fmla="*/ 528 w 528"/>
                  <a:gd name="T1" fmla="*/ 117 h 117"/>
                  <a:gd name="T2" fmla="*/ 33 w 528"/>
                  <a:gd name="T3" fmla="*/ 117 h 117"/>
                  <a:gd name="T4" fmla="*/ 33 w 528"/>
                  <a:gd name="T5" fmla="*/ 117 h 117"/>
                  <a:gd name="T6" fmla="*/ 0 w 528"/>
                  <a:gd name="T7" fmla="*/ 117 h 117"/>
                  <a:gd name="T8" fmla="*/ 0 w 528"/>
                  <a:gd name="T9" fmla="*/ 49 h 117"/>
                  <a:gd name="T10" fmla="*/ 0 w 528"/>
                  <a:gd name="T11" fmla="*/ 49 h 117"/>
                  <a:gd name="T12" fmla="*/ 0 w 528"/>
                  <a:gd name="T13" fmla="*/ 40 h 117"/>
                  <a:gd name="T14" fmla="*/ 4 w 528"/>
                  <a:gd name="T15" fmla="*/ 32 h 117"/>
                  <a:gd name="T16" fmla="*/ 7 w 528"/>
                  <a:gd name="T17" fmla="*/ 25 h 117"/>
                  <a:gd name="T18" fmla="*/ 13 w 528"/>
                  <a:gd name="T19" fmla="*/ 17 h 117"/>
                  <a:gd name="T20" fmla="*/ 20 w 528"/>
                  <a:gd name="T21" fmla="*/ 10 h 117"/>
                  <a:gd name="T22" fmla="*/ 28 w 528"/>
                  <a:gd name="T23" fmla="*/ 5 h 117"/>
                  <a:gd name="T24" fmla="*/ 38 w 528"/>
                  <a:gd name="T25" fmla="*/ 2 h 117"/>
                  <a:gd name="T26" fmla="*/ 48 w 528"/>
                  <a:gd name="T27" fmla="*/ 0 h 117"/>
                  <a:gd name="T28" fmla="*/ 473 w 528"/>
                  <a:gd name="T29" fmla="*/ 0 h 117"/>
                  <a:gd name="T30" fmla="*/ 473 w 528"/>
                  <a:gd name="T31" fmla="*/ 0 h 117"/>
                  <a:gd name="T32" fmla="*/ 488 w 528"/>
                  <a:gd name="T33" fmla="*/ 2 h 117"/>
                  <a:gd name="T34" fmla="*/ 499 w 528"/>
                  <a:gd name="T35" fmla="*/ 7 h 117"/>
                  <a:gd name="T36" fmla="*/ 509 w 528"/>
                  <a:gd name="T37" fmla="*/ 14 h 117"/>
                  <a:gd name="T38" fmla="*/ 516 w 528"/>
                  <a:gd name="T39" fmla="*/ 24 h 117"/>
                  <a:gd name="T40" fmla="*/ 521 w 528"/>
                  <a:gd name="T41" fmla="*/ 37 h 117"/>
                  <a:gd name="T42" fmla="*/ 524 w 528"/>
                  <a:gd name="T43" fmla="*/ 50 h 117"/>
                  <a:gd name="T44" fmla="*/ 526 w 528"/>
                  <a:gd name="T45" fmla="*/ 65 h 117"/>
                  <a:gd name="T46" fmla="*/ 528 w 528"/>
                  <a:gd name="T47" fmla="*/ 82 h 117"/>
                  <a:gd name="T48" fmla="*/ 528 w 528"/>
                  <a:gd name="T49" fmla="*/ 82 h 117"/>
                  <a:gd name="T50" fmla="*/ 528 w 528"/>
                  <a:gd name="T51" fmla="*/ 82 h 117"/>
                  <a:gd name="T52" fmla="*/ 528 w 528"/>
                  <a:gd name="T53" fmla="*/ 117 h 117"/>
                  <a:gd name="T54" fmla="*/ 528 w 528"/>
                  <a:gd name="T5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28" h="117">
                    <a:moveTo>
                      <a:pt x="528" y="117"/>
                    </a:moveTo>
                    <a:lnTo>
                      <a:pt x="33" y="117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0"/>
                    </a:lnTo>
                    <a:lnTo>
                      <a:pt x="4" y="32"/>
                    </a:lnTo>
                    <a:lnTo>
                      <a:pt x="7" y="25"/>
                    </a:lnTo>
                    <a:lnTo>
                      <a:pt x="13" y="17"/>
                    </a:lnTo>
                    <a:lnTo>
                      <a:pt x="20" y="10"/>
                    </a:lnTo>
                    <a:lnTo>
                      <a:pt x="28" y="5"/>
                    </a:lnTo>
                    <a:lnTo>
                      <a:pt x="38" y="2"/>
                    </a:lnTo>
                    <a:lnTo>
                      <a:pt x="48" y="0"/>
                    </a:lnTo>
                    <a:lnTo>
                      <a:pt x="473" y="0"/>
                    </a:lnTo>
                    <a:lnTo>
                      <a:pt x="473" y="0"/>
                    </a:lnTo>
                    <a:lnTo>
                      <a:pt x="488" y="2"/>
                    </a:lnTo>
                    <a:lnTo>
                      <a:pt x="499" y="7"/>
                    </a:lnTo>
                    <a:lnTo>
                      <a:pt x="509" y="14"/>
                    </a:lnTo>
                    <a:lnTo>
                      <a:pt x="516" y="24"/>
                    </a:lnTo>
                    <a:lnTo>
                      <a:pt x="521" y="37"/>
                    </a:lnTo>
                    <a:lnTo>
                      <a:pt x="524" y="50"/>
                    </a:lnTo>
                    <a:lnTo>
                      <a:pt x="526" y="65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117"/>
                    </a:lnTo>
                    <a:lnTo>
                      <a:pt x="528" y="117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20" name="Freeform 30">
                <a:extLst>
                  <a:ext uri="{FF2B5EF4-FFF2-40B4-BE49-F238E27FC236}">
                    <a16:creationId xmlns:a16="http://schemas.microsoft.com/office/drawing/2014/main" id="{10E6851F-9975-DD43-8E4A-1875EA4DC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6628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21" name="Freeform 31">
                <a:extLst>
                  <a:ext uri="{FF2B5EF4-FFF2-40B4-BE49-F238E27FC236}">
                    <a16:creationId xmlns:a16="http://schemas.microsoft.com/office/drawing/2014/main" id="{87AD2BAB-88FF-C141-9BFD-8A4030F10B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7093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7 w 53"/>
                  <a:gd name="T11" fmla="*/ 3 h 55"/>
                  <a:gd name="T12" fmla="*/ 32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9 w 53"/>
                  <a:gd name="T23" fmla="*/ 8 h 55"/>
                  <a:gd name="T24" fmla="*/ 2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2 w 53"/>
                  <a:gd name="T35" fmla="*/ 38 h 55"/>
                  <a:gd name="T36" fmla="*/ 9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2 w 53"/>
                  <a:gd name="T47" fmla="*/ 53 h 55"/>
                  <a:gd name="T48" fmla="*/ 37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23" name="Freeform 32">
                <a:extLst>
                  <a:ext uri="{FF2B5EF4-FFF2-40B4-BE49-F238E27FC236}">
                    <a16:creationId xmlns:a16="http://schemas.microsoft.com/office/drawing/2014/main" id="{D890B06C-1F4F-B247-AB71-BC4FDA4E3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558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24" name="Freeform 33">
                <a:extLst>
                  <a:ext uri="{FF2B5EF4-FFF2-40B4-BE49-F238E27FC236}">
                    <a16:creationId xmlns:a16="http://schemas.microsoft.com/office/drawing/2014/main" id="{3449E0E6-FBA2-BE4C-8962-13D738A79F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2443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25" name="Freeform 34">
                <a:extLst>
                  <a:ext uri="{FF2B5EF4-FFF2-40B4-BE49-F238E27FC236}">
                    <a16:creationId xmlns:a16="http://schemas.microsoft.com/office/drawing/2014/main" id="{802D8AF4-6FC9-0D4F-886C-1D24DED63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2907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7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2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2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7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26" name="Freeform 35">
                <a:extLst>
                  <a:ext uri="{FF2B5EF4-FFF2-40B4-BE49-F238E27FC236}">
                    <a16:creationId xmlns:a16="http://schemas.microsoft.com/office/drawing/2014/main" id="{A999F8DE-F77B-2D4B-A6B3-283CFB906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372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740A41EC-861E-D84A-85B0-6F5954E6CE91}"/>
              </a:ext>
            </a:extLst>
          </p:cNvPr>
          <p:cNvGrpSpPr/>
          <p:nvPr/>
        </p:nvGrpSpPr>
        <p:grpSpPr>
          <a:xfrm>
            <a:off x="9978244" y="1704767"/>
            <a:ext cx="486507" cy="472704"/>
            <a:chOff x="5901683" y="1456101"/>
            <a:chExt cx="794135" cy="734116"/>
          </a:xfrm>
        </p:grpSpPr>
        <p:sp>
          <p:nvSpPr>
            <p:cNvPr id="229" name="Rectangle: Rounded Corners 259">
              <a:extLst>
                <a:ext uri="{FF2B5EF4-FFF2-40B4-BE49-F238E27FC236}">
                  <a16:creationId xmlns:a16="http://schemas.microsoft.com/office/drawing/2014/main" id="{F1A68B67-A708-454F-B6F6-1C2F7ACE6E0F}"/>
                </a:ext>
              </a:extLst>
            </p:cNvPr>
            <p:cNvSpPr/>
            <p:nvPr/>
          </p:nvSpPr>
          <p:spPr>
            <a:xfrm>
              <a:off x="5901683" y="1456101"/>
              <a:ext cx="794135" cy="734116"/>
            </a:xfrm>
            <a:prstGeom prst="roundRect">
              <a:avLst>
                <a:gd name="adj" fmla="val 11692"/>
              </a:avLst>
            </a:prstGeom>
            <a:solidFill>
              <a:schemeClr val="bg1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5E26E911-8CA9-AC4A-82F6-FE0518C483B4}"/>
                </a:ext>
              </a:extLst>
            </p:cNvPr>
            <p:cNvSpPr/>
            <p:nvPr/>
          </p:nvSpPr>
          <p:spPr>
            <a:xfrm>
              <a:off x="5975422" y="1648091"/>
              <a:ext cx="646657" cy="191143"/>
            </a:xfrm>
            <a:prstGeom prst="rect">
              <a:avLst/>
            </a:prstGeom>
          </p:spPr>
          <p:txBody>
            <a:bodyPr wrap="none" lIns="91416" tIns="0" rIns="91416" bIns="0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APP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DDADA5D-380D-4143-9D9A-7833A199A781}"/>
                </a:ext>
              </a:extLst>
            </p:cNvPr>
            <p:cNvSpPr/>
            <p:nvPr/>
          </p:nvSpPr>
          <p:spPr>
            <a:xfrm>
              <a:off x="5977453" y="1834357"/>
              <a:ext cx="625025" cy="334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OS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B47224B8-7B84-3E4E-9C4F-706EF123EA20}"/>
                </a:ext>
              </a:extLst>
            </p:cNvPr>
            <p:cNvCxnSpPr>
              <a:cxnSpLocks/>
            </p:cNvCxnSpPr>
            <p:nvPr/>
          </p:nvCxnSpPr>
          <p:spPr>
            <a:xfrm>
              <a:off x="6034061" y="1867727"/>
              <a:ext cx="530351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CA894C87-AEF6-1B47-A019-06EDFAC0CAB2}"/>
                </a:ext>
              </a:extLst>
            </p:cNvPr>
            <p:cNvGrpSpPr/>
            <p:nvPr/>
          </p:nvGrpSpPr>
          <p:grpSpPr>
            <a:xfrm>
              <a:off x="5903573" y="1458240"/>
              <a:ext cx="791328" cy="731184"/>
              <a:chOff x="4769513" y="1267041"/>
              <a:chExt cx="708040" cy="654226"/>
            </a:xfrm>
          </p:grpSpPr>
          <p:sp>
            <p:nvSpPr>
              <p:cNvPr id="235" name="Freeform 27">
                <a:extLst>
                  <a:ext uri="{FF2B5EF4-FFF2-40B4-BE49-F238E27FC236}">
                    <a16:creationId xmlns:a16="http://schemas.microsoft.com/office/drawing/2014/main" id="{4CA09BAB-14EA-C24B-A350-FC1ED55EC5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9513" y="1267041"/>
                <a:ext cx="708040" cy="654226"/>
              </a:xfrm>
              <a:custGeom>
                <a:avLst/>
                <a:gdLst>
                  <a:gd name="T0" fmla="*/ 120 w 1171"/>
                  <a:gd name="T1" fmla="*/ 1082 h 1082"/>
                  <a:gd name="T2" fmla="*/ 108 w 1171"/>
                  <a:gd name="T3" fmla="*/ 1082 h 1082"/>
                  <a:gd name="T4" fmla="*/ 85 w 1171"/>
                  <a:gd name="T5" fmla="*/ 1077 h 1082"/>
                  <a:gd name="T6" fmla="*/ 63 w 1171"/>
                  <a:gd name="T7" fmla="*/ 1067 h 1082"/>
                  <a:gd name="T8" fmla="*/ 43 w 1171"/>
                  <a:gd name="T9" fmla="*/ 1056 h 1082"/>
                  <a:gd name="T10" fmla="*/ 28 w 1171"/>
                  <a:gd name="T11" fmla="*/ 1039 h 1082"/>
                  <a:gd name="T12" fmla="*/ 15 w 1171"/>
                  <a:gd name="T13" fmla="*/ 1019 h 1082"/>
                  <a:gd name="T14" fmla="*/ 5 w 1171"/>
                  <a:gd name="T15" fmla="*/ 997 h 1082"/>
                  <a:gd name="T16" fmla="*/ 0 w 1171"/>
                  <a:gd name="T17" fmla="*/ 974 h 1082"/>
                  <a:gd name="T18" fmla="*/ 0 w 1171"/>
                  <a:gd name="T19" fmla="*/ 120 h 1082"/>
                  <a:gd name="T20" fmla="*/ 0 w 1171"/>
                  <a:gd name="T21" fmla="*/ 109 h 1082"/>
                  <a:gd name="T22" fmla="*/ 5 w 1171"/>
                  <a:gd name="T23" fmla="*/ 85 h 1082"/>
                  <a:gd name="T24" fmla="*/ 15 w 1171"/>
                  <a:gd name="T25" fmla="*/ 64 h 1082"/>
                  <a:gd name="T26" fmla="*/ 28 w 1171"/>
                  <a:gd name="T27" fmla="*/ 44 h 1082"/>
                  <a:gd name="T28" fmla="*/ 43 w 1171"/>
                  <a:gd name="T29" fmla="*/ 27 h 1082"/>
                  <a:gd name="T30" fmla="*/ 63 w 1171"/>
                  <a:gd name="T31" fmla="*/ 15 h 1082"/>
                  <a:gd name="T32" fmla="*/ 85 w 1171"/>
                  <a:gd name="T33" fmla="*/ 5 h 1082"/>
                  <a:gd name="T34" fmla="*/ 108 w 1171"/>
                  <a:gd name="T35" fmla="*/ 0 h 1082"/>
                  <a:gd name="T36" fmla="*/ 1050 w 1171"/>
                  <a:gd name="T37" fmla="*/ 0 h 1082"/>
                  <a:gd name="T38" fmla="*/ 1063 w 1171"/>
                  <a:gd name="T39" fmla="*/ 0 h 1082"/>
                  <a:gd name="T40" fmla="*/ 1086 w 1171"/>
                  <a:gd name="T41" fmla="*/ 5 h 1082"/>
                  <a:gd name="T42" fmla="*/ 1108 w 1171"/>
                  <a:gd name="T43" fmla="*/ 15 h 1082"/>
                  <a:gd name="T44" fmla="*/ 1126 w 1171"/>
                  <a:gd name="T45" fmla="*/ 27 h 1082"/>
                  <a:gd name="T46" fmla="*/ 1143 w 1171"/>
                  <a:gd name="T47" fmla="*/ 44 h 1082"/>
                  <a:gd name="T48" fmla="*/ 1156 w 1171"/>
                  <a:gd name="T49" fmla="*/ 64 h 1082"/>
                  <a:gd name="T50" fmla="*/ 1164 w 1171"/>
                  <a:gd name="T51" fmla="*/ 85 h 1082"/>
                  <a:gd name="T52" fmla="*/ 1169 w 1171"/>
                  <a:gd name="T53" fmla="*/ 109 h 1082"/>
                  <a:gd name="T54" fmla="*/ 1171 w 1171"/>
                  <a:gd name="T55" fmla="*/ 962 h 1082"/>
                  <a:gd name="T56" fmla="*/ 1169 w 1171"/>
                  <a:gd name="T57" fmla="*/ 974 h 1082"/>
                  <a:gd name="T58" fmla="*/ 1164 w 1171"/>
                  <a:gd name="T59" fmla="*/ 997 h 1082"/>
                  <a:gd name="T60" fmla="*/ 1156 w 1171"/>
                  <a:gd name="T61" fmla="*/ 1019 h 1082"/>
                  <a:gd name="T62" fmla="*/ 1143 w 1171"/>
                  <a:gd name="T63" fmla="*/ 1039 h 1082"/>
                  <a:gd name="T64" fmla="*/ 1126 w 1171"/>
                  <a:gd name="T65" fmla="*/ 1056 h 1082"/>
                  <a:gd name="T66" fmla="*/ 1108 w 1171"/>
                  <a:gd name="T67" fmla="*/ 1067 h 1082"/>
                  <a:gd name="T68" fmla="*/ 1086 w 1171"/>
                  <a:gd name="T69" fmla="*/ 1077 h 1082"/>
                  <a:gd name="T70" fmla="*/ 1063 w 1171"/>
                  <a:gd name="T71" fmla="*/ 1082 h 1082"/>
                  <a:gd name="T72" fmla="*/ 1050 w 1171"/>
                  <a:gd name="T73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71" h="1082">
                    <a:moveTo>
                      <a:pt x="1050" y="1082"/>
                    </a:moveTo>
                    <a:lnTo>
                      <a:pt x="120" y="1082"/>
                    </a:lnTo>
                    <a:lnTo>
                      <a:pt x="120" y="1082"/>
                    </a:lnTo>
                    <a:lnTo>
                      <a:pt x="108" y="1082"/>
                    </a:lnTo>
                    <a:lnTo>
                      <a:pt x="96" y="1080"/>
                    </a:lnTo>
                    <a:lnTo>
                      <a:pt x="85" y="1077"/>
                    </a:lnTo>
                    <a:lnTo>
                      <a:pt x="73" y="1072"/>
                    </a:lnTo>
                    <a:lnTo>
                      <a:pt x="63" y="1067"/>
                    </a:lnTo>
                    <a:lnTo>
                      <a:pt x="53" y="1062"/>
                    </a:lnTo>
                    <a:lnTo>
                      <a:pt x="43" y="1056"/>
                    </a:lnTo>
                    <a:lnTo>
                      <a:pt x="35" y="1047"/>
                    </a:lnTo>
                    <a:lnTo>
                      <a:pt x="28" y="1039"/>
                    </a:lnTo>
                    <a:lnTo>
                      <a:pt x="20" y="1029"/>
                    </a:lnTo>
                    <a:lnTo>
                      <a:pt x="15" y="1019"/>
                    </a:lnTo>
                    <a:lnTo>
                      <a:pt x="10" y="1009"/>
                    </a:lnTo>
                    <a:lnTo>
                      <a:pt x="5" y="997"/>
                    </a:lnTo>
                    <a:lnTo>
                      <a:pt x="3" y="986"/>
                    </a:lnTo>
                    <a:lnTo>
                      <a:pt x="0" y="974"/>
                    </a:lnTo>
                    <a:lnTo>
                      <a:pt x="0" y="962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09"/>
                    </a:lnTo>
                    <a:lnTo>
                      <a:pt x="3" y="97"/>
                    </a:lnTo>
                    <a:lnTo>
                      <a:pt x="5" y="85"/>
                    </a:lnTo>
                    <a:lnTo>
                      <a:pt x="10" y="74"/>
                    </a:lnTo>
                    <a:lnTo>
                      <a:pt x="15" y="64"/>
                    </a:lnTo>
                    <a:lnTo>
                      <a:pt x="20" y="54"/>
                    </a:lnTo>
                    <a:lnTo>
                      <a:pt x="28" y="44"/>
                    </a:lnTo>
                    <a:lnTo>
                      <a:pt x="35" y="35"/>
                    </a:lnTo>
                    <a:lnTo>
                      <a:pt x="43" y="27"/>
                    </a:lnTo>
                    <a:lnTo>
                      <a:pt x="53" y="20"/>
                    </a:lnTo>
                    <a:lnTo>
                      <a:pt x="63" y="15"/>
                    </a:lnTo>
                    <a:lnTo>
                      <a:pt x="73" y="10"/>
                    </a:lnTo>
                    <a:lnTo>
                      <a:pt x="85" y="5"/>
                    </a:lnTo>
                    <a:lnTo>
                      <a:pt x="96" y="2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050" y="0"/>
                    </a:lnTo>
                    <a:lnTo>
                      <a:pt x="1050" y="0"/>
                    </a:lnTo>
                    <a:lnTo>
                      <a:pt x="1063" y="0"/>
                    </a:lnTo>
                    <a:lnTo>
                      <a:pt x="1075" y="2"/>
                    </a:lnTo>
                    <a:lnTo>
                      <a:pt x="1086" y="5"/>
                    </a:lnTo>
                    <a:lnTo>
                      <a:pt x="1096" y="10"/>
                    </a:lnTo>
                    <a:lnTo>
                      <a:pt x="1108" y="15"/>
                    </a:lnTo>
                    <a:lnTo>
                      <a:pt x="1118" y="20"/>
                    </a:lnTo>
                    <a:lnTo>
                      <a:pt x="1126" y="27"/>
                    </a:lnTo>
                    <a:lnTo>
                      <a:pt x="1134" y="35"/>
                    </a:lnTo>
                    <a:lnTo>
                      <a:pt x="1143" y="44"/>
                    </a:lnTo>
                    <a:lnTo>
                      <a:pt x="1149" y="54"/>
                    </a:lnTo>
                    <a:lnTo>
                      <a:pt x="1156" y="64"/>
                    </a:lnTo>
                    <a:lnTo>
                      <a:pt x="1161" y="74"/>
                    </a:lnTo>
                    <a:lnTo>
                      <a:pt x="1164" y="85"/>
                    </a:lnTo>
                    <a:lnTo>
                      <a:pt x="1168" y="97"/>
                    </a:lnTo>
                    <a:lnTo>
                      <a:pt x="1169" y="109"/>
                    </a:lnTo>
                    <a:lnTo>
                      <a:pt x="1171" y="120"/>
                    </a:lnTo>
                    <a:lnTo>
                      <a:pt x="1171" y="962"/>
                    </a:lnTo>
                    <a:lnTo>
                      <a:pt x="1171" y="962"/>
                    </a:lnTo>
                    <a:lnTo>
                      <a:pt x="1169" y="974"/>
                    </a:lnTo>
                    <a:lnTo>
                      <a:pt x="1168" y="986"/>
                    </a:lnTo>
                    <a:lnTo>
                      <a:pt x="1164" y="997"/>
                    </a:lnTo>
                    <a:lnTo>
                      <a:pt x="1161" y="1009"/>
                    </a:lnTo>
                    <a:lnTo>
                      <a:pt x="1156" y="1019"/>
                    </a:lnTo>
                    <a:lnTo>
                      <a:pt x="1149" y="1029"/>
                    </a:lnTo>
                    <a:lnTo>
                      <a:pt x="1143" y="1039"/>
                    </a:lnTo>
                    <a:lnTo>
                      <a:pt x="1134" y="1047"/>
                    </a:lnTo>
                    <a:lnTo>
                      <a:pt x="1126" y="1056"/>
                    </a:lnTo>
                    <a:lnTo>
                      <a:pt x="1118" y="1062"/>
                    </a:lnTo>
                    <a:lnTo>
                      <a:pt x="1108" y="1067"/>
                    </a:lnTo>
                    <a:lnTo>
                      <a:pt x="1096" y="1072"/>
                    </a:lnTo>
                    <a:lnTo>
                      <a:pt x="1086" y="1077"/>
                    </a:lnTo>
                    <a:lnTo>
                      <a:pt x="1075" y="1080"/>
                    </a:lnTo>
                    <a:lnTo>
                      <a:pt x="1063" y="1082"/>
                    </a:lnTo>
                    <a:lnTo>
                      <a:pt x="1050" y="1082"/>
                    </a:lnTo>
                    <a:lnTo>
                      <a:pt x="1050" y="1082"/>
                    </a:lnTo>
                    <a:close/>
                  </a:path>
                </a:pathLst>
              </a:cu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36" name="Line 28">
                <a:extLst>
                  <a:ext uri="{FF2B5EF4-FFF2-40B4-BE49-F238E27FC236}">
                    <a16:creationId xmlns:a16="http://schemas.microsoft.com/office/drawing/2014/main" id="{1C898515-49AA-6843-8DDB-4A4DAB14E7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9513" y="1392202"/>
                <a:ext cx="708040" cy="0"/>
              </a:xfrm>
              <a:prstGeom prst="line">
                <a:avLst/>
              </a:pr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37" name="Freeform 29">
                <a:extLst>
                  <a:ext uri="{FF2B5EF4-FFF2-40B4-BE49-F238E27FC236}">
                    <a16:creationId xmlns:a16="http://schemas.microsoft.com/office/drawing/2014/main" id="{E286BC38-7473-DD40-AAD8-2984C56C1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8536" y="1297273"/>
                <a:ext cx="319253" cy="70744"/>
              </a:xfrm>
              <a:custGeom>
                <a:avLst/>
                <a:gdLst>
                  <a:gd name="T0" fmla="*/ 528 w 528"/>
                  <a:gd name="T1" fmla="*/ 117 h 117"/>
                  <a:gd name="T2" fmla="*/ 33 w 528"/>
                  <a:gd name="T3" fmla="*/ 117 h 117"/>
                  <a:gd name="T4" fmla="*/ 33 w 528"/>
                  <a:gd name="T5" fmla="*/ 117 h 117"/>
                  <a:gd name="T6" fmla="*/ 0 w 528"/>
                  <a:gd name="T7" fmla="*/ 117 h 117"/>
                  <a:gd name="T8" fmla="*/ 0 w 528"/>
                  <a:gd name="T9" fmla="*/ 49 h 117"/>
                  <a:gd name="T10" fmla="*/ 0 w 528"/>
                  <a:gd name="T11" fmla="*/ 49 h 117"/>
                  <a:gd name="T12" fmla="*/ 0 w 528"/>
                  <a:gd name="T13" fmla="*/ 40 h 117"/>
                  <a:gd name="T14" fmla="*/ 4 w 528"/>
                  <a:gd name="T15" fmla="*/ 32 h 117"/>
                  <a:gd name="T16" fmla="*/ 7 w 528"/>
                  <a:gd name="T17" fmla="*/ 25 h 117"/>
                  <a:gd name="T18" fmla="*/ 13 w 528"/>
                  <a:gd name="T19" fmla="*/ 17 h 117"/>
                  <a:gd name="T20" fmla="*/ 20 w 528"/>
                  <a:gd name="T21" fmla="*/ 10 h 117"/>
                  <a:gd name="T22" fmla="*/ 28 w 528"/>
                  <a:gd name="T23" fmla="*/ 5 h 117"/>
                  <a:gd name="T24" fmla="*/ 38 w 528"/>
                  <a:gd name="T25" fmla="*/ 2 h 117"/>
                  <a:gd name="T26" fmla="*/ 48 w 528"/>
                  <a:gd name="T27" fmla="*/ 0 h 117"/>
                  <a:gd name="T28" fmla="*/ 473 w 528"/>
                  <a:gd name="T29" fmla="*/ 0 h 117"/>
                  <a:gd name="T30" fmla="*/ 473 w 528"/>
                  <a:gd name="T31" fmla="*/ 0 h 117"/>
                  <a:gd name="T32" fmla="*/ 488 w 528"/>
                  <a:gd name="T33" fmla="*/ 2 h 117"/>
                  <a:gd name="T34" fmla="*/ 499 w 528"/>
                  <a:gd name="T35" fmla="*/ 7 h 117"/>
                  <a:gd name="T36" fmla="*/ 509 w 528"/>
                  <a:gd name="T37" fmla="*/ 14 h 117"/>
                  <a:gd name="T38" fmla="*/ 516 w 528"/>
                  <a:gd name="T39" fmla="*/ 24 h 117"/>
                  <a:gd name="T40" fmla="*/ 521 w 528"/>
                  <a:gd name="T41" fmla="*/ 37 h 117"/>
                  <a:gd name="T42" fmla="*/ 524 w 528"/>
                  <a:gd name="T43" fmla="*/ 50 h 117"/>
                  <a:gd name="T44" fmla="*/ 526 w 528"/>
                  <a:gd name="T45" fmla="*/ 65 h 117"/>
                  <a:gd name="T46" fmla="*/ 528 w 528"/>
                  <a:gd name="T47" fmla="*/ 82 h 117"/>
                  <a:gd name="T48" fmla="*/ 528 w 528"/>
                  <a:gd name="T49" fmla="*/ 82 h 117"/>
                  <a:gd name="T50" fmla="*/ 528 w 528"/>
                  <a:gd name="T51" fmla="*/ 82 h 117"/>
                  <a:gd name="T52" fmla="*/ 528 w 528"/>
                  <a:gd name="T53" fmla="*/ 117 h 117"/>
                  <a:gd name="T54" fmla="*/ 528 w 528"/>
                  <a:gd name="T5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28" h="117">
                    <a:moveTo>
                      <a:pt x="528" y="117"/>
                    </a:moveTo>
                    <a:lnTo>
                      <a:pt x="33" y="117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0"/>
                    </a:lnTo>
                    <a:lnTo>
                      <a:pt x="4" y="32"/>
                    </a:lnTo>
                    <a:lnTo>
                      <a:pt x="7" y="25"/>
                    </a:lnTo>
                    <a:lnTo>
                      <a:pt x="13" y="17"/>
                    </a:lnTo>
                    <a:lnTo>
                      <a:pt x="20" y="10"/>
                    </a:lnTo>
                    <a:lnTo>
                      <a:pt x="28" y="5"/>
                    </a:lnTo>
                    <a:lnTo>
                      <a:pt x="38" y="2"/>
                    </a:lnTo>
                    <a:lnTo>
                      <a:pt x="48" y="0"/>
                    </a:lnTo>
                    <a:lnTo>
                      <a:pt x="473" y="0"/>
                    </a:lnTo>
                    <a:lnTo>
                      <a:pt x="473" y="0"/>
                    </a:lnTo>
                    <a:lnTo>
                      <a:pt x="488" y="2"/>
                    </a:lnTo>
                    <a:lnTo>
                      <a:pt x="499" y="7"/>
                    </a:lnTo>
                    <a:lnTo>
                      <a:pt x="509" y="14"/>
                    </a:lnTo>
                    <a:lnTo>
                      <a:pt x="516" y="24"/>
                    </a:lnTo>
                    <a:lnTo>
                      <a:pt x="521" y="37"/>
                    </a:lnTo>
                    <a:lnTo>
                      <a:pt x="524" y="50"/>
                    </a:lnTo>
                    <a:lnTo>
                      <a:pt x="526" y="65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117"/>
                    </a:lnTo>
                    <a:lnTo>
                      <a:pt x="528" y="117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42" name="Freeform 30">
                <a:extLst>
                  <a:ext uri="{FF2B5EF4-FFF2-40B4-BE49-F238E27FC236}">
                    <a16:creationId xmlns:a16="http://schemas.microsoft.com/office/drawing/2014/main" id="{D0E01742-37E6-774D-8D67-0F9ABF1B5F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6628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43" name="Freeform 31">
                <a:extLst>
                  <a:ext uri="{FF2B5EF4-FFF2-40B4-BE49-F238E27FC236}">
                    <a16:creationId xmlns:a16="http://schemas.microsoft.com/office/drawing/2014/main" id="{2A826218-420B-E148-87C2-BEF7AAAAB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7093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7 w 53"/>
                  <a:gd name="T11" fmla="*/ 3 h 55"/>
                  <a:gd name="T12" fmla="*/ 32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9 w 53"/>
                  <a:gd name="T23" fmla="*/ 8 h 55"/>
                  <a:gd name="T24" fmla="*/ 2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2 w 53"/>
                  <a:gd name="T35" fmla="*/ 38 h 55"/>
                  <a:gd name="T36" fmla="*/ 9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2 w 53"/>
                  <a:gd name="T47" fmla="*/ 53 h 55"/>
                  <a:gd name="T48" fmla="*/ 37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44" name="Freeform 32">
                <a:extLst>
                  <a:ext uri="{FF2B5EF4-FFF2-40B4-BE49-F238E27FC236}">
                    <a16:creationId xmlns:a16="http://schemas.microsoft.com/office/drawing/2014/main" id="{D036A9AA-13E9-B848-BD0F-C23A34593D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558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51" name="Freeform 33">
                <a:extLst>
                  <a:ext uri="{FF2B5EF4-FFF2-40B4-BE49-F238E27FC236}">
                    <a16:creationId xmlns:a16="http://schemas.microsoft.com/office/drawing/2014/main" id="{41151761-0F33-7A44-9388-FAC3EFCE0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2443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52" name="Freeform 34">
                <a:extLst>
                  <a:ext uri="{FF2B5EF4-FFF2-40B4-BE49-F238E27FC236}">
                    <a16:creationId xmlns:a16="http://schemas.microsoft.com/office/drawing/2014/main" id="{BC8A5FD1-3054-E84D-A952-D4FB479B1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2907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7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2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2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7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53" name="Freeform 35">
                <a:extLst>
                  <a:ext uri="{FF2B5EF4-FFF2-40B4-BE49-F238E27FC236}">
                    <a16:creationId xmlns:a16="http://schemas.microsoft.com/office/drawing/2014/main" id="{B37FD289-AA15-2248-9A96-1E1ADB790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372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700796A-D845-F64B-9C8A-BD14BD0125F9}"/>
              </a:ext>
            </a:extLst>
          </p:cNvPr>
          <p:cNvSpPr txBox="1"/>
          <p:nvPr/>
        </p:nvSpPr>
        <p:spPr>
          <a:xfrm>
            <a:off x="1835567" y="968636"/>
            <a:ext cx="216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On-Premise Datacenter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9662A31-066E-924D-8156-1D766B2FC788}"/>
              </a:ext>
            </a:extLst>
          </p:cNvPr>
          <p:cNvSpPr txBox="1"/>
          <p:nvPr/>
        </p:nvSpPr>
        <p:spPr>
          <a:xfrm>
            <a:off x="5691966" y="6232983"/>
            <a:ext cx="0" cy="0"/>
          </a:xfrm>
          <a:prstGeom prst="rect">
            <a:avLst/>
          </a:prstGeom>
        </p:spPr>
        <p:txBody>
          <a:bodyPr vert="horz" wrap="none" lIns="91416" tIns="45708" rIns="91416" bIns="45708" rtlCol="0" anchor="t">
            <a:noAutofit/>
          </a:bodyPr>
          <a:lstStyle/>
          <a:p>
            <a:pPr marL="172986" marR="0" lvl="0" indent="-172986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8B7DE1D8-F464-D54F-A8D5-4F593A3A2E55}"/>
              </a:ext>
            </a:extLst>
          </p:cNvPr>
          <p:cNvSpPr/>
          <p:nvPr/>
        </p:nvSpPr>
        <p:spPr>
          <a:xfrm>
            <a:off x="926367" y="4623024"/>
            <a:ext cx="10301384" cy="2393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EPIC EHR DATA MANAGEMENT </a:t>
            </a:r>
          </a:p>
        </p:txBody>
      </p:sp>
      <p:sp>
        <p:nvSpPr>
          <p:cNvPr id="190" name="Rounded Rectangle 189">
            <a:extLst>
              <a:ext uri="{FF2B5EF4-FFF2-40B4-BE49-F238E27FC236}">
                <a16:creationId xmlns:a16="http://schemas.microsoft.com/office/drawing/2014/main" id="{3E160CE8-67A0-7341-A6A5-EACC3059CE3E}"/>
              </a:ext>
            </a:extLst>
          </p:cNvPr>
          <p:cNvSpPr/>
          <p:nvPr/>
        </p:nvSpPr>
        <p:spPr>
          <a:xfrm>
            <a:off x="3199667" y="4950601"/>
            <a:ext cx="1916502" cy="1105437"/>
          </a:xfrm>
          <a:prstGeom prst="roundRect">
            <a:avLst/>
          </a:prstGeom>
          <a:solidFill>
            <a:srgbClr val="C1E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Backup Service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Cloud Backup </a:t>
            </a:r>
          </a:p>
        </p:txBody>
      </p:sp>
      <p:pic>
        <p:nvPicPr>
          <p:cNvPr id="191" name="Graphic 190">
            <a:extLst>
              <a:ext uri="{FF2B5EF4-FFF2-40B4-BE49-F238E27FC236}">
                <a16:creationId xmlns:a16="http://schemas.microsoft.com/office/drawing/2014/main" id="{142A5C95-38CC-724D-977A-D64FA5D49B2A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95718" y="5299073"/>
            <a:ext cx="305728" cy="305728"/>
          </a:xfrm>
          <a:prstGeom prst="rect">
            <a:avLst/>
          </a:prstGeom>
        </p:spPr>
      </p:pic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1D1443E5-2270-0640-B0CA-8A4A07023357}"/>
              </a:ext>
            </a:extLst>
          </p:cNvPr>
          <p:cNvSpPr/>
          <p:nvPr/>
        </p:nvSpPr>
        <p:spPr>
          <a:xfrm>
            <a:off x="5212220" y="4948992"/>
            <a:ext cx="1916502" cy="1105437"/>
          </a:xfrm>
          <a:prstGeom prst="roundRect">
            <a:avLst/>
          </a:prstGeom>
          <a:solidFill>
            <a:srgbClr val="C1E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Compliance &amp; Security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Cloud Compliance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Cloud Secure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B79F5A92-BC64-6741-A6C6-52EB8BF314B5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08271" y="5297464"/>
            <a:ext cx="305728" cy="305728"/>
          </a:xfrm>
          <a:prstGeom prst="rect">
            <a:avLst/>
          </a:prstGeom>
        </p:spPr>
      </p:pic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CA88159C-6802-3948-8399-A2AE700883CD}"/>
              </a:ext>
            </a:extLst>
          </p:cNvPr>
          <p:cNvSpPr/>
          <p:nvPr/>
        </p:nvSpPr>
        <p:spPr>
          <a:xfrm>
            <a:off x="7241874" y="4948992"/>
            <a:ext cx="1916502" cy="1105437"/>
          </a:xfrm>
          <a:prstGeom prst="roundRect">
            <a:avLst/>
          </a:prstGeom>
          <a:solidFill>
            <a:srgbClr val="C1E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Migration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Cloud Sync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Cloud Tiering 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2336A3FC-EA9A-5941-9A6E-FAC4C198CF99}"/>
              </a:ext>
            </a:extLst>
          </p:cNvPr>
          <p:cNvSpPr/>
          <p:nvPr/>
        </p:nvSpPr>
        <p:spPr>
          <a:xfrm>
            <a:off x="9298294" y="4948992"/>
            <a:ext cx="1916502" cy="1105437"/>
          </a:xfrm>
          <a:prstGeom prst="roundRect">
            <a:avLst/>
          </a:prstGeom>
          <a:solidFill>
            <a:srgbClr val="C1E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Ansible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REST API</a:t>
            </a:r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A9CB581F-A849-0D4C-BB17-EC05E1948D0C}"/>
              </a:ext>
            </a:extLst>
          </p:cNvPr>
          <p:cNvSpPr/>
          <p:nvPr/>
        </p:nvSpPr>
        <p:spPr>
          <a:xfrm>
            <a:off x="926367" y="4947914"/>
            <a:ext cx="2156547" cy="1486867"/>
          </a:xfrm>
          <a:prstGeom prst="roundRect">
            <a:avLst>
              <a:gd name="adj" fmla="val 11756"/>
            </a:avLst>
          </a:prstGeom>
          <a:solidFill>
            <a:srgbClr val="C1E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Resource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Cloud Insights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Spot Cloud Analyzer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Virtual Desktop Service</a:t>
            </a:r>
          </a:p>
        </p:txBody>
      </p:sp>
      <p:pic>
        <p:nvPicPr>
          <p:cNvPr id="197" name="Graphic 196">
            <a:extLst>
              <a:ext uri="{FF2B5EF4-FFF2-40B4-BE49-F238E27FC236}">
                <a16:creationId xmlns:a16="http://schemas.microsoft.com/office/drawing/2014/main" id="{2E8FCD50-37DF-9E45-B218-D465FFD6D8C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2419" y="5296386"/>
            <a:ext cx="305728" cy="305728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870B504D-2E12-854D-8A0C-FC79D4D46C38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08271" y="5647256"/>
            <a:ext cx="305728" cy="305728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08822018-B2B7-B44A-BF80-29AC956BF574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59299" y="5297464"/>
            <a:ext cx="321954" cy="321954"/>
          </a:xfrm>
          <a:prstGeom prst="rect">
            <a:avLst/>
          </a:prstGeom>
        </p:spPr>
      </p:pic>
      <p:pic>
        <p:nvPicPr>
          <p:cNvPr id="200" name="Picture 4" descr="OKLI Private Limited">
            <a:extLst>
              <a:ext uri="{FF2B5EF4-FFF2-40B4-BE49-F238E27FC236}">
                <a16:creationId xmlns:a16="http://schemas.microsoft.com/office/drawing/2014/main" id="{082BE56A-075F-694D-B27C-82613DF13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6297" y="5654131"/>
            <a:ext cx="292947" cy="29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6">
            <a:extLst>
              <a:ext uri="{FF2B5EF4-FFF2-40B4-BE49-F238E27FC236}">
                <a16:creationId xmlns:a16="http://schemas.microsoft.com/office/drawing/2014/main" id="{12BE8EAA-4279-304A-9FF5-980ADE0F0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185"/>
          <a:stretch/>
        </p:blipFill>
        <p:spPr bwMode="auto">
          <a:xfrm>
            <a:off x="9329281" y="5279087"/>
            <a:ext cx="466977" cy="35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03C4DD81-F0EE-B44D-BD7D-37E13A031D4D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59299" y="5647256"/>
            <a:ext cx="321955" cy="321955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93CDDF6E-4981-9041-8C88-59C5D7452B92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3541" b="33692"/>
          <a:stretch/>
        </p:blipFill>
        <p:spPr>
          <a:xfrm>
            <a:off x="1011912" y="5678648"/>
            <a:ext cx="378798" cy="240787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A3667D0F-0790-5944-AABA-54701CD96DD9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24619" y="5995773"/>
            <a:ext cx="307814" cy="307814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7301CD6E-9232-1B49-8F6A-C9A83A4FD06B}"/>
              </a:ext>
            </a:extLst>
          </p:cNvPr>
          <p:cNvSpPr txBox="1"/>
          <p:nvPr/>
        </p:nvSpPr>
        <p:spPr>
          <a:xfrm>
            <a:off x="2819640" y="5972355"/>
            <a:ext cx="2391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088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474A8C-57DF-4C4F-B364-4F12979D7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0B224C9-B193-0148-B59F-A8B332859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14901" y="0"/>
            <a:ext cx="11884602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37633-77C5-9942-95B0-96132D50F915}"/>
              </a:ext>
            </a:extLst>
          </p:cNvPr>
          <p:cNvSpPr txBox="1"/>
          <p:nvPr/>
        </p:nvSpPr>
        <p:spPr>
          <a:xfrm>
            <a:off x="3606800" y="3167390"/>
            <a:ext cx="12827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Cross Region Replication</a:t>
            </a:r>
          </a:p>
        </p:txBody>
      </p:sp>
    </p:spTree>
    <p:extLst>
      <p:ext uri="{BB962C8B-B14F-4D97-AF65-F5344CB8AC3E}">
        <p14:creationId xmlns:p14="http://schemas.microsoft.com/office/powerpoint/2010/main" val="883312096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D7517F5F-922A-974F-9987-316355816CAA}"/>
              </a:ext>
            </a:extLst>
          </p:cNvPr>
          <p:cNvSpPr/>
          <p:nvPr/>
        </p:nvSpPr>
        <p:spPr bwMode="gray">
          <a:xfrm>
            <a:off x="166705" y="90294"/>
            <a:ext cx="6145264" cy="23621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47" tIns="182736" rIns="118747" bIns="182688" rtlCol="0" anchor="ctr"/>
          <a:lstStyle/>
          <a:p>
            <a:pPr algn="ctr" defTabSz="915216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  <a:latin typeface="Arial"/>
              </a:rPr>
              <a:t>Epic Production in Azure</a:t>
            </a:r>
          </a:p>
        </p:txBody>
      </p:sp>
      <p:pic>
        <p:nvPicPr>
          <p:cNvPr id="159" name="volume clone 1" descr="C:\Users\PrestoGeorge\Desktop\Original-Cylindar.gif">
            <a:extLst>
              <a:ext uri="{FF2B5EF4-FFF2-40B4-BE49-F238E27FC236}">
                <a16:creationId xmlns:a16="http://schemas.microsoft.com/office/drawing/2014/main" id="{025BFDE0-1EB2-7143-AAE9-938E9C9B198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804952" y="5017391"/>
            <a:ext cx="1371600" cy="242518"/>
          </a:xfrm>
          <a:prstGeom prst="rect">
            <a:avLst/>
          </a:prstGeom>
          <a:noFill/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901F6D7B-E581-A942-B8D1-E7661EE9AC35}"/>
              </a:ext>
            </a:extLst>
          </p:cNvPr>
          <p:cNvSpPr txBox="1"/>
          <p:nvPr/>
        </p:nvSpPr>
        <p:spPr>
          <a:xfrm>
            <a:off x="3728556" y="3835705"/>
            <a:ext cx="1766519" cy="208879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Report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5DA080A-1682-394A-96AB-E37121FF06A2}"/>
              </a:ext>
            </a:extLst>
          </p:cNvPr>
          <p:cNvSpPr txBox="1"/>
          <p:nvPr/>
        </p:nvSpPr>
        <p:spPr>
          <a:xfrm>
            <a:off x="3800905" y="5061416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WebBLOB (SMB)</a:t>
            </a:r>
          </a:p>
        </p:txBody>
      </p:sp>
      <p:pic>
        <p:nvPicPr>
          <p:cNvPr id="163" name="volume clone 1" descr="C:\Users\PrestoGeorge\Desktop\Original-Cylindar.gif">
            <a:extLst>
              <a:ext uri="{FF2B5EF4-FFF2-40B4-BE49-F238E27FC236}">
                <a16:creationId xmlns:a16="http://schemas.microsoft.com/office/drawing/2014/main" id="{AF5B646B-1396-244E-9A77-0A48918B12F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364238" y="4798472"/>
            <a:ext cx="1371600" cy="242518"/>
          </a:xfrm>
          <a:prstGeom prst="rect">
            <a:avLst/>
          </a:prstGeom>
          <a:noFill/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9125932A-1909-714E-A50F-E3A3CA503591}"/>
              </a:ext>
            </a:extLst>
          </p:cNvPr>
          <p:cNvSpPr txBox="1"/>
          <p:nvPr/>
        </p:nvSpPr>
        <p:spPr>
          <a:xfrm>
            <a:off x="1371355" y="4798472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Hyperspace (SMB)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DFAE626-544C-3E42-BE07-DB39F58B2538}"/>
              </a:ext>
            </a:extLst>
          </p:cNvPr>
          <p:cNvSpPr/>
          <p:nvPr/>
        </p:nvSpPr>
        <p:spPr bwMode="gray">
          <a:xfrm>
            <a:off x="6701869" y="81570"/>
            <a:ext cx="5349766" cy="231346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48" tIns="182736" rIns="118748" bIns="182688" rtlCol="0" anchor="ctr"/>
          <a:lstStyle/>
          <a:p>
            <a:pPr algn="ctr" defTabSz="915216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  <a:latin typeface="Arial"/>
              </a:rPr>
              <a:t>Epic DR in Azure</a:t>
            </a:r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B7DC50A5-F994-2248-AB51-3D659EAA3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312" y="1461359"/>
            <a:ext cx="456843" cy="571054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738B3620-BD21-7F4E-96CA-F64292BC8960}"/>
              </a:ext>
            </a:extLst>
          </p:cNvPr>
          <p:cNvSpPr txBox="1"/>
          <p:nvPr/>
        </p:nvSpPr>
        <p:spPr>
          <a:xfrm>
            <a:off x="812916" y="2013983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Epic Prod</a:t>
            </a:r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B6EF39D1-D800-2F46-BB4A-F8C8AA50B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785" y="1443984"/>
            <a:ext cx="456843" cy="571054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C8E494EB-3130-9F41-8CAE-AB530B5F7B41}"/>
              </a:ext>
            </a:extLst>
          </p:cNvPr>
          <p:cNvSpPr txBox="1"/>
          <p:nvPr/>
        </p:nvSpPr>
        <p:spPr>
          <a:xfrm>
            <a:off x="1757612" y="2010590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Report Prod</a:t>
            </a:r>
          </a:p>
        </p:txBody>
      </p:sp>
      <p:pic>
        <p:nvPicPr>
          <p:cNvPr id="203" name="Picture 202">
            <a:extLst>
              <a:ext uri="{FF2B5EF4-FFF2-40B4-BE49-F238E27FC236}">
                <a16:creationId xmlns:a16="http://schemas.microsoft.com/office/drawing/2014/main" id="{8A01A1F5-BECC-F94F-B96A-0F5082FEF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82" y="1449288"/>
            <a:ext cx="456843" cy="571054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9CF2A87E-9897-2843-9B2D-68C587CCF126}"/>
              </a:ext>
            </a:extLst>
          </p:cNvPr>
          <p:cNvSpPr txBox="1"/>
          <p:nvPr/>
        </p:nvSpPr>
        <p:spPr>
          <a:xfrm>
            <a:off x="2639491" y="2007197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None Prod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97F2565B-1C98-0F43-BF69-E72510F38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825" y="1449288"/>
            <a:ext cx="456843" cy="571054"/>
          </a:xfrm>
          <a:prstGeom prst="rect">
            <a:avLst/>
          </a:prstGeom>
        </p:spPr>
      </p:pic>
      <p:sp>
        <p:nvSpPr>
          <p:cNvPr id="207" name="TextBox 206">
            <a:extLst>
              <a:ext uri="{FF2B5EF4-FFF2-40B4-BE49-F238E27FC236}">
                <a16:creationId xmlns:a16="http://schemas.microsoft.com/office/drawing/2014/main" id="{8EC2F3B8-7FA4-2C4B-8D94-9A36455CB547}"/>
              </a:ext>
            </a:extLst>
          </p:cNvPr>
          <p:cNvSpPr txBox="1"/>
          <p:nvPr/>
        </p:nvSpPr>
        <p:spPr>
          <a:xfrm>
            <a:off x="3510438" y="2010590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Clarity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C80F431-7E31-BB44-A946-E8BF6ED0BF48}"/>
              </a:ext>
            </a:extLst>
          </p:cNvPr>
          <p:cNvSpPr txBox="1"/>
          <p:nvPr/>
        </p:nvSpPr>
        <p:spPr>
          <a:xfrm>
            <a:off x="2728589" y="1057710"/>
            <a:ext cx="1136573" cy="286269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00C6A5"/>
                </a:solidFill>
                <a:latin typeface="Arial"/>
              </a:rPr>
              <a:t>Daily DB Dump</a:t>
            </a:r>
          </a:p>
        </p:txBody>
      </p:sp>
      <p:pic>
        <p:nvPicPr>
          <p:cNvPr id="276" name="volume clone 1" descr="C:\Users\PrestoGeorge\Desktop\Original-Cylindar.gif">
            <a:extLst>
              <a:ext uri="{FF2B5EF4-FFF2-40B4-BE49-F238E27FC236}">
                <a16:creationId xmlns:a16="http://schemas.microsoft.com/office/drawing/2014/main" id="{80C85C8D-4E9A-9A4C-9391-465E0E2088D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376241" y="4463957"/>
            <a:ext cx="1371600" cy="242518"/>
          </a:xfrm>
          <a:prstGeom prst="rect">
            <a:avLst/>
          </a:prstGeom>
          <a:noFill/>
        </p:spPr>
      </p:pic>
      <p:sp>
        <p:nvSpPr>
          <p:cNvPr id="277" name="TextBox 276">
            <a:extLst>
              <a:ext uri="{FF2B5EF4-FFF2-40B4-BE49-F238E27FC236}">
                <a16:creationId xmlns:a16="http://schemas.microsoft.com/office/drawing/2014/main" id="{81B60417-FE35-3D4D-B9B6-74D424F2DC45}"/>
              </a:ext>
            </a:extLst>
          </p:cNvPr>
          <p:cNvSpPr txBox="1"/>
          <p:nvPr/>
        </p:nvSpPr>
        <p:spPr>
          <a:xfrm>
            <a:off x="1389968" y="4499294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Clarity (SMB)</a:t>
            </a:r>
          </a:p>
        </p:txBody>
      </p:sp>
      <p:pic>
        <p:nvPicPr>
          <p:cNvPr id="282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1BCED743-A1C2-0444-A1E0-F3058025EC4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6936" y="4074689"/>
            <a:ext cx="1371599" cy="251065"/>
          </a:xfrm>
          <a:prstGeom prst="rect">
            <a:avLst/>
          </a:prstGeom>
          <a:noFill/>
        </p:spPr>
      </p:pic>
      <p:sp>
        <p:nvSpPr>
          <p:cNvPr id="283" name="TextBox 282">
            <a:extLst>
              <a:ext uri="{FF2B5EF4-FFF2-40B4-BE49-F238E27FC236}">
                <a16:creationId xmlns:a16="http://schemas.microsoft.com/office/drawing/2014/main" id="{2739F20A-73AA-5E41-AE6C-74CEED2911B9}"/>
              </a:ext>
            </a:extLst>
          </p:cNvPr>
          <p:cNvSpPr txBox="1"/>
          <p:nvPr/>
        </p:nvSpPr>
        <p:spPr>
          <a:xfrm>
            <a:off x="7347462" y="4108283"/>
            <a:ext cx="1381657" cy="18326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Backup Clone</a:t>
            </a:r>
          </a:p>
        </p:txBody>
      </p:sp>
      <p:pic>
        <p:nvPicPr>
          <p:cNvPr id="302" name="volume clone 1" descr="C:\Users\PrestoGeorge\Desktop\Original-Cylindar.gif">
            <a:extLst>
              <a:ext uri="{FF2B5EF4-FFF2-40B4-BE49-F238E27FC236}">
                <a16:creationId xmlns:a16="http://schemas.microsoft.com/office/drawing/2014/main" id="{AB99E793-E06F-4047-AF3E-8A2C29B2862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338755" y="3752946"/>
            <a:ext cx="1371600" cy="242518"/>
          </a:xfrm>
          <a:prstGeom prst="rect">
            <a:avLst/>
          </a:prstGeom>
          <a:noFill/>
        </p:spPr>
      </p:pic>
      <p:sp>
        <p:nvSpPr>
          <p:cNvPr id="303" name="TextBox 302">
            <a:extLst>
              <a:ext uri="{FF2B5EF4-FFF2-40B4-BE49-F238E27FC236}">
                <a16:creationId xmlns:a16="http://schemas.microsoft.com/office/drawing/2014/main" id="{844F3541-6C26-7248-85BC-E0653AA54537}"/>
              </a:ext>
            </a:extLst>
          </p:cNvPr>
          <p:cNvSpPr txBox="1"/>
          <p:nvPr/>
        </p:nvSpPr>
        <p:spPr>
          <a:xfrm>
            <a:off x="7341438" y="3803142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DR</a:t>
            </a:r>
          </a:p>
        </p:txBody>
      </p:sp>
      <p:pic>
        <p:nvPicPr>
          <p:cNvPr id="332" name="volume clone 1" descr="C:\Users\PrestoGeorge\Desktop\Original-Cylindar.gif">
            <a:extLst>
              <a:ext uri="{FF2B5EF4-FFF2-40B4-BE49-F238E27FC236}">
                <a16:creationId xmlns:a16="http://schemas.microsoft.com/office/drawing/2014/main" id="{90BD7455-545E-3940-A368-C00BD094D8E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9610" y="3775503"/>
            <a:ext cx="1371600" cy="252745"/>
          </a:xfrm>
          <a:prstGeom prst="rect">
            <a:avLst/>
          </a:prstGeom>
          <a:noFill/>
        </p:spPr>
      </p:pic>
      <p:sp>
        <p:nvSpPr>
          <p:cNvPr id="333" name="TextBox 332">
            <a:extLst>
              <a:ext uri="{FF2B5EF4-FFF2-40B4-BE49-F238E27FC236}">
                <a16:creationId xmlns:a16="http://schemas.microsoft.com/office/drawing/2014/main" id="{788192FD-B854-AD4A-AB75-18035FC878C1}"/>
              </a:ext>
            </a:extLst>
          </p:cNvPr>
          <p:cNvSpPr txBox="1"/>
          <p:nvPr/>
        </p:nvSpPr>
        <p:spPr>
          <a:xfrm>
            <a:off x="1383600" y="3775502"/>
            <a:ext cx="1371600" cy="21933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Prod (NFS)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E6734D9B-FC37-2542-AC9F-1615D27419A1}"/>
              </a:ext>
            </a:extLst>
          </p:cNvPr>
          <p:cNvSpPr txBox="1"/>
          <p:nvPr/>
        </p:nvSpPr>
        <p:spPr>
          <a:xfrm>
            <a:off x="8332463" y="2062799"/>
            <a:ext cx="1050175" cy="18303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black"/>
                </a:solidFill>
                <a:latin typeface="Arial"/>
              </a:rPr>
              <a:t>DR Test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A0CB3B64-25BC-F341-9CFA-3F45B324A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075" y="2669056"/>
            <a:ext cx="505761" cy="438564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77BE302E-5F46-1648-BFE4-D38B053742CC}"/>
              </a:ext>
            </a:extLst>
          </p:cNvPr>
          <p:cNvSpPr txBox="1"/>
          <p:nvPr/>
        </p:nvSpPr>
        <p:spPr>
          <a:xfrm>
            <a:off x="8519184" y="3065412"/>
            <a:ext cx="1606345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Azure NetApp Files</a:t>
            </a: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18412ED2-E04B-5A47-AD37-F0CC1589E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301" y="1458800"/>
            <a:ext cx="456843" cy="571054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ACE113EE-0DDC-6A44-85CE-84F1BD1492EC}"/>
              </a:ext>
            </a:extLst>
          </p:cNvPr>
          <p:cNvSpPr txBox="1"/>
          <p:nvPr/>
        </p:nvSpPr>
        <p:spPr>
          <a:xfrm>
            <a:off x="7446905" y="2011424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Epic DR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5EBEB1B-A7EC-A945-9780-F145C15E7BD3}"/>
              </a:ext>
            </a:extLst>
          </p:cNvPr>
          <p:cNvGrpSpPr/>
          <p:nvPr/>
        </p:nvGrpSpPr>
        <p:grpSpPr>
          <a:xfrm>
            <a:off x="1317733" y="716780"/>
            <a:ext cx="6633989" cy="744580"/>
            <a:chOff x="1315243" y="829696"/>
            <a:chExt cx="6637445" cy="744966"/>
          </a:xfrm>
        </p:grpSpPr>
        <p:cxnSp>
          <p:nvCxnSpPr>
            <p:cNvPr id="162" name="Elbow Connector 161">
              <a:extLst>
                <a:ext uri="{FF2B5EF4-FFF2-40B4-BE49-F238E27FC236}">
                  <a16:creationId xmlns:a16="http://schemas.microsoft.com/office/drawing/2014/main" id="{60D0C4E1-3FF4-064F-9734-F007CB1FCCB3}"/>
                </a:ext>
              </a:extLst>
            </p:cNvPr>
            <p:cNvCxnSpPr>
              <a:cxnSpLocks/>
              <a:stCxn id="187" idx="0"/>
              <a:endCxn id="156" idx="0"/>
            </p:cNvCxnSpPr>
            <p:nvPr/>
          </p:nvCxnSpPr>
          <p:spPr>
            <a:xfrm rot="5400000" flipH="1" flipV="1">
              <a:off x="4632686" y="-1745341"/>
              <a:ext cx="2560" cy="6637445"/>
            </a:xfrm>
            <a:prstGeom prst="bentConnector3">
              <a:avLst>
                <a:gd name="adj1" fmla="val 25067097"/>
              </a:avLst>
            </a:prstGeom>
            <a:ln>
              <a:solidFill>
                <a:srgbClr val="00C6A5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09265EF-08BD-994D-A60C-2B1D7B1298CE}"/>
                </a:ext>
              </a:extLst>
            </p:cNvPr>
            <p:cNvSpPr txBox="1"/>
            <p:nvPr/>
          </p:nvSpPr>
          <p:spPr>
            <a:xfrm>
              <a:off x="6059912" y="829696"/>
              <a:ext cx="928635" cy="202068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 defTabSz="915216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  <a:latin typeface="Arial"/>
                </a:rPr>
                <a:t>Epic Mirror</a:t>
              </a:r>
            </a:p>
          </p:txBody>
        </p:sp>
      </p:grp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8073C014-EBF2-5641-A32B-28E4AFA64535}"/>
              </a:ext>
            </a:extLst>
          </p:cNvPr>
          <p:cNvCxnSpPr>
            <a:cxnSpLocks/>
            <a:stCxn id="187" idx="0"/>
            <a:endCxn id="197" idx="0"/>
          </p:cNvCxnSpPr>
          <p:nvPr/>
        </p:nvCxnSpPr>
        <p:spPr>
          <a:xfrm rot="5400000" flipH="1" flipV="1">
            <a:off x="1756783" y="1004937"/>
            <a:ext cx="17375" cy="895473"/>
          </a:xfrm>
          <a:prstGeom prst="bentConnector3">
            <a:avLst>
              <a:gd name="adj1" fmla="val 2104852"/>
            </a:avLst>
          </a:prstGeom>
          <a:ln>
            <a:solidFill>
              <a:srgbClr val="00C6A5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14BE9508-5F4B-AD44-AAC3-BC05266888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65390" y="557116"/>
            <a:ext cx="5304" cy="1779040"/>
          </a:xfrm>
          <a:prstGeom prst="bentConnector3">
            <a:avLst>
              <a:gd name="adj1" fmla="val -6567553"/>
            </a:avLst>
          </a:prstGeom>
          <a:ln>
            <a:solidFill>
              <a:srgbClr val="00C6A5"/>
            </a:solidFill>
            <a:prstDash val="dash"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8FD15A2-3ABF-2444-822D-7023D6E3D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6444" y="1458800"/>
            <a:ext cx="456843" cy="571054"/>
          </a:xfrm>
          <a:prstGeom prst="rect">
            <a:avLst/>
          </a:prstGeom>
        </p:spPr>
      </p:pic>
      <p:cxnSp>
        <p:nvCxnSpPr>
          <p:cNvPr id="179" name="Curved Connector 178">
            <a:extLst>
              <a:ext uri="{FF2B5EF4-FFF2-40B4-BE49-F238E27FC236}">
                <a16:creationId xmlns:a16="http://schemas.microsoft.com/office/drawing/2014/main" id="{9870BFE5-98A3-EB4A-97D5-F2A91F814615}"/>
              </a:ext>
            </a:extLst>
          </p:cNvPr>
          <p:cNvCxnSpPr>
            <a:cxnSpLocks/>
            <a:stCxn id="303" idx="3"/>
            <a:endCxn id="283" idx="3"/>
          </p:cNvCxnSpPr>
          <p:nvPr/>
        </p:nvCxnSpPr>
        <p:spPr>
          <a:xfrm>
            <a:off x="8713038" y="3889064"/>
            <a:ext cx="16080" cy="310852"/>
          </a:xfrm>
          <a:prstGeom prst="curvedConnector3">
            <a:avLst>
              <a:gd name="adj1" fmla="val 152164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2" name="Curved Connector 221">
            <a:extLst>
              <a:ext uri="{FF2B5EF4-FFF2-40B4-BE49-F238E27FC236}">
                <a16:creationId xmlns:a16="http://schemas.microsoft.com/office/drawing/2014/main" id="{D2A71716-2674-4041-AA91-9E7217B1FE72}"/>
              </a:ext>
            </a:extLst>
          </p:cNvPr>
          <p:cNvCxnSpPr>
            <a:cxnSpLocks/>
            <a:stCxn id="333" idx="3"/>
            <a:endCxn id="81" idx="1"/>
          </p:cNvCxnSpPr>
          <p:nvPr/>
        </p:nvCxnSpPr>
        <p:spPr>
          <a:xfrm>
            <a:off x="2755200" y="3885170"/>
            <a:ext cx="1046062" cy="6228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8" name="Curved Connector 227">
            <a:extLst>
              <a:ext uri="{FF2B5EF4-FFF2-40B4-BE49-F238E27FC236}">
                <a16:creationId xmlns:a16="http://schemas.microsoft.com/office/drawing/2014/main" id="{0D4974C0-BA12-2D4F-B8BA-7FBCE7AFA6C6}"/>
              </a:ext>
            </a:extLst>
          </p:cNvPr>
          <p:cNvCxnSpPr>
            <a:cxnSpLocks/>
            <a:stCxn id="332" idx="3"/>
            <a:endCxn id="85" idx="1"/>
          </p:cNvCxnSpPr>
          <p:nvPr/>
        </p:nvCxnSpPr>
        <p:spPr>
          <a:xfrm>
            <a:off x="2761211" y="3901875"/>
            <a:ext cx="1043843" cy="303518"/>
          </a:xfrm>
          <a:prstGeom prst="curvedConnector3">
            <a:avLst>
              <a:gd name="adj1" fmla="val 5561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2041B5D3-F03B-4343-9B3A-7AA7D4F8E06F}"/>
              </a:ext>
            </a:extLst>
          </p:cNvPr>
          <p:cNvSpPr txBox="1"/>
          <p:nvPr/>
        </p:nvSpPr>
        <p:spPr>
          <a:xfrm>
            <a:off x="2937787" y="3664003"/>
            <a:ext cx="581890" cy="238578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0067C5"/>
                </a:solidFill>
                <a:latin typeface="Arial"/>
              </a:rPr>
              <a:t>Clone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01254C6-374F-AA45-B569-6F81B413E38B}"/>
              </a:ext>
            </a:extLst>
          </p:cNvPr>
          <p:cNvSpPr txBox="1"/>
          <p:nvPr/>
        </p:nvSpPr>
        <p:spPr>
          <a:xfrm>
            <a:off x="8451782" y="2466004"/>
            <a:ext cx="1606345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NFS/SMB</a:t>
            </a:r>
          </a:p>
        </p:txBody>
      </p:sp>
      <p:pic>
        <p:nvPicPr>
          <p:cNvPr id="236" name="Picture 235">
            <a:extLst>
              <a:ext uri="{FF2B5EF4-FFF2-40B4-BE49-F238E27FC236}">
                <a16:creationId xmlns:a16="http://schemas.microsoft.com/office/drawing/2014/main" id="{E2FD89B7-1606-C84D-AA96-58DCCC114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658" y="1295676"/>
            <a:ext cx="456843" cy="571054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9ED5981D-CB9A-CD49-9DD1-9A762C7FA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144" y="1373348"/>
            <a:ext cx="456843" cy="571054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ECBF8FDB-ADAA-BE4A-9783-6D88E1394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340" y="1458800"/>
            <a:ext cx="456843" cy="571054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8C47AE53-423A-2241-A325-6A8AEFD13730}"/>
              </a:ext>
            </a:extLst>
          </p:cNvPr>
          <p:cNvSpPr txBox="1"/>
          <p:nvPr/>
        </p:nvSpPr>
        <p:spPr>
          <a:xfrm>
            <a:off x="4374246" y="2010165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Hyperspace</a:t>
            </a:r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D27FB835-3D21-F042-B9B3-B2A67CCB0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3168" y="1302057"/>
            <a:ext cx="456843" cy="571054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33812481-751B-5145-A747-8156675E6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654" y="1379729"/>
            <a:ext cx="456843" cy="571054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D429EA7C-FA49-B744-9FCB-CBE1C5B95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6850" y="1465181"/>
            <a:ext cx="456843" cy="571054"/>
          </a:xfrm>
          <a:prstGeom prst="rect">
            <a:avLst/>
          </a:prstGeom>
        </p:spPr>
      </p:pic>
      <p:sp>
        <p:nvSpPr>
          <p:cNvPr id="255" name="TextBox 254">
            <a:extLst>
              <a:ext uri="{FF2B5EF4-FFF2-40B4-BE49-F238E27FC236}">
                <a16:creationId xmlns:a16="http://schemas.microsoft.com/office/drawing/2014/main" id="{E3723A40-079A-8A40-B58C-D6ED5246E6D9}"/>
              </a:ext>
            </a:extLst>
          </p:cNvPr>
          <p:cNvSpPr txBox="1"/>
          <p:nvPr/>
        </p:nvSpPr>
        <p:spPr>
          <a:xfrm>
            <a:off x="10164756" y="2016546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Hyperspace</a:t>
            </a:r>
          </a:p>
        </p:txBody>
      </p:sp>
      <p:pic>
        <p:nvPicPr>
          <p:cNvPr id="81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1CD0B13F-BE54-E140-A9D5-4ECB0BF3234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1263" y="4381702"/>
            <a:ext cx="1371243" cy="252680"/>
          </a:xfrm>
          <a:prstGeom prst="rect">
            <a:avLst/>
          </a:prstGeom>
          <a:noFill/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CAF4BDE4-9B4D-B841-9968-277E3A3A1A7B}"/>
              </a:ext>
            </a:extLst>
          </p:cNvPr>
          <p:cNvSpPr txBox="1"/>
          <p:nvPr/>
        </p:nvSpPr>
        <p:spPr>
          <a:xfrm>
            <a:off x="3825372" y="4405929"/>
            <a:ext cx="1373390" cy="201123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REL Clone 30TB</a:t>
            </a:r>
          </a:p>
        </p:txBody>
      </p:sp>
      <p:pic>
        <p:nvPicPr>
          <p:cNvPr id="83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A537C9BE-34D2-B348-B535-977B3017D30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6010" y="4689684"/>
            <a:ext cx="1371242" cy="261959"/>
          </a:xfrm>
          <a:prstGeom prst="rect">
            <a:avLst/>
          </a:prstGeom>
          <a:noFill/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3E4A991-42A5-1049-A8CB-BF45808353C7}"/>
              </a:ext>
            </a:extLst>
          </p:cNvPr>
          <p:cNvSpPr txBox="1"/>
          <p:nvPr/>
        </p:nvSpPr>
        <p:spPr>
          <a:xfrm>
            <a:off x="3818265" y="4731809"/>
            <a:ext cx="1371242" cy="20850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PJX Clone 30TB</a:t>
            </a:r>
          </a:p>
        </p:txBody>
      </p:sp>
      <p:pic>
        <p:nvPicPr>
          <p:cNvPr id="85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61D317A1-7238-C84C-8EB4-1B493AFB4C1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5054" y="4079053"/>
            <a:ext cx="1371241" cy="252680"/>
          </a:xfrm>
          <a:prstGeom prst="rect">
            <a:avLst/>
          </a:prstGeom>
          <a:noFill/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EFD7BAA6-132D-9549-B044-9E1A60216C7D}"/>
              </a:ext>
            </a:extLst>
          </p:cNvPr>
          <p:cNvSpPr txBox="1"/>
          <p:nvPr/>
        </p:nvSpPr>
        <p:spPr>
          <a:xfrm>
            <a:off x="3816101" y="4095604"/>
            <a:ext cx="1382663" cy="201123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SUP Clone 30TB</a:t>
            </a:r>
          </a:p>
        </p:txBody>
      </p: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D529D815-4196-ED4D-8F07-E2465EEBBC33}"/>
              </a:ext>
            </a:extLst>
          </p:cNvPr>
          <p:cNvCxnSpPr>
            <a:cxnSpLocks/>
            <a:stCxn id="333" idx="3"/>
            <a:endCxn id="83" idx="1"/>
          </p:cNvCxnSpPr>
          <p:nvPr/>
        </p:nvCxnSpPr>
        <p:spPr>
          <a:xfrm>
            <a:off x="2755200" y="3885171"/>
            <a:ext cx="1050810" cy="935493"/>
          </a:xfrm>
          <a:prstGeom prst="curvedConnector3">
            <a:avLst>
              <a:gd name="adj1" fmla="val 4442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Frame 15">
            <a:extLst>
              <a:ext uri="{FF2B5EF4-FFF2-40B4-BE49-F238E27FC236}">
                <a16:creationId xmlns:a16="http://schemas.microsoft.com/office/drawing/2014/main" id="{D828A3EB-99AA-2843-B29A-C2EEBE21B7D3}"/>
              </a:ext>
            </a:extLst>
          </p:cNvPr>
          <p:cNvSpPr/>
          <p:nvPr/>
        </p:nvSpPr>
        <p:spPr>
          <a:xfrm>
            <a:off x="1088804" y="3467919"/>
            <a:ext cx="1909719" cy="1957407"/>
          </a:xfrm>
          <a:prstGeom prst="frame">
            <a:avLst>
              <a:gd name="adj1" fmla="val 1483"/>
            </a:avLst>
          </a:prstGeom>
          <a:solidFill>
            <a:schemeClr val="accent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5216">
              <a:lnSpc>
                <a:spcPct val="95000"/>
              </a:lnSpc>
            </a:pPr>
            <a:endParaRPr lang="en-US" sz="1900" err="1">
              <a:solidFill>
                <a:prstClr val="black"/>
              </a:solidFill>
              <a:latin typeface="Arial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75F56B3-D056-A34C-BD06-CEFC8EDA98F0}"/>
              </a:ext>
            </a:extLst>
          </p:cNvPr>
          <p:cNvSpPr txBox="1"/>
          <p:nvPr/>
        </p:nvSpPr>
        <p:spPr>
          <a:xfrm>
            <a:off x="1164647" y="3491206"/>
            <a:ext cx="1758031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Prod Ultra Capacity Pool</a:t>
            </a:r>
          </a:p>
        </p:txBody>
      </p:sp>
      <p:sp>
        <p:nvSpPr>
          <p:cNvPr id="102" name="Frame 101">
            <a:extLst>
              <a:ext uri="{FF2B5EF4-FFF2-40B4-BE49-F238E27FC236}">
                <a16:creationId xmlns:a16="http://schemas.microsoft.com/office/drawing/2014/main" id="{BC87B2E0-EC10-6B46-AA0F-D2CF3429E400}"/>
              </a:ext>
            </a:extLst>
          </p:cNvPr>
          <p:cNvSpPr/>
          <p:nvPr/>
        </p:nvSpPr>
        <p:spPr>
          <a:xfrm>
            <a:off x="7092356" y="3462243"/>
            <a:ext cx="1909719" cy="1333900"/>
          </a:xfrm>
          <a:prstGeom prst="frame">
            <a:avLst>
              <a:gd name="adj1" fmla="val 1483"/>
            </a:avLst>
          </a:prstGeom>
          <a:solidFill>
            <a:schemeClr val="accent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5216">
              <a:lnSpc>
                <a:spcPct val="95000"/>
              </a:lnSpc>
            </a:pPr>
            <a:endParaRPr lang="en-US" sz="1900" err="1">
              <a:solidFill>
                <a:prstClr val="black"/>
              </a:solidFill>
              <a:latin typeface="Arial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7F1D32F-E9A0-C345-B59C-3380DFE6DF0A}"/>
              </a:ext>
            </a:extLst>
          </p:cNvPr>
          <p:cNvSpPr txBox="1"/>
          <p:nvPr/>
        </p:nvSpPr>
        <p:spPr>
          <a:xfrm>
            <a:off x="7079265" y="3474817"/>
            <a:ext cx="1909719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DR Standard Capacity Pool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67F5ABE-F4A4-5545-97FB-E23F4C934513}"/>
              </a:ext>
            </a:extLst>
          </p:cNvPr>
          <p:cNvSpPr txBox="1"/>
          <p:nvPr/>
        </p:nvSpPr>
        <p:spPr>
          <a:xfrm>
            <a:off x="9209383" y="2062799"/>
            <a:ext cx="1050175" cy="18303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black"/>
                </a:solidFill>
                <a:latin typeface="Arial"/>
              </a:rPr>
              <a:t>DR Non-Prod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AAD87B2-C6D0-764C-AEAA-2F6237C00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3364" y="1458800"/>
            <a:ext cx="456843" cy="57105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32136C7-9F9A-3D43-82ED-0FB6D8D21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884" y="2669056"/>
            <a:ext cx="505761" cy="43856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E54349CB-F712-8D4E-8A0B-456481C4C215}"/>
              </a:ext>
            </a:extLst>
          </p:cNvPr>
          <p:cNvSpPr txBox="1"/>
          <p:nvPr/>
        </p:nvSpPr>
        <p:spPr>
          <a:xfrm>
            <a:off x="2354993" y="3065412"/>
            <a:ext cx="1606345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Azure NetApp Files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B9523B-7138-E14D-9FAB-83F11A00B90F}"/>
              </a:ext>
            </a:extLst>
          </p:cNvPr>
          <p:cNvSpPr txBox="1"/>
          <p:nvPr/>
        </p:nvSpPr>
        <p:spPr>
          <a:xfrm>
            <a:off x="2287591" y="2466004"/>
            <a:ext cx="1606345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NFS/SMB</a:t>
            </a:r>
          </a:p>
        </p:txBody>
      </p:sp>
      <p:sp>
        <p:nvSpPr>
          <p:cNvPr id="91" name="Frame 90">
            <a:extLst>
              <a:ext uri="{FF2B5EF4-FFF2-40B4-BE49-F238E27FC236}">
                <a16:creationId xmlns:a16="http://schemas.microsoft.com/office/drawing/2014/main" id="{82614843-DD9C-5246-BE7E-D1F5FE3B39D9}"/>
              </a:ext>
            </a:extLst>
          </p:cNvPr>
          <p:cNvSpPr/>
          <p:nvPr/>
        </p:nvSpPr>
        <p:spPr>
          <a:xfrm>
            <a:off x="3504588" y="3462004"/>
            <a:ext cx="1909719" cy="2354098"/>
          </a:xfrm>
          <a:prstGeom prst="frame">
            <a:avLst>
              <a:gd name="adj1" fmla="val 1483"/>
            </a:avLst>
          </a:prstGeom>
          <a:solidFill>
            <a:schemeClr val="accent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5216">
              <a:lnSpc>
                <a:spcPct val="95000"/>
              </a:lnSpc>
            </a:pPr>
            <a:endParaRPr lang="en-US" sz="1900" err="1">
              <a:solidFill>
                <a:prstClr val="black"/>
              </a:solidFill>
              <a:latin typeface="Arial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2E62A75-10C4-0249-B38D-E50D44297A9F}"/>
              </a:ext>
            </a:extLst>
          </p:cNvPr>
          <p:cNvSpPr txBox="1"/>
          <p:nvPr/>
        </p:nvSpPr>
        <p:spPr>
          <a:xfrm>
            <a:off x="3481142" y="3487898"/>
            <a:ext cx="1939797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Prod Standard Capacity Pool</a:t>
            </a:r>
          </a:p>
        </p:txBody>
      </p:sp>
      <p:pic>
        <p:nvPicPr>
          <p:cNvPr id="100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48A0F876-0CB1-C74F-B5BD-9EC107E2264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5058" y="3771857"/>
            <a:ext cx="1371599" cy="251065"/>
          </a:xfrm>
          <a:prstGeom prst="rect">
            <a:avLst/>
          </a:prstGeom>
          <a:noFill/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955AF151-E0AF-E042-94F8-55BAD62D8FD8}"/>
              </a:ext>
            </a:extLst>
          </p:cNvPr>
          <p:cNvSpPr txBox="1"/>
          <p:nvPr/>
        </p:nvSpPr>
        <p:spPr>
          <a:xfrm>
            <a:off x="3795584" y="3805451"/>
            <a:ext cx="1381657" cy="18326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Backup Clone</a:t>
            </a:r>
          </a:p>
        </p:txBody>
      </p:sp>
      <p:cxnSp>
        <p:nvCxnSpPr>
          <p:cNvPr id="107" name="Curved Connector 106">
            <a:extLst>
              <a:ext uri="{FF2B5EF4-FFF2-40B4-BE49-F238E27FC236}">
                <a16:creationId xmlns:a16="http://schemas.microsoft.com/office/drawing/2014/main" id="{3E237C9C-6ECE-D842-9AC9-AEA91B207921}"/>
              </a:ext>
            </a:extLst>
          </p:cNvPr>
          <p:cNvCxnSpPr>
            <a:cxnSpLocks/>
            <a:stCxn id="332" idx="3"/>
            <a:endCxn id="106" idx="1"/>
          </p:cNvCxnSpPr>
          <p:nvPr/>
        </p:nvCxnSpPr>
        <p:spPr>
          <a:xfrm flipV="1">
            <a:off x="2761211" y="3897085"/>
            <a:ext cx="1034373" cy="479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0" name="volume clone 1" descr="C:\Users\PrestoGeorge\Desktop\Original-Cylindar.gif">
            <a:extLst>
              <a:ext uri="{FF2B5EF4-FFF2-40B4-BE49-F238E27FC236}">
                <a16:creationId xmlns:a16="http://schemas.microsoft.com/office/drawing/2014/main" id="{921916C2-75BF-F04C-A9E9-23DF329519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355583" y="4386070"/>
            <a:ext cx="1371600" cy="242518"/>
          </a:xfrm>
          <a:prstGeom prst="rect">
            <a:avLst/>
          </a:prstGeom>
          <a:noFill/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E6A2746C-7DDD-EA4C-91FA-6E85CB24F22A}"/>
              </a:ext>
            </a:extLst>
          </p:cNvPr>
          <p:cNvSpPr txBox="1"/>
          <p:nvPr/>
        </p:nvSpPr>
        <p:spPr>
          <a:xfrm>
            <a:off x="7351536" y="4430095"/>
            <a:ext cx="1346110" cy="185891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DR </a:t>
            </a:r>
            <a:r>
              <a:rPr lang="en-US" sz="1000" b="1" err="1">
                <a:solidFill>
                  <a:prstClr val="white"/>
                </a:solidFill>
                <a:latin typeface="Arial"/>
              </a:rPr>
              <a:t>WebBLOB</a:t>
            </a:r>
            <a:endParaRPr lang="en-US" sz="1000" b="1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12" name="volume clone 1" descr="C:\Users\PrestoGeorge\Desktop\Original-Cylindar.gif">
            <a:extLst>
              <a:ext uri="{FF2B5EF4-FFF2-40B4-BE49-F238E27FC236}">
                <a16:creationId xmlns:a16="http://schemas.microsoft.com/office/drawing/2014/main" id="{27C0633B-DB73-D94E-9022-37D35C0AFAE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9968" y="4114969"/>
            <a:ext cx="1371600" cy="252745"/>
          </a:xfrm>
          <a:prstGeom prst="rect">
            <a:avLst/>
          </a:prstGeom>
          <a:noFill/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7AEDF73C-1FDD-A94A-B4DE-D71B1E448627}"/>
              </a:ext>
            </a:extLst>
          </p:cNvPr>
          <p:cNvSpPr txBox="1"/>
          <p:nvPr/>
        </p:nvSpPr>
        <p:spPr>
          <a:xfrm>
            <a:off x="1383958" y="4114968"/>
            <a:ext cx="1371600" cy="21933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Report (NFS)</a:t>
            </a:r>
          </a:p>
        </p:txBody>
      </p:sp>
      <p:sp>
        <p:nvSpPr>
          <p:cNvPr id="117" name="Frame 116">
            <a:extLst>
              <a:ext uri="{FF2B5EF4-FFF2-40B4-BE49-F238E27FC236}">
                <a16:creationId xmlns:a16="http://schemas.microsoft.com/office/drawing/2014/main" id="{D8A02381-79D5-164E-B63A-92BEB5BC2643}"/>
              </a:ext>
            </a:extLst>
          </p:cNvPr>
          <p:cNvSpPr/>
          <p:nvPr/>
        </p:nvSpPr>
        <p:spPr>
          <a:xfrm>
            <a:off x="9410109" y="3459837"/>
            <a:ext cx="1909719" cy="839471"/>
          </a:xfrm>
          <a:prstGeom prst="frame">
            <a:avLst>
              <a:gd name="adj1" fmla="val 1483"/>
            </a:avLst>
          </a:prstGeom>
          <a:solidFill>
            <a:schemeClr val="accent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5216">
              <a:lnSpc>
                <a:spcPct val="95000"/>
              </a:lnSpc>
            </a:pPr>
            <a:endParaRPr lang="en-US" sz="1900" err="1">
              <a:solidFill>
                <a:prstClr val="black"/>
              </a:solidFill>
              <a:latin typeface="Arial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391D3CF-25C1-DE49-80B5-1D4195C69DF2}"/>
              </a:ext>
            </a:extLst>
          </p:cNvPr>
          <p:cNvSpPr txBox="1"/>
          <p:nvPr/>
        </p:nvSpPr>
        <p:spPr>
          <a:xfrm>
            <a:off x="8710355" y="4014731"/>
            <a:ext cx="581890" cy="238578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0067C5"/>
                </a:solidFill>
                <a:latin typeface="Arial"/>
              </a:rPr>
              <a:t>Clone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DFB2E36-461C-4845-B657-E3283643FDC3}"/>
              </a:ext>
            </a:extLst>
          </p:cNvPr>
          <p:cNvSpPr txBox="1"/>
          <p:nvPr/>
        </p:nvSpPr>
        <p:spPr>
          <a:xfrm>
            <a:off x="9586698" y="3529615"/>
            <a:ext cx="1498523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DR Ultra Capacity Pool</a:t>
            </a:r>
          </a:p>
        </p:txBody>
      </p:sp>
      <p:pic>
        <p:nvPicPr>
          <p:cNvPr id="125" name="volume clone 1" descr="C:\Users\PrestoGeorge\Desktop\Original-Cylindar.gif">
            <a:extLst>
              <a:ext uri="{FF2B5EF4-FFF2-40B4-BE49-F238E27FC236}">
                <a16:creationId xmlns:a16="http://schemas.microsoft.com/office/drawing/2014/main" id="{CB5D2420-74E0-994B-A79F-E50163B7B4B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642759" y="3909569"/>
            <a:ext cx="1371600" cy="242518"/>
          </a:xfrm>
          <a:prstGeom prst="rect">
            <a:avLst/>
          </a:prstGeom>
          <a:noFill/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1DE54CD2-2133-074A-A087-D0E8F508E3D8}"/>
              </a:ext>
            </a:extLst>
          </p:cNvPr>
          <p:cNvSpPr txBox="1"/>
          <p:nvPr/>
        </p:nvSpPr>
        <p:spPr>
          <a:xfrm>
            <a:off x="9645442" y="3959765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DR</a:t>
            </a:r>
          </a:p>
        </p:txBody>
      </p: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B1A4A125-9EB2-A64A-A0A8-6084BA564785}"/>
              </a:ext>
            </a:extLst>
          </p:cNvPr>
          <p:cNvCxnSpPr>
            <a:cxnSpLocks/>
            <a:stCxn id="303" idx="3"/>
            <a:endCxn id="125" idx="1"/>
          </p:cNvCxnSpPr>
          <p:nvPr/>
        </p:nvCxnSpPr>
        <p:spPr>
          <a:xfrm>
            <a:off x="8713039" y="3889064"/>
            <a:ext cx="929721" cy="141764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ABC4D785-8E38-7C42-8777-90B9BD21F1F5}"/>
              </a:ext>
            </a:extLst>
          </p:cNvPr>
          <p:cNvSpPr txBox="1"/>
          <p:nvPr/>
        </p:nvSpPr>
        <p:spPr>
          <a:xfrm>
            <a:off x="8909370" y="3698605"/>
            <a:ext cx="581890" cy="238578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  <a:latin typeface="Arial"/>
              </a:rPr>
              <a:t>Move</a:t>
            </a:r>
          </a:p>
        </p:txBody>
      </p: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AB648B37-9067-5848-B7A3-C3EA9E8AB14C}"/>
              </a:ext>
            </a:extLst>
          </p:cNvPr>
          <p:cNvCxnSpPr>
            <a:cxnSpLocks/>
            <a:stCxn id="161" idx="3"/>
            <a:endCxn id="111" idx="1"/>
          </p:cNvCxnSpPr>
          <p:nvPr/>
        </p:nvCxnSpPr>
        <p:spPr>
          <a:xfrm flipV="1">
            <a:off x="5172506" y="4523040"/>
            <a:ext cx="2179031" cy="6242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AF5C789D-93FA-994A-A900-B7A1DB57B5E5}"/>
              </a:ext>
            </a:extLst>
          </p:cNvPr>
          <p:cNvSpPr txBox="1"/>
          <p:nvPr/>
        </p:nvSpPr>
        <p:spPr>
          <a:xfrm>
            <a:off x="5482123" y="4671139"/>
            <a:ext cx="1606345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Cross Regional Replication</a:t>
            </a:r>
          </a:p>
        </p:txBody>
      </p:sp>
    </p:spTree>
    <p:extLst>
      <p:ext uri="{BB962C8B-B14F-4D97-AF65-F5344CB8AC3E}">
        <p14:creationId xmlns:p14="http://schemas.microsoft.com/office/powerpoint/2010/main" val="3372231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37.png">
            <a:extLst>
              <a:ext uri="{FF2B5EF4-FFF2-40B4-BE49-F238E27FC236}">
                <a16:creationId xmlns:a16="http://schemas.microsoft.com/office/drawing/2014/main" id="{1DC04F6A-3F5E-4944-9412-BE5892C3130D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333" y="2646885"/>
            <a:ext cx="1005843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50.png">
            <a:extLst>
              <a:ext uri="{FF2B5EF4-FFF2-40B4-BE49-F238E27FC236}">
                <a16:creationId xmlns:a16="http://schemas.microsoft.com/office/drawing/2014/main" id="{5B02FEF7-F3C3-5B40-8F2B-77CEB96B897E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1959" y="2646885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50.png">
            <a:extLst>
              <a:ext uri="{FF2B5EF4-FFF2-40B4-BE49-F238E27FC236}">
                <a16:creationId xmlns:a16="http://schemas.microsoft.com/office/drawing/2014/main" id="{97FCEAA2-95D4-0241-9FDB-F2B66D3A97B3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526" y="2646885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37.png">
            <a:extLst>
              <a:ext uri="{FF2B5EF4-FFF2-40B4-BE49-F238E27FC236}">
                <a16:creationId xmlns:a16="http://schemas.microsoft.com/office/drawing/2014/main" id="{53185396-2C55-0040-8D11-E2CA49DD7241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869" y="2646885"/>
            <a:ext cx="1005843" cy="302207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D7517F5F-922A-974F-9987-316355816CAA}"/>
              </a:ext>
            </a:extLst>
          </p:cNvPr>
          <p:cNvSpPr/>
          <p:nvPr/>
        </p:nvSpPr>
        <p:spPr bwMode="gray">
          <a:xfrm>
            <a:off x="166705" y="90294"/>
            <a:ext cx="6145264" cy="23621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47" tIns="182736" rIns="118747" bIns="182688" rtlCol="0" anchor="ctr"/>
          <a:lstStyle/>
          <a:p>
            <a:pPr algn="ctr" defTabSz="915216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  <a:latin typeface="Arial"/>
              </a:rPr>
              <a:t>Epic On Prem Production Cluster</a:t>
            </a:r>
          </a:p>
        </p:txBody>
      </p:sp>
      <p:pic>
        <p:nvPicPr>
          <p:cNvPr id="159" name="volume clone 1" descr="C:\Users\PrestoGeorge\Desktop\Original-Cylindar.gif">
            <a:extLst>
              <a:ext uri="{FF2B5EF4-FFF2-40B4-BE49-F238E27FC236}">
                <a16:creationId xmlns:a16="http://schemas.microsoft.com/office/drawing/2014/main" id="{025BFDE0-1EB2-7143-AAE9-938E9C9B198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39678" y="4606618"/>
            <a:ext cx="1371600" cy="242518"/>
          </a:xfrm>
          <a:prstGeom prst="rect">
            <a:avLst/>
          </a:prstGeom>
          <a:noFill/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901F6D7B-E581-A942-B8D1-E7661EE9AC35}"/>
              </a:ext>
            </a:extLst>
          </p:cNvPr>
          <p:cNvSpPr txBox="1"/>
          <p:nvPr/>
        </p:nvSpPr>
        <p:spPr>
          <a:xfrm>
            <a:off x="3728556" y="3835705"/>
            <a:ext cx="1766519" cy="208879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Report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5DA080A-1682-394A-96AB-E37121FF06A2}"/>
              </a:ext>
            </a:extLst>
          </p:cNvPr>
          <p:cNvSpPr txBox="1"/>
          <p:nvPr/>
        </p:nvSpPr>
        <p:spPr>
          <a:xfrm>
            <a:off x="3735631" y="4650643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WebBLOB (SMB)</a:t>
            </a:r>
          </a:p>
        </p:txBody>
      </p:sp>
      <p:pic>
        <p:nvPicPr>
          <p:cNvPr id="163" name="volume clone 1" descr="C:\Users\PrestoGeorge\Desktop\Original-Cylindar.gif">
            <a:extLst>
              <a:ext uri="{FF2B5EF4-FFF2-40B4-BE49-F238E27FC236}">
                <a16:creationId xmlns:a16="http://schemas.microsoft.com/office/drawing/2014/main" id="{AF5B646B-1396-244E-9A77-0A48918B12F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39678" y="4058384"/>
            <a:ext cx="1371600" cy="242518"/>
          </a:xfrm>
          <a:prstGeom prst="rect">
            <a:avLst/>
          </a:prstGeom>
          <a:noFill/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9125932A-1909-714E-A50F-E3A3CA503591}"/>
              </a:ext>
            </a:extLst>
          </p:cNvPr>
          <p:cNvSpPr txBox="1"/>
          <p:nvPr/>
        </p:nvSpPr>
        <p:spPr>
          <a:xfrm>
            <a:off x="3746795" y="4058384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Hyperspace</a:t>
            </a:r>
          </a:p>
        </p:txBody>
      </p:sp>
      <p:pic>
        <p:nvPicPr>
          <p:cNvPr id="184" name="volume clone 1" descr="C:\Users\PrestoGeorge\Desktop\Original-Cylindar.gif">
            <a:extLst>
              <a:ext uri="{FF2B5EF4-FFF2-40B4-BE49-F238E27FC236}">
                <a16:creationId xmlns:a16="http://schemas.microsoft.com/office/drawing/2014/main" id="{5571AF67-D24C-8242-BCE3-7B74E8FB2A8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40605" y="4338018"/>
            <a:ext cx="1371600" cy="242518"/>
          </a:xfrm>
          <a:prstGeom prst="rect">
            <a:avLst/>
          </a:prstGeom>
          <a:noFill/>
        </p:spPr>
      </p:pic>
      <p:sp>
        <p:nvSpPr>
          <p:cNvPr id="185" name="Rectangle 184">
            <a:extLst>
              <a:ext uri="{FF2B5EF4-FFF2-40B4-BE49-F238E27FC236}">
                <a16:creationId xmlns:a16="http://schemas.microsoft.com/office/drawing/2014/main" id="{DDFAE626-544C-3E42-BE07-DB39F58B2538}"/>
              </a:ext>
            </a:extLst>
          </p:cNvPr>
          <p:cNvSpPr/>
          <p:nvPr/>
        </p:nvSpPr>
        <p:spPr bwMode="gray">
          <a:xfrm>
            <a:off x="6701869" y="81570"/>
            <a:ext cx="5349766" cy="231346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48" tIns="182736" rIns="118748" bIns="182688" rtlCol="0" anchor="ctr"/>
          <a:lstStyle/>
          <a:p>
            <a:pPr algn="ctr" defTabSz="915216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  <a:latin typeface="Arial"/>
              </a:rPr>
              <a:t>Epic DR in Azure</a:t>
            </a:r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B7DC50A5-F994-2248-AB51-3D659EAA3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312" y="1461359"/>
            <a:ext cx="456843" cy="571054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738B3620-BD21-7F4E-96CA-F64292BC8960}"/>
              </a:ext>
            </a:extLst>
          </p:cNvPr>
          <p:cNvSpPr txBox="1"/>
          <p:nvPr/>
        </p:nvSpPr>
        <p:spPr>
          <a:xfrm>
            <a:off x="812916" y="2013983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Epic Prod</a:t>
            </a:r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B6EF39D1-D800-2F46-BB4A-F8C8AA50B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785" y="1443984"/>
            <a:ext cx="456843" cy="571054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C8E494EB-3130-9F41-8CAE-AB530B5F7B41}"/>
              </a:ext>
            </a:extLst>
          </p:cNvPr>
          <p:cNvSpPr txBox="1"/>
          <p:nvPr/>
        </p:nvSpPr>
        <p:spPr>
          <a:xfrm>
            <a:off x="1757612" y="2010590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Report Prod</a:t>
            </a:r>
          </a:p>
        </p:txBody>
      </p:sp>
      <p:pic>
        <p:nvPicPr>
          <p:cNvPr id="203" name="Picture 202">
            <a:extLst>
              <a:ext uri="{FF2B5EF4-FFF2-40B4-BE49-F238E27FC236}">
                <a16:creationId xmlns:a16="http://schemas.microsoft.com/office/drawing/2014/main" id="{8A01A1F5-BECC-F94F-B96A-0F5082FEF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0682" y="1449288"/>
            <a:ext cx="456843" cy="571054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9CF2A87E-9897-2843-9B2D-68C587CCF126}"/>
              </a:ext>
            </a:extLst>
          </p:cNvPr>
          <p:cNvSpPr txBox="1"/>
          <p:nvPr/>
        </p:nvSpPr>
        <p:spPr>
          <a:xfrm>
            <a:off x="2639491" y="2007197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None Prod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97F2565B-1C98-0F43-BF69-E72510F38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825" y="1449288"/>
            <a:ext cx="456843" cy="571054"/>
          </a:xfrm>
          <a:prstGeom prst="rect">
            <a:avLst/>
          </a:prstGeom>
        </p:spPr>
      </p:pic>
      <p:sp>
        <p:nvSpPr>
          <p:cNvPr id="207" name="TextBox 206">
            <a:extLst>
              <a:ext uri="{FF2B5EF4-FFF2-40B4-BE49-F238E27FC236}">
                <a16:creationId xmlns:a16="http://schemas.microsoft.com/office/drawing/2014/main" id="{8EC2F3B8-7FA4-2C4B-8D94-9A36455CB547}"/>
              </a:ext>
            </a:extLst>
          </p:cNvPr>
          <p:cNvSpPr txBox="1"/>
          <p:nvPr/>
        </p:nvSpPr>
        <p:spPr>
          <a:xfrm>
            <a:off x="3510438" y="2010590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Clarity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C80F431-7E31-BB44-A946-E8BF6ED0BF48}"/>
              </a:ext>
            </a:extLst>
          </p:cNvPr>
          <p:cNvSpPr txBox="1"/>
          <p:nvPr/>
        </p:nvSpPr>
        <p:spPr>
          <a:xfrm>
            <a:off x="2728589" y="1057710"/>
            <a:ext cx="1136573" cy="286269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00C6A5"/>
                </a:solidFill>
                <a:latin typeface="Arial"/>
              </a:rPr>
              <a:t>Daily DB Dump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95AA6B5D-CBAA-7043-B13F-1A1C881F4337}"/>
              </a:ext>
            </a:extLst>
          </p:cNvPr>
          <p:cNvSpPr txBox="1"/>
          <p:nvPr/>
        </p:nvSpPr>
        <p:spPr>
          <a:xfrm>
            <a:off x="1097071" y="4705222"/>
            <a:ext cx="1383024" cy="20117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Test Clone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1920659C-9907-DA46-A5C2-B59692F0AB3C}"/>
              </a:ext>
            </a:extLst>
          </p:cNvPr>
          <p:cNvSpPr txBox="1"/>
          <p:nvPr/>
        </p:nvSpPr>
        <p:spPr>
          <a:xfrm>
            <a:off x="3744511" y="4370534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VMware</a:t>
            </a:r>
          </a:p>
        </p:txBody>
      </p:sp>
      <p:pic>
        <p:nvPicPr>
          <p:cNvPr id="276" name="volume clone 1" descr="C:\Users\PrestoGeorge\Desktop\Original-Cylindar.gif">
            <a:extLst>
              <a:ext uri="{FF2B5EF4-FFF2-40B4-BE49-F238E27FC236}">
                <a16:creationId xmlns:a16="http://schemas.microsoft.com/office/drawing/2014/main" id="{80C85C8D-4E9A-9A4C-9391-465E0E2088D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36936" y="3744164"/>
            <a:ext cx="1371600" cy="242518"/>
          </a:xfrm>
          <a:prstGeom prst="rect">
            <a:avLst/>
          </a:prstGeom>
          <a:noFill/>
        </p:spPr>
      </p:pic>
      <p:sp>
        <p:nvSpPr>
          <p:cNvPr id="277" name="TextBox 276">
            <a:extLst>
              <a:ext uri="{FF2B5EF4-FFF2-40B4-BE49-F238E27FC236}">
                <a16:creationId xmlns:a16="http://schemas.microsoft.com/office/drawing/2014/main" id="{81B60417-FE35-3D4D-B9B6-74D424F2DC45}"/>
              </a:ext>
            </a:extLst>
          </p:cNvPr>
          <p:cNvSpPr txBox="1"/>
          <p:nvPr/>
        </p:nvSpPr>
        <p:spPr>
          <a:xfrm>
            <a:off x="3750663" y="3779501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Clarity</a:t>
            </a:r>
          </a:p>
        </p:txBody>
      </p:sp>
      <p:pic>
        <p:nvPicPr>
          <p:cNvPr id="282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1BCED743-A1C2-0444-A1E0-F3058025EC4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697" y="4359212"/>
            <a:ext cx="1371599" cy="251065"/>
          </a:xfrm>
          <a:prstGeom prst="rect">
            <a:avLst/>
          </a:prstGeom>
          <a:noFill/>
        </p:spPr>
      </p:pic>
      <p:sp>
        <p:nvSpPr>
          <p:cNvPr id="283" name="TextBox 282">
            <a:extLst>
              <a:ext uri="{FF2B5EF4-FFF2-40B4-BE49-F238E27FC236}">
                <a16:creationId xmlns:a16="http://schemas.microsoft.com/office/drawing/2014/main" id="{2739F20A-73AA-5E41-AE6C-74CEED2911B9}"/>
              </a:ext>
            </a:extLst>
          </p:cNvPr>
          <p:cNvSpPr txBox="1"/>
          <p:nvPr/>
        </p:nvSpPr>
        <p:spPr>
          <a:xfrm>
            <a:off x="1077223" y="4392806"/>
            <a:ext cx="1381657" cy="18326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Backup Clone</a:t>
            </a:r>
          </a:p>
        </p:txBody>
      </p:sp>
      <p:pic>
        <p:nvPicPr>
          <p:cNvPr id="290" name="volume clone 1" descr="C:\Users\PrestoGeorge\Desktop\Original-Cylindar.gif">
            <a:extLst>
              <a:ext uri="{FF2B5EF4-FFF2-40B4-BE49-F238E27FC236}">
                <a16:creationId xmlns:a16="http://schemas.microsoft.com/office/drawing/2014/main" id="{A82AE110-A84F-5F44-B731-E09321016A9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693" y="4053843"/>
            <a:ext cx="1371600" cy="250117"/>
          </a:xfrm>
          <a:prstGeom prst="rect">
            <a:avLst/>
          </a:prstGeom>
          <a:noFill/>
        </p:spPr>
      </p:pic>
      <p:sp>
        <p:nvSpPr>
          <p:cNvPr id="291" name="TextBox 290">
            <a:extLst>
              <a:ext uri="{FF2B5EF4-FFF2-40B4-BE49-F238E27FC236}">
                <a16:creationId xmlns:a16="http://schemas.microsoft.com/office/drawing/2014/main" id="{637AF96A-93AE-DF44-8F63-08F7B9C0028F}"/>
              </a:ext>
            </a:extLst>
          </p:cNvPr>
          <p:cNvSpPr txBox="1"/>
          <p:nvPr/>
        </p:nvSpPr>
        <p:spPr>
          <a:xfrm>
            <a:off x="1097072" y="4088640"/>
            <a:ext cx="1348539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Report</a:t>
            </a:r>
          </a:p>
        </p:txBody>
      </p:sp>
      <p:pic>
        <p:nvPicPr>
          <p:cNvPr id="335" name="volume clone 1" descr="C:\Users\PrestoGeorge\Desktop\Original-Cylindar.gif">
            <a:extLst>
              <a:ext uri="{FF2B5EF4-FFF2-40B4-BE49-F238E27FC236}">
                <a16:creationId xmlns:a16="http://schemas.microsoft.com/office/drawing/2014/main" id="{CD1D1356-6CA7-8B45-ACA1-0C55C2D44FD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700" y="3744165"/>
            <a:ext cx="1371600" cy="252745"/>
          </a:xfrm>
          <a:prstGeom prst="rect">
            <a:avLst/>
          </a:prstGeom>
          <a:noFill/>
        </p:spPr>
      </p:pic>
      <p:sp>
        <p:nvSpPr>
          <p:cNvPr id="336" name="TextBox 335">
            <a:extLst>
              <a:ext uri="{FF2B5EF4-FFF2-40B4-BE49-F238E27FC236}">
                <a16:creationId xmlns:a16="http://schemas.microsoft.com/office/drawing/2014/main" id="{289E05A5-5428-4047-8461-DE8776F26B09}"/>
              </a:ext>
            </a:extLst>
          </p:cNvPr>
          <p:cNvSpPr txBox="1"/>
          <p:nvPr/>
        </p:nvSpPr>
        <p:spPr>
          <a:xfrm>
            <a:off x="1114318" y="3768844"/>
            <a:ext cx="1334221" cy="21933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Prod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E6734D9B-FC37-2542-AC9F-1615D27419A1}"/>
              </a:ext>
            </a:extLst>
          </p:cNvPr>
          <p:cNvSpPr txBox="1"/>
          <p:nvPr/>
        </p:nvSpPr>
        <p:spPr>
          <a:xfrm>
            <a:off x="8170582" y="2062799"/>
            <a:ext cx="1050175" cy="18303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black"/>
                </a:solidFill>
                <a:latin typeface="Arial"/>
              </a:rPr>
              <a:t>DR Test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FD1EF6-D683-4E4E-86BF-B36256F9E6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7908" y="2641995"/>
            <a:ext cx="1005719" cy="123251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858AE50C-4805-7C45-BAF4-90F432CEDBC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22" y="2932666"/>
            <a:ext cx="1371600" cy="371475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1ED09686-DEDA-F54D-AFCA-5AE44CAC17F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6166" y="2927157"/>
            <a:ext cx="1371600" cy="371475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A0CB3B64-25BC-F341-9CFA-3F45B324A3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8358" y="2669056"/>
            <a:ext cx="505761" cy="438564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77BE302E-5F46-1648-BFE4-D38B053742CC}"/>
              </a:ext>
            </a:extLst>
          </p:cNvPr>
          <p:cNvSpPr txBox="1"/>
          <p:nvPr/>
        </p:nvSpPr>
        <p:spPr>
          <a:xfrm>
            <a:off x="8365467" y="3065412"/>
            <a:ext cx="1606345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Azure NetApp Files</a:t>
            </a: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18412ED2-E04B-5A47-AD37-F0CC1589E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1420" y="1458800"/>
            <a:ext cx="456843" cy="571054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ACE113EE-0DDC-6A44-85CE-84F1BD1492EC}"/>
              </a:ext>
            </a:extLst>
          </p:cNvPr>
          <p:cNvSpPr txBox="1"/>
          <p:nvPr/>
        </p:nvSpPr>
        <p:spPr>
          <a:xfrm>
            <a:off x="7285024" y="2011424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Epic DR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5EBEB1B-A7EC-A945-9780-F145C15E7BD3}"/>
              </a:ext>
            </a:extLst>
          </p:cNvPr>
          <p:cNvGrpSpPr/>
          <p:nvPr/>
        </p:nvGrpSpPr>
        <p:grpSpPr>
          <a:xfrm>
            <a:off x="1317735" y="716780"/>
            <a:ext cx="6472108" cy="744579"/>
            <a:chOff x="1315246" y="829696"/>
            <a:chExt cx="6475482" cy="744965"/>
          </a:xfrm>
        </p:grpSpPr>
        <p:cxnSp>
          <p:nvCxnSpPr>
            <p:cNvPr id="162" name="Elbow Connector 161">
              <a:extLst>
                <a:ext uri="{FF2B5EF4-FFF2-40B4-BE49-F238E27FC236}">
                  <a16:creationId xmlns:a16="http://schemas.microsoft.com/office/drawing/2014/main" id="{60D0C4E1-3FF4-064F-9734-F007CB1FCCB3}"/>
                </a:ext>
              </a:extLst>
            </p:cNvPr>
            <p:cNvCxnSpPr>
              <a:cxnSpLocks/>
              <a:stCxn id="187" idx="0"/>
              <a:endCxn id="156" idx="0"/>
            </p:cNvCxnSpPr>
            <p:nvPr/>
          </p:nvCxnSpPr>
          <p:spPr>
            <a:xfrm rot="5400000" flipH="1" flipV="1">
              <a:off x="4551707" y="-1664360"/>
              <a:ext cx="2560" cy="6475482"/>
            </a:xfrm>
            <a:prstGeom prst="bentConnector3">
              <a:avLst>
                <a:gd name="adj1" fmla="val 24691325"/>
              </a:avLst>
            </a:prstGeom>
            <a:ln>
              <a:solidFill>
                <a:srgbClr val="00C6A5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09265EF-08BD-994D-A60C-2B1D7B1298CE}"/>
                </a:ext>
              </a:extLst>
            </p:cNvPr>
            <p:cNvSpPr txBox="1"/>
            <p:nvPr/>
          </p:nvSpPr>
          <p:spPr>
            <a:xfrm>
              <a:off x="6059912" y="829696"/>
              <a:ext cx="928635" cy="202068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 defTabSz="915216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  <a:latin typeface="Arial"/>
                </a:rPr>
                <a:t>Epic Mirror</a:t>
              </a:r>
            </a:p>
          </p:txBody>
        </p:sp>
      </p:grp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8073C014-EBF2-5641-A32B-28E4AFA64535}"/>
              </a:ext>
            </a:extLst>
          </p:cNvPr>
          <p:cNvCxnSpPr>
            <a:cxnSpLocks/>
            <a:stCxn id="187" idx="0"/>
            <a:endCxn id="197" idx="0"/>
          </p:cNvCxnSpPr>
          <p:nvPr/>
        </p:nvCxnSpPr>
        <p:spPr>
          <a:xfrm rot="5400000" flipH="1" flipV="1">
            <a:off x="1756783" y="1004937"/>
            <a:ext cx="17375" cy="895473"/>
          </a:xfrm>
          <a:prstGeom prst="bentConnector3">
            <a:avLst>
              <a:gd name="adj1" fmla="val 2104852"/>
            </a:avLst>
          </a:prstGeom>
          <a:ln>
            <a:solidFill>
              <a:srgbClr val="00C6A5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14BE9508-5F4B-AD44-AAC3-BC05266888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65390" y="557116"/>
            <a:ext cx="5304" cy="1779040"/>
          </a:xfrm>
          <a:prstGeom prst="bentConnector3">
            <a:avLst>
              <a:gd name="adj1" fmla="val -6567553"/>
            </a:avLst>
          </a:prstGeom>
          <a:ln>
            <a:solidFill>
              <a:srgbClr val="00C6A5"/>
            </a:solidFill>
            <a:prstDash val="dash"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8FD15A2-3ABF-2444-822D-7023D6E3D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563" y="1458800"/>
            <a:ext cx="456843" cy="571054"/>
          </a:xfrm>
          <a:prstGeom prst="rect">
            <a:avLst/>
          </a:prstGeom>
        </p:spPr>
      </p:pic>
      <p:cxnSp>
        <p:nvCxnSpPr>
          <p:cNvPr id="179" name="Curved Connector 178">
            <a:extLst>
              <a:ext uri="{FF2B5EF4-FFF2-40B4-BE49-F238E27FC236}">
                <a16:creationId xmlns:a16="http://schemas.microsoft.com/office/drawing/2014/main" id="{9870BFE5-98A3-EB4A-97D5-F2A91F814615}"/>
              </a:ext>
            </a:extLst>
          </p:cNvPr>
          <p:cNvCxnSpPr>
            <a:cxnSpLocks/>
            <a:stCxn id="335" idx="3"/>
            <a:endCxn id="283" idx="3"/>
          </p:cNvCxnSpPr>
          <p:nvPr/>
        </p:nvCxnSpPr>
        <p:spPr>
          <a:xfrm>
            <a:off x="2447301" y="3870537"/>
            <a:ext cx="11579" cy="613902"/>
          </a:xfrm>
          <a:prstGeom prst="curvedConnector3">
            <a:avLst>
              <a:gd name="adj1" fmla="val 207426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3" name="Curved Connector 182">
            <a:extLst>
              <a:ext uri="{FF2B5EF4-FFF2-40B4-BE49-F238E27FC236}">
                <a16:creationId xmlns:a16="http://schemas.microsoft.com/office/drawing/2014/main" id="{7FBD53BC-4A65-9549-99E7-384417265354}"/>
              </a:ext>
            </a:extLst>
          </p:cNvPr>
          <p:cNvCxnSpPr>
            <a:cxnSpLocks/>
            <a:stCxn id="336" idx="3"/>
          </p:cNvCxnSpPr>
          <p:nvPr/>
        </p:nvCxnSpPr>
        <p:spPr>
          <a:xfrm>
            <a:off x="2448539" y="3878512"/>
            <a:ext cx="1485" cy="910490"/>
          </a:xfrm>
          <a:prstGeom prst="curvedConnector3">
            <a:avLst>
              <a:gd name="adj1" fmla="val 1549393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C752EA56-7FB6-5841-8C5E-AC8C197FAF37}"/>
              </a:ext>
            </a:extLst>
          </p:cNvPr>
          <p:cNvSpPr txBox="1"/>
          <p:nvPr/>
        </p:nvSpPr>
        <p:spPr>
          <a:xfrm>
            <a:off x="2521822" y="4459868"/>
            <a:ext cx="809179" cy="225255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0067C5"/>
                </a:solidFill>
                <a:latin typeface="Arial"/>
              </a:rPr>
              <a:t>Clone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A6CB7BC-66E0-CD4E-BECD-40BEE1827969}"/>
              </a:ext>
            </a:extLst>
          </p:cNvPr>
          <p:cNvSpPr txBox="1"/>
          <p:nvPr/>
        </p:nvSpPr>
        <p:spPr>
          <a:xfrm>
            <a:off x="2287594" y="2401797"/>
            <a:ext cx="1606345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FCP/</a:t>
            </a:r>
            <a:r>
              <a:rPr lang="en-US" sz="1000" b="1" err="1">
                <a:solidFill>
                  <a:sysClr val="windowText" lastClr="000000"/>
                </a:solidFill>
                <a:latin typeface="Arial"/>
              </a:rPr>
              <a:t>NVMe</a:t>
            </a: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/SMB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01254C6-374F-AA45-B569-6F81B413E38B}"/>
              </a:ext>
            </a:extLst>
          </p:cNvPr>
          <p:cNvSpPr txBox="1"/>
          <p:nvPr/>
        </p:nvSpPr>
        <p:spPr>
          <a:xfrm>
            <a:off x="8298065" y="2466004"/>
            <a:ext cx="1606345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NFS/SMB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C42AE44-D4E8-3142-B94E-BBAEB38789BA}"/>
              </a:ext>
            </a:extLst>
          </p:cNvPr>
          <p:cNvSpPr txBox="1"/>
          <p:nvPr/>
        </p:nvSpPr>
        <p:spPr>
          <a:xfrm>
            <a:off x="2520394" y="2958871"/>
            <a:ext cx="1073232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ONTAP Cluster</a:t>
            </a:r>
          </a:p>
        </p:txBody>
      </p:sp>
      <p:pic>
        <p:nvPicPr>
          <p:cNvPr id="236" name="Picture 235">
            <a:extLst>
              <a:ext uri="{FF2B5EF4-FFF2-40B4-BE49-F238E27FC236}">
                <a16:creationId xmlns:a16="http://schemas.microsoft.com/office/drawing/2014/main" id="{E2FD89B7-1606-C84D-AA96-58DCCC114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658" y="1295676"/>
            <a:ext cx="456843" cy="571054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9ED5981D-CB9A-CD49-9DD1-9A762C7FA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144" y="1373348"/>
            <a:ext cx="456843" cy="571054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ECBF8FDB-ADAA-BE4A-9783-6D88E1394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6340" y="1458800"/>
            <a:ext cx="456843" cy="571054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8C47AE53-423A-2241-A325-6A8AEFD13730}"/>
              </a:ext>
            </a:extLst>
          </p:cNvPr>
          <p:cNvSpPr txBox="1"/>
          <p:nvPr/>
        </p:nvSpPr>
        <p:spPr>
          <a:xfrm>
            <a:off x="4374246" y="2010165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Hyperspace</a:t>
            </a:r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D27FB835-3D21-F042-B9B3-B2A67CCB0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1287" y="1302057"/>
            <a:ext cx="456843" cy="571054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33812481-751B-5145-A747-8156675E67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3773" y="1379729"/>
            <a:ext cx="456843" cy="571054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D429EA7C-FA49-B744-9FCB-CBE1C5B95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4969" y="1465181"/>
            <a:ext cx="456843" cy="571054"/>
          </a:xfrm>
          <a:prstGeom prst="rect">
            <a:avLst/>
          </a:prstGeom>
        </p:spPr>
      </p:pic>
      <p:sp>
        <p:nvSpPr>
          <p:cNvPr id="255" name="TextBox 254">
            <a:extLst>
              <a:ext uri="{FF2B5EF4-FFF2-40B4-BE49-F238E27FC236}">
                <a16:creationId xmlns:a16="http://schemas.microsoft.com/office/drawing/2014/main" id="{E3723A40-079A-8A40-B58C-D6ED5246E6D9}"/>
              </a:ext>
            </a:extLst>
          </p:cNvPr>
          <p:cNvSpPr txBox="1"/>
          <p:nvPr/>
        </p:nvSpPr>
        <p:spPr>
          <a:xfrm>
            <a:off x="10002875" y="2016546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Hyperspace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67F5ABE-F4A4-5545-97FB-E23F4C934513}"/>
              </a:ext>
            </a:extLst>
          </p:cNvPr>
          <p:cNvSpPr txBox="1"/>
          <p:nvPr/>
        </p:nvSpPr>
        <p:spPr>
          <a:xfrm>
            <a:off x="9047502" y="2062799"/>
            <a:ext cx="1050175" cy="18303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black"/>
                </a:solidFill>
                <a:latin typeface="Arial"/>
              </a:rPr>
              <a:t>DR Non-Prod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AAD87B2-C6D0-764C-AEAA-2F6237C00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483" y="1458800"/>
            <a:ext cx="456843" cy="571054"/>
          </a:xfrm>
          <a:prstGeom prst="rect">
            <a:avLst/>
          </a:prstGeom>
        </p:spPr>
      </p:pic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F9F5C974-B9F4-A64D-810E-FB81DD482D48}"/>
              </a:ext>
            </a:extLst>
          </p:cNvPr>
          <p:cNvCxnSpPr>
            <a:cxnSpLocks/>
            <a:stCxn id="336" idx="3"/>
            <a:endCxn id="94" idx="3"/>
          </p:cNvCxnSpPr>
          <p:nvPr/>
        </p:nvCxnSpPr>
        <p:spPr>
          <a:xfrm>
            <a:off x="2448539" y="3878512"/>
            <a:ext cx="20752" cy="1535502"/>
          </a:xfrm>
          <a:prstGeom prst="curvedConnector3">
            <a:avLst>
              <a:gd name="adj1" fmla="val 1201581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335AE790-0884-5243-B345-D81569E0B0E9}"/>
              </a:ext>
            </a:extLst>
          </p:cNvPr>
          <p:cNvCxnSpPr>
            <a:cxnSpLocks/>
            <a:stCxn id="335" idx="3"/>
            <a:endCxn id="92" idx="3"/>
          </p:cNvCxnSpPr>
          <p:nvPr/>
        </p:nvCxnSpPr>
        <p:spPr>
          <a:xfrm>
            <a:off x="2447300" y="3870538"/>
            <a:ext cx="31246" cy="1213903"/>
          </a:xfrm>
          <a:prstGeom prst="curvedConnector3">
            <a:avLst>
              <a:gd name="adj1" fmla="val 83161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1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F2E9EBE2-C6BB-4449-B388-00460B9B06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1047" y="4959652"/>
            <a:ext cx="1371243" cy="252680"/>
          </a:xfrm>
          <a:prstGeom prst="rect">
            <a:avLst/>
          </a:prstGeom>
          <a:noFill/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CC5727-B8D3-6643-B58A-A48AF713225F}"/>
              </a:ext>
            </a:extLst>
          </p:cNvPr>
          <p:cNvSpPr txBox="1"/>
          <p:nvPr/>
        </p:nvSpPr>
        <p:spPr>
          <a:xfrm>
            <a:off x="1105156" y="4983879"/>
            <a:ext cx="1373390" cy="201123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REL Clone 30TB</a:t>
            </a:r>
          </a:p>
        </p:txBody>
      </p:sp>
      <p:pic>
        <p:nvPicPr>
          <p:cNvPr id="93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B752F555-F10F-654A-9EBD-D535AC210A8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794" y="5267634"/>
            <a:ext cx="1371242" cy="261959"/>
          </a:xfrm>
          <a:prstGeom prst="rect">
            <a:avLst/>
          </a:prstGeom>
          <a:noFill/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D24603E4-647F-DD41-9151-05BFCDCAEE01}"/>
              </a:ext>
            </a:extLst>
          </p:cNvPr>
          <p:cNvSpPr txBox="1"/>
          <p:nvPr/>
        </p:nvSpPr>
        <p:spPr>
          <a:xfrm>
            <a:off x="1098049" y="5309759"/>
            <a:ext cx="1371242" cy="20850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PJX Clone 30TB</a:t>
            </a:r>
          </a:p>
        </p:txBody>
      </p:sp>
      <p:pic>
        <p:nvPicPr>
          <p:cNvPr id="95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C8C02C90-96DE-E847-A49C-C955198EC00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4838" y="4657003"/>
            <a:ext cx="1371241" cy="252680"/>
          </a:xfrm>
          <a:prstGeom prst="rect">
            <a:avLst/>
          </a:prstGeom>
          <a:noFill/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348254A-F34D-F543-BB9A-AFDCABA58A13}"/>
              </a:ext>
            </a:extLst>
          </p:cNvPr>
          <p:cNvSpPr txBox="1"/>
          <p:nvPr/>
        </p:nvSpPr>
        <p:spPr>
          <a:xfrm>
            <a:off x="1095885" y="4673554"/>
            <a:ext cx="1382663" cy="201123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SUP Clone 30TB</a:t>
            </a:r>
          </a:p>
        </p:txBody>
      </p:sp>
      <p:pic>
        <p:nvPicPr>
          <p:cNvPr id="115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D783F0E0-E62E-9E42-9E08-F695138D31E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6936" y="4074689"/>
            <a:ext cx="1371599" cy="251065"/>
          </a:xfrm>
          <a:prstGeom prst="rect">
            <a:avLst/>
          </a:prstGeom>
          <a:noFill/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F3287B0A-D969-394E-946E-C21D6029356D}"/>
              </a:ext>
            </a:extLst>
          </p:cNvPr>
          <p:cNvSpPr txBox="1"/>
          <p:nvPr/>
        </p:nvSpPr>
        <p:spPr>
          <a:xfrm>
            <a:off x="7347462" y="4108283"/>
            <a:ext cx="1381657" cy="18326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Backup Clone</a:t>
            </a:r>
          </a:p>
        </p:txBody>
      </p:sp>
      <p:pic>
        <p:nvPicPr>
          <p:cNvPr id="117" name="volume clone 1" descr="C:\Users\PrestoGeorge\Desktop\Original-Cylindar.gif">
            <a:extLst>
              <a:ext uri="{FF2B5EF4-FFF2-40B4-BE49-F238E27FC236}">
                <a16:creationId xmlns:a16="http://schemas.microsoft.com/office/drawing/2014/main" id="{8AE7AF88-DEFA-1B41-9B2A-D9766BFE3E0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338755" y="3752946"/>
            <a:ext cx="1371600" cy="242518"/>
          </a:xfrm>
          <a:prstGeom prst="rect">
            <a:avLst/>
          </a:prstGeom>
          <a:noFill/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B36453EF-3B65-2640-9B73-4D2B759F81D7}"/>
              </a:ext>
            </a:extLst>
          </p:cNvPr>
          <p:cNvSpPr txBox="1"/>
          <p:nvPr/>
        </p:nvSpPr>
        <p:spPr>
          <a:xfrm>
            <a:off x="7341438" y="3803142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DR</a:t>
            </a:r>
          </a:p>
        </p:txBody>
      </p:sp>
      <p:cxnSp>
        <p:nvCxnSpPr>
          <p:cNvPr id="119" name="Curved Connector 118">
            <a:extLst>
              <a:ext uri="{FF2B5EF4-FFF2-40B4-BE49-F238E27FC236}">
                <a16:creationId xmlns:a16="http://schemas.microsoft.com/office/drawing/2014/main" id="{7D7B082A-A7F6-A04E-98D8-D7084A5925F7}"/>
              </a:ext>
            </a:extLst>
          </p:cNvPr>
          <p:cNvCxnSpPr>
            <a:cxnSpLocks/>
            <a:stCxn id="118" idx="3"/>
            <a:endCxn id="116" idx="3"/>
          </p:cNvCxnSpPr>
          <p:nvPr/>
        </p:nvCxnSpPr>
        <p:spPr>
          <a:xfrm>
            <a:off x="8713038" y="3889065"/>
            <a:ext cx="16081" cy="310851"/>
          </a:xfrm>
          <a:prstGeom prst="curvedConnector3">
            <a:avLst>
              <a:gd name="adj1" fmla="val 152155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0" name="Frame 119">
            <a:extLst>
              <a:ext uri="{FF2B5EF4-FFF2-40B4-BE49-F238E27FC236}">
                <a16:creationId xmlns:a16="http://schemas.microsoft.com/office/drawing/2014/main" id="{C28A50F0-A2A1-0947-B623-7637D5470919}"/>
              </a:ext>
            </a:extLst>
          </p:cNvPr>
          <p:cNvSpPr/>
          <p:nvPr/>
        </p:nvSpPr>
        <p:spPr>
          <a:xfrm>
            <a:off x="7092356" y="3462243"/>
            <a:ext cx="1909719" cy="1333900"/>
          </a:xfrm>
          <a:prstGeom prst="frame">
            <a:avLst>
              <a:gd name="adj1" fmla="val 1483"/>
            </a:avLst>
          </a:prstGeom>
          <a:solidFill>
            <a:schemeClr val="accent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5216">
              <a:lnSpc>
                <a:spcPct val="95000"/>
              </a:lnSpc>
            </a:pPr>
            <a:endParaRPr lang="en-US" sz="1900" err="1">
              <a:solidFill>
                <a:prstClr val="black"/>
              </a:solidFill>
              <a:latin typeface="Arial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2AF103B-533E-0143-A1CE-1DA0D402DD74}"/>
              </a:ext>
            </a:extLst>
          </p:cNvPr>
          <p:cNvSpPr txBox="1"/>
          <p:nvPr/>
        </p:nvSpPr>
        <p:spPr>
          <a:xfrm>
            <a:off x="7079265" y="3474817"/>
            <a:ext cx="1909719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DR Standard Capacity Pool</a:t>
            </a:r>
          </a:p>
        </p:txBody>
      </p:sp>
      <p:pic>
        <p:nvPicPr>
          <p:cNvPr id="122" name="volume clone 1" descr="C:\Users\PrestoGeorge\Desktop\Original-Cylindar.gif">
            <a:extLst>
              <a:ext uri="{FF2B5EF4-FFF2-40B4-BE49-F238E27FC236}">
                <a16:creationId xmlns:a16="http://schemas.microsoft.com/office/drawing/2014/main" id="{3E2E90D2-C37E-AD47-96B5-0EE92DAE43E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355583" y="4386070"/>
            <a:ext cx="1371600" cy="242518"/>
          </a:xfrm>
          <a:prstGeom prst="rect">
            <a:avLst/>
          </a:prstGeom>
          <a:noFill/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55313D7E-E9C5-CE4B-90A7-8859397BBEE3}"/>
              </a:ext>
            </a:extLst>
          </p:cNvPr>
          <p:cNvSpPr txBox="1"/>
          <p:nvPr/>
        </p:nvSpPr>
        <p:spPr>
          <a:xfrm>
            <a:off x="7351536" y="4430095"/>
            <a:ext cx="1346110" cy="185891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DR </a:t>
            </a:r>
            <a:r>
              <a:rPr lang="en-US" sz="1000" b="1" err="1">
                <a:solidFill>
                  <a:prstClr val="white"/>
                </a:solidFill>
                <a:latin typeface="Arial"/>
              </a:rPr>
              <a:t>WebBLOB</a:t>
            </a:r>
            <a:endParaRPr lang="en-US" sz="1000" b="1">
              <a:solidFill>
                <a:prstClr val="white"/>
              </a:solidFill>
              <a:latin typeface="Arial"/>
            </a:endParaRPr>
          </a:p>
        </p:txBody>
      </p:sp>
      <p:sp>
        <p:nvSpPr>
          <p:cNvPr id="124" name="Frame 123">
            <a:extLst>
              <a:ext uri="{FF2B5EF4-FFF2-40B4-BE49-F238E27FC236}">
                <a16:creationId xmlns:a16="http://schemas.microsoft.com/office/drawing/2014/main" id="{4FCB3E96-8C30-6F4C-9B76-30C04062E371}"/>
              </a:ext>
            </a:extLst>
          </p:cNvPr>
          <p:cNvSpPr/>
          <p:nvPr/>
        </p:nvSpPr>
        <p:spPr>
          <a:xfrm>
            <a:off x="9410109" y="3459837"/>
            <a:ext cx="1909719" cy="839471"/>
          </a:xfrm>
          <a:prstGeom prst="frame">
            <a:avLst>
              <a:gd name="adj1" fmla="val 1483"/>
            </a:avLst>
          </a:prstGeom>
          <a:solidFill>
            <a:schemeClr val="accent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5216">
              <a:lnSpc>
                <a:spcPct val="95000"/>
              </a:lnSpc>
            </a:pPr>
            <a:endParaRPr lang="en-US" sz="1900" err="1">
              <a:solidFill>
                <a:prstClr val="black"/>
              </a:solidFill>
              <a:latin typeface="Arial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207FD81-2C5B-9C4C-A3FA-065BFFCB527E}"/>
              </a:ext>
            </a:extLst>
          </p:cNvPr>
          <p:cNvSpPr txBox="1"/>
          <p:nvPr/>
        </p:nvSpPr>
        <p:spPr>
          <a:xfrm>
            <a:off x="8710355" y="4014731"/>
            <a:ext cx="581890" cy="238578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0067C5"/>
                </a:solidFill>
                <a:latin typeface="Arial"/>
              </a:rPr>
              <a:t>Clone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E4469E8-E389-8942-AC25-514715DE3600}"/>
              </a:ext>
            </a:extLst>
          </p:cNvPr>
          <p:cNvSpPr txBox="1"/>
          <p:nvPr/>
        </p:nvSpPr>
        <p:spPr>
          <a:xfrm>
            <a:off x="9586698" y="3529615"/>
            <a:ext cx="1498523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DR Ultra Capacity Pool</a:t>
            </a:r>
          </a:p>
        </p:txBody>
      </p:sp>
      <p:pic>
        <p:nvPicPr>
          <p:cNvPr id="127" name="volume clone 1" descr="C:\Users\PrestoGeorge\Desktop\Original-Cylindar.gif">
            <a:extLst>
              <a:ext uri="{FF2B5EF4-FFF2-40B4-BE49-F238E27FC236}">
                <a16:creationId xmlns:a16="http://schemas.microsoft.com/office/drawing/2014/main" id="{5CE4E757-D273-044A-9FC8-BE6AE6A5509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642759" y="3909569"/>
            <a:ext cx="1371600" cy="242518"/>
          </a:xfrm>
          <a:prstGeom prst="rect">
            <a:avLst/>
          </a:prstGeom>
          <a:noFill/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17ED39DE-6A55-F54A-872A-D54787371954}"/>
              </a:ext>
            </a:extLst>
          </p:cNvPr>
          <p:cNvSpPr txBox="1"/>
          <p:nvPr/>
        </p:nvSpPr>
        <p:spPr>
          <a:xfrm>
            <a:off x="9645442" y="3959765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DR</a:t>
            </a:r>
          </a:p>
        </p:txBody>
      </p: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6AAE509B-8DA1-4146-89C2-A77A16E9E1CF}"/>
              </a:ext>
            </a:extLst>
          </p:cNvPr>
          <p:cNvCxnSpPr>
            <a:cxnSpLocks/>
            <a:stCxn id="118" idx="3"/>
            <a:endCxn id="127" idx="1"/>
          </p:cNvCxnSpPr>
          <p:nvPr/>
        </p:nvCxnSpPr>
        <p:spPr>
          <a:xfrm>
            <a:off x="8713038" y="3889065"/>
            <a:ext cx="929721" cy="141763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03085B35-EEBA-EE42-8257-B87FB02D09A8}"/>
              </a:ext>
            </a:extLst>
          </p:cNvPr>
          <p:cNvSpPr txBox="1"/>
          <p:nvPr/>
        </p:nvSpPr>
        <p:spPr>
          <a:xfrm>
            <a:off x="8909370" y="3698605"/>
            <a:ext cx="581890" cy="238578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  <a:latin typeface="Arial"/>
              </a:rPr>
              <a:t>Move</a:t>
            </a:r>
          </a:p>
        </p:txBody>
      </p:sp>
      <p:cxnSp>
        <p:nvCxnSpPr>
          <p:cNvPr id="131" name="Curved Connector 130">
            <a:extLst>
              <a:ext uri="{FF2B5EF4-FFF2-40B4-BE49-F238E27FC236}">
                <a16:creationId xmlns:a16="http://schemas.microsoft.com/office/drawing/2014/main" id="{950DD8D2-B673-7744-AFFC-11994207F0D0}"/>
              </a:ext>
            </a:extLst>
          </p:cNvPr>
          <p:cNvCxnSpPr>
            <a:cxnSpLocks/>
            <a:stCxn id="161" idx="3"/>
            <a:endCxn id="123" idx="1"/>
          </p:cNvCxnSpPr>
          <p:nvPr/>
        </p:nvCxnSpPr>
        <p:spPr>
          <a:xfrm flipV="1">
            <a:off x="5107231" y="4523041"/>
            <a:ext cx="2244305" cy="21352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1C4F5D76-1ED3-0541-A3B0-D2095D78E748}"/>
              </a:ext>
            </a:extLst>
          </p:cNvPr>
          <p:cNvSpPr txBox="1"/>
          <p:nvPr/>
        </p:nvSpPr>
        <p:spPr>
          <a:xfrm>
            <a:off x="5304137" y="4315357"/>
            <a:ext cx="1606345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Cloud Sync</a:t>
            </a:r>
          </a:p>
        </p:txBody>
      </p:sp>
    </p:spTree>
    <p:extLst>
      <p:ext uri="{BB962C8B-B14F-4D97-AF65-F5344CB8AC3E}">
        <p14:creationId xmlns:p14="http://schemas.microsoft.com/office/powerpoint/2010/main" val="1416753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37.png">
            <a:extLst>
              <a:ext uri="{FF2B5EF4-FFF2-40B4-BE49-F238E27FC236}">
                <a16:creationId xmlns:a16="http://schemas.microsoft.com/office/drawing/2014/main" id="{1DC04F6A-3F5E-4944-9412-BE5892C3130D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333" y="2646885"/>
            <a:ext cx="1005843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50.png">
            <a:extLst>
              <a:ext uri="{FF2B5EF4-FFF2-40B4-BE49-F238E27FC236}">
                <a16:creationId xmlns:a16="http://schemas.microsoft.com/office/drawing/2014/main" id="{5B02FEF7-F3C3-5B40-8F2B-77CEB96B897E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1959" y="2646885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50.png">
            <a:extLst>
              <a:ext uri="{FF2B5EF4-FFF2-40B4-BE49-F238E27FC236}">
                <a16:creationId xmlns:a16="http://schemas.microsoft.com/office/drawing/2014/main" id="{97FCEAA2-95D4-0241-9FDB-F2B66D3A97B3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526" y="2646885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37.png">
            <a:extLst>
              <a:ext uri="{FF2B5EF4-FFF2-40B4-BE49-F238E27FC236}">
                <a16:creationId xmlns:a16="http://schemas.microsoft.com/office/drawing/2014/main" id="{53185396-2C55-0040-8D11-E2CA49DD7241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869" y="2646885"/>
            <a:ext cx="1005843" cy="302207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D7517F5F-922A-974F-9987-316355816CAA}"/>
              </a:ext>
            </a:extLst>
          </p:cNvPr>
          <p:cNvSpPr/>
          <p:nvPr/>
        </p:nvSpPr>
        <p:spPr bwMode="gray">
          <a:xfrm>
            <a:off x="166705" y="90294"/>
            <a:ext cx="6145264" cy="23621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47" tIns="182736" rIns="118747" bIns="182688" rtlCol="0" anchor="ctr"/>
          <a:lstStyle/>
          <a:p>
            <a:pPr algn="ctr" defTabSz="915216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  <a:latin typeface="Arial"/>
              </a:rPr>
              <a:t>Epic On Prem Production Cluster</a:t>
            </a:r>
          </a:p>
        </p:txBody>
      </p:sp>
      <p:pic>
        <p:nvPicPr>
          <p:cNvPr id="159" name="volume clone 1" descr="C:\Users\PrestoGeorge\Desktop\Original-Cylindar.gif">
            <a:extLst>
              <a:ext uri="{FF2B5EF4-FFF2-40B4-BE49-F238E27FC236}">
                <a16:creationId xmlns:a16="http://schemas.microsoft.com/office/drawing/2014/main" id="{025BFDE0-1EB2-7143-AAE9-938E9C9B198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39678" y="4606618"/>
            <a:ext cx="1371600" cy="242518"/>
          </a:xfrm>
          <a:prstGeom prst="rect">
            <a:avLst/>
          </a:prstGeom>
          <a:noFill/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901F6D7B-E581-A942-B8D1-E7661EE9AC35}"/>
              </a:ext>
            </a:extLst>
          </p:cNvPr>
          <p:cNvSpPr txBox="1"/>
          <p:nvPr/>
        </p:nvSpPr>
        <p:spPr>
          <a:xfrm>
            <a:off x="3728556" y="3835705"/>
            <a:ext cx="1766519" cy="208879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Report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5DA080A-1682-394A-96AB-E37121FF06A2}"/>
              </a:ext>
            </a:extLst>
          </p:cNvPr>
          <p:cNvSpPr txBox="1"/>
          <p:nvPr/>
        </p:nvSpPr>
        <p:spPr>
          <a:xfrm>
            <a:off x="3735631" y="4650643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WebBLOB (SMB)</a:t>
            </a:r>
          </a:p>
        </p:txBody>
      </p:sp>
      <p:pic>
        <p:nvPicPr>
          <p:cNvPr id="163" name="volume clone 1" descr="C:\Users\PrestoGeorge\Desktop\Original-Cylindar.gif">
            <a:extLst>
              <a:ext uri="{FF2B5EF4-FFF2-40B4-BE49-F238E27FC236}">
                <a16:creationId xmlns:a16="http://schemas.microsoft.com/office/drawing/2014/main" id="{AF5B646B-1396-244E-9A77-0A48918B12F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39678" y="4058384"/>
            <a:ext cx="1371600" cy="242518"/>
          </a:xfrm>
          <a:prstGeom prst="rect">
            <a:avLst/>
          </a:prstGeom>
          <a:noFill/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9125932A-1909-714E-A50F-E3A3CA503591}"/>
              </a:ext>
            </a:extLst>
          </p:cNvPr>
          <p:cNvSpPr txBox="1"/>
          <p:nvPr/>
        </p:nvSpPr>
        <p:spPr>
          <a:xfrm>
            <a:off x="3746795" y="4058384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Hyperspace</a:t>
            </a:r>
          </a:p>
        </p:txBody>
      </p:sp>
      <p:pic>
        <p:nvPicPr>
          <p:cNvPr id="184" name="volume clone 1" descr="C:\Users\PrestoGeorge\Desktop\Original-Cylindar.gif">
            <a:extLst>
              <a:ext uri="{FF2B5EF4-FFF2-40B4-BE49-F238E27FC236}">
                <a16:creationId xmlns:a16="http://schemas.microsoft.com/office/drawing/2014/main" id="{5571AF67-D24C-8242-BCE3-7B74E8FB2A8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40605" y="4338018"/>
            <a:ext cx="1371600" cy="242518"/>
          </a:xfrm>
          <a:prstGeom prst="rect">
            <a:avLst/>
          </a:prstGeom>
          <a:noFill/>
        </p:spPr>
      </p:pic>
      <p:sp>
        <p:nvSpPr>
          <p:cNvPr id="185" name="Rectangle 184">
            <a:extLst>
              <a:ext uri="{FF2B5EF4-FFF2-40B4-BE49-F238E27FC236}">
                <a16:creationId xmlns:a16="http://schemas.microsoft.com/office/drawing/2014/main" id="{DDFAE626-544C-3E42-BE07-DB39F58B2538}"/>
              </a:ext>
            </a:extLst>
          </p:cNvPr>
          <p:cNvSpPr/>
          <p:nvPr/>
        </p:nvSpPr>
        <p:spPr bwMode="gray">
          <a:xfrm>
            <a:off x="6701869" y="81570"/>
            <a:ext cx="5349766" cy="231346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48" tIns="182736" rIns="118748" bIns="182688" rtlCol="0" anchor="ctr"/>
          <a:lstStyle/>
          <a:p>
            <a:pPr algn="ctr" defTabSz="915216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  <a:latin typeface="Arial"/>
              </a:rPr>
              <a:t>Epic DR2 in Azure</a:t>
            </a:r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B7DC50A5-F994-2248-AB51-3D659EAA3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312" y="1461359"/>
            <a:ext cx="456843" cy="571054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738B3620-BD21-7F4E-96CA-F64292BC8960}"/>
              </a:ext>
            </a:extLst>
          </p:cNvPr>
          <p:cNvSpPr txBox="1"/>
          <p:nvPr/>
        </p:nvSpPr>
        <p:spPr>
          <a:xfrm>
            <a:off x="812916" y="2013983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Epic Prod</a:t>
            </a:r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B6EF39D1-D800-2F46-BB4A-F8C8AA50B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785" y="1443984"/>
            <a:ext cx="456843" cy="571054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C8E494EB-3130-9F41-8CAE-AB530B5F7B41}"/>
              </a:ext>
            </a:extLst>
          </p:cNvPr>
          <p:cNvSpPr txBox="1"/>
          <p:nvPr/>
        </p:nvSpPr>
        <p:spPr>
          <a:xfrm>
            <a:off x="1757612" y="2010590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Report Prod</a:t>
            </a:r>
          </a:p>
        </p:txBody>
      </p:sp>
      <p:pic>
        <p:nvPicPr>
          <p:cNvPr id="203" name="Picture 202">
            <a:extLst>
              <a:ext uri="{FF2B5EF4-FFF2-40B4-BE49-F238E27FC236}">
                <a16:creationId xmlns:a16="http://schemas.microsoft.com/office/drawing/2014/main" id="{8A01A1F5-BECC-F94F-B96A-0F5082FEF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0682" y="1449288"/>
            <a:ext cx="456843" cy="571054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9CF2A87E-9897-2843-9B2D-68C587CCF126}"/>
              </a:ext>
            </a:extLst>
          </p:cNvPr>
          <p:cNvSpPr txBox="1"/>
          <p:nvPr/>
        </p:nvSpPr>
        <p:spPr>
          <a:xfrm>
            <a:off x="2639491" y="2007197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None Prod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97F2565B-1C98-0F43-BF69-E72510F38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825" y="1449288"/>
            <a:ext cx="456843" cy="571054"/>
          </a:xfrm>
          <a:prstGeom prst="rect">
            <a:avLst/>
          </a:prstGeom>
        </p:spPr>
      </p:pic>
      <p:sp>
        <p:nvSpPr>
          <p:cNvPr id="207" name="TextBox 206">
            <a:extLst>
              <a:ext uri="{FF2B5EF4-FFF2-40B4-BE49-F238E27FC236}">
                <a16:creationId xmlns:a16="http://schemas.microsoft.com/office/drawing/2014/main" id="{8EC2F3B8-7FA4-2C4B-8D94-9A36455CB547}"/>
              </a:ext>
            </a:extLst>
          </p:cNvPr>
          <p:cNvSpPr txBox="1"/>
          <p:nvPr/>
        </p:nvSpPr>
        <p:spPr>
          <a:xfrm>
            <a:off x="3510438" y="2010590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Clarity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C80F431-7E31-BB44-A946-E8BF6ED0BF48}"/>
              </a:ext>
            </a:extLst>
          </p:cNvPr>
          <p:cNvSpPr txBox="1"/>
          <p:nvPr/>
        </p:nvSpPr>
        <p:spPr>
          <a:xfrm>
            <a:off x="2728589" y="1057710"/>
            <a:ext cx="1136573" cy="286269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00C6A5"/>
                </a:solidFill>
                <a:latin typeface="Arial"/>
              </a:rPr>
              <a:t>Daily DB Dump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1920659C-9907-DA46-A5C2-B59692F0AB3C}"/>
              </a:ext>
            </a:extLst>
          </p:cNvPr>
          <p:cNvSpPr txBox="1"/>
          <p:nvPr/>
        </p:nvSpPr>
        <p:spPr>
          <a:xfrm>
            <a:off x="3744511" y="4370534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VMware</a:t>
            </a:r>
          </a:p>
        </p:txBody>
      </p:sp>
      <p:pic>
        <p:nvPicPr>
          <p:cNvPr id="276" name="volume clone 1" descr="C:\Users\PrestoGeorge\Desktop\Original-Cylindar.gif">
            <a:extLst>
              <a:ext uri="{FF2B5EF4-FFF2-40B4-BE49-F238E27FC236}">
                <a16:creationId xmlns:a16="http://schemas.microsoft.com/office/drawing/2014/main" id="{80C85C8D-4E9A-9A4C-9391-465E0E2088D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36936" y="3744164"/>
            <a:ext cx="1371600" cy="242518"/>
          </a:xfrm>
          <a:prstGeom prst="rect">
            <a:avLst/>
          </a:prstGeom>
          <a:noFill/>
        </p:spPr>
      </p:pic>
      <p:sp>
        <p:nvSpPr>
          <p:cNvPr id="277" name="TextBox 276">
            <a:extLst>
              <a:ext uri="{FF2B5EF4-FFF2-40B4-BE49-F238E27FC236}">
                <a16:creationId xmlns:a16="http://schemas.microsoft.com/office/drawing/2014/main" id="{81B60417-FE35-3D4D-B9B6-74D424F2DC45}"/>
              </a:ext>
            </a:extLst>
          </p:cNvPr>
          <p:cNvSpPr txBox="1"/>
          <p:nvPr/>
        </p:nvSpPr>
        <p:spPr>
          <a:xfrm>
            <a:off x="3750663" y="3779501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Clarity</a:t>
            </a:r>
          </a:p>
        </p:txBody>
      </p:sp>
      <p:pic>
        <p:nvPicPr>
          <p:cNvPr id="282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1BCED743-A1C2-0444-A1E0-F3058025EC4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697" y="4359212"/>
            <a:ext cx="1371599" cy="251065"/>
          </a:xfrm>
          <a:prstGeom prst="rect">
            <a:avLst/>
          </a:prstGeom>
          <a:noFill/>
        </p:spPr>
      </p:pic>
      <p:sp>
        <p:nvSpPr>
          <p:cNvPr id="283" name="TextBox 282">
            <a:extLst>
              <a:ext uri="{FF2B5EF4-FFF2-40B4-BE49-F238E27FC236}">
                <a16:creationId xmlns:a16="http://schemas.microsoft.com/office/drawing/2014/main" id="{2739F20A-73AA-5E41-AE6C-74CEED2911B9}"/>
              </a:ext>
            </a:extLst>
          </p:cNvPr>
          <p:cNvSpPr txBox="1"/>
          <p:nvPr/>
        </p:nvSpPr>
        <p:spPr>
          <a:xfrm>
            <a:off x="1077223" y="4392806"/>
            <a:ext cx="1381657" cy="18326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Backup Clone</a:t>
            </a:r>
          </a:p>
        </p:txBody>
      </p:sp>
      <p:pic>
        <p:nvPicPr>
          <p:cNvPr id="290" name="volume clone 1" descr="C:\Users\PrestoGeorge\Desktop\Original-Cylindar.gif">
            <a:extLst>
              <a:ext uri="{FF2B5EF4-FFF2-40B4-BE49-F238E27FC236}">
                <a16:creationId xmlns:a16="http://schemas.microsoft.com/office/drawing/2014/main" id="{A82AE110-A84F-5F44-B731-E09321016A9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693" y="4053843"/>
            <a:ext cx="1371600" cy="250117"/>
          </a:xfrm>
          <a:prstGeom prst="rect">
            <a:avLst/>
          </a:prstGeom>
          <a:noFill/>
        </p:spPr>
      </p:pic>
      <p:sp>
        <p:nvSpPr>
          <p:cNvPr id="291" name="TextBox 290">
            <a:extLst>
              <a:ext uri="{FF2B5EF4-FFF2-40B4-BE49-F238E27FC236}">
                <a16:creationId xmlns:a16="http://schemas.microsoft.com/office/drawing/2014/main" id="{637AF96A-93AE-DF44-8F63-08F7B9C0028F}"/>
              </a:ext>
            </a:extLst>
          </p:cNvPr>
          <p:cNvSpPr txBox="1"/>
          <p:nvPr/>
        </p:nvSpPr>
        <p:spPr>
          <a:xfrm>
            <a:off x="1097072" y="4088640"/>
            <a:ext cx="1348539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Report</a:t>
            </a:r>
          </a:p>
        </p:txBody>
      </p:sp>
      <p:pic>
        <p:nvPicPr>
          <p:cNvPr id="335" name="volume clone 1" descr="C:\Users\PrestoGeorge\Desktop\Original-Cylindar.gif">
            <a:extLst>
              <a:ext uri="{FF2B5EF4-FFF2-40B4-BE49-F238E27FC236}">
                <a16:creationId xmlns:a16="http://schemas.microsoft.com/office/drawing/2014/main" id="{CD1D1356-6CA7-8B45-ACA1-0C55C2D44FD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700" y="3744165"/>
            <a:ext cx="1371600" cy="252745"/>
          </a:xfrm>
          <a:prstGeom prst="rect">
            <a:avLst/>
          </a:prstGeom>
          <a:noFill/>
        </p:spPr>
      </p:pic>
      <p:sp>
        <p:nvSpPr>
          <p:cNvPr id="336" name="TextBox 335">
            <a:extLst>
              <a:ext uri="{FF2B5EF4-FFF2-40B4-BE49-F238E27FC236}">
                <a16:creationId xmlns:a16="http://schemas.microsoft.com/office/drawing/2014/main" id="{289E05A5-5428-4047-8461-DE8776F26B09}"/>
              </a:ext>
            </a:extLst>
          </p:cNvPr>
          <p:cNvSpPr txBox="1"/>
          <p:nvPr/>
        </p:nvSpPr>
        <p:spPr>
          <a:xfrm>
            <a:off x="1114318" y="3768844"/>
            <a:ext cx="1334221" cy="21933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Prod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E6734D9B-FC37-2542-AC9F-1615D27419A1}"/>
              </a:ext>
            </a:extLst>
          </p:cNvPr>
          <p:cNvSpPr txBox="1"/>
          <p:nvPr/>
        </p:nvSpPr>
        <p:spPr>
          <a:xfrm>
            <a:off x="8170582" y="2062799"/>
            <a:ext cx="1050175" cy="18303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black"/>
                </a:solidFill>
                <a:latin typeface="Arial"/>
              </a:rPr>
              <a:t>DR Test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FD1EF6-D683-4E4E-86BF-B36256F9E6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7908" y="2641995"/>
            <a:ext cx="1005719" cy="123251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858AE50C-4805-7C45-BAF4-90F432CEDBC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22" y="2932666"/>
            <a:ext cx="1371600" cy="371475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1ED09686-DEDA-F54D-AFCA-5AE44CAC17F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6166" y="2927157"/>
            <a:ext cx="1371600" cy="371475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A0CB3B64-25BC-F341-9CFA-3F45B324A3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8358" y="2669056"/>
            <a:ext cx="505761" cy="438564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77BE302E-5F46-1648-BFE4-D38B053742CC}"/>
              </a:ext>
            </a:extLst>
          </p:cNvPr>
          <p:cNvSpPr txBox="1"/>
          <p:nvPr/>
        </p:nvSpPr>
        <p:spPr>
          <a:xfrm>
            <a:off x="8365467" y="3065412"/>
            <a:ext cx="1606345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Azure NetApp Files</a:t>
            </a: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18412ED2-E04B-5A47-AD37-F0CC1589E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1420" y="1458800"/>
            <a:ext cx="456843" cy="571054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ACE113EE-0DDC-6A44-85CE-84F1BD1492EC}"/>
              </a:ext>
            </a:extLst>
          </p:cNvPr>
          <p:cNvSpPr txBox="1"/>
          <p:nvPr/>
        </p:nvSpPr>
        <p:spPr>
          <a:xfrm>
            <a:off x="7285024" y="2011424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Epic DR2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5EBEB1B-A7EC-A945-9780-F145C15E7BD3}"/>
              </a:ext>
            </a:extLst>
          </p:cNvPr>
          <p:cNvGrpSpPr/>
          <p:nvPr/>
        </p:nvGrpSpPr>
        <p:grpSpPr>
          <a:xfrm>
            <a:off x="1317735" y="716780"/>
            <a:ext cx="6472108" cy="744579"/>
            <a:chOff x="1315246" y="829696"/>
            <a:chExt cx="6475482" cy="744965"/>
          </a:xfrm>
        </p:grpSpPr>
        <p:cxnSp>
          <p:nvCxnSpPr>
            <p:cNvPr id="162" name="Elbow Connector 161">
              <a:extLst>
                <a:ext uri="{FF2B5EF4-FFF2-40B4-BE49-F238E27FC236}">
                  <a16:creationId xmlns:a16="http://schemas.microsoft.com/office/drawing/2014/main" id="{60D0C4E1-3FF4-064F-9734-F007CB1FCCB3}"/>
                </a:ext>
              </a:extLst>
            </p:cNvPr>
            <p:cNvCxnSpPr>
              <a:cxnSpLocks/>
              <a:stCxn id="187" idx="0"/>
              <a:endCxn id="156" idx="0"/>
            </p:cNvCxnSpPr>
            <p:nvPr/>
          </p:nvCxnSpPr>
          <p:spPr>
            <a:xfrm rot="5400000" flipH="1" flipV="1">
              <a:off x="4551707" y="-1664360"/>
              <a:ext cx="2560" cy="6475482"/>
            </a:xfrm>
            <a:prstGeom prst="bentConnector3">
              <a:avLst>
                <a:gd name="adj1" fmla="val 24691325"/>
              </a:avLst>
            </a:prstGeom>
            <a:ln>
              <a:solidFill>
                <a:srgbClr val="00C6A5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09265EF-08BD-994D-A60C-2B1D7B1298CE}"/>
                </a:ext>
              </a:extLst>
            </p:cNvPr>
            <p:cNvSpPr txBox="1"/>
            <p:nvPr/>
          </p:nvSpPr>
          <p:spPr>
            <a:xfrm>
              <a:off x="6059912" y="829696"/>
              <a:ext cx="928635" cy="202068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 defTabSz="915216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  <a:latin typeface="Arial"/>
                </a:rPr>
                <a:t>Epic Mirror</a:t>
              </a:r>
            </a:p>
          </p:txBody>
        </p:sp>
      </p:grp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8073C014-EBF2-5641-A32B-28E4AFA64535}"/>
              </a:ext>
            </a:extLst>
          </p:cNvPr>
          <p:cNvCxnSpPr>
            <a:cxnSpLocks/>
            <a:stCxn id="187" idx="0"/>
            <a:endCxn id="197" idx="0"/>
          </p:cNvCxnSpPr>
          <p:nvPr/>
        </p:nvCxnSpPr>
        <p:spPr>
          <a:xfrm rot="5400000" flipH="1" flipV="1">
            <a:off x="1756783" y="1004937"/>
            <a:ext cx="17375" cy="895473"/>
          </a:xfrm>
          <a:prstGeom prst="bentConnector3">
            <a:avLst>
              <a:gd name="adj1" fmla="val 2104852"/>
            </a:avLst>
          </a:prstGeom>
          <a:ln>
            <a:solidFill>
              <a:srgbClr val="00C6A5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14BE9508-5F4B-AD44-AAC3-BC05266888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65390" y="557116"/>
            <a:ext cx="5304" cy="1779040"/>
          </a:xfrm>
          <a:prstGeom prst="bentConnector3">
            <a:avLst>
              <a:gd name="adj1" fmla="val -6567553"/>
            </a:avLst>
          </a:prstGeom>
          <a:ln>
            <a:solidFill>
              <a:srgbClr val="00C6A5"/>
            </a:solidFill>
            <a:prstDash val="dash"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8FD15A2-3ABF-2444-822D-7023D6E3D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563" y="1458800"/>
            <a:ext cx="456843" cy="571054"/>
          </a:xfrm>
          <a:prstGeom prst="rect">
            <a:avLst/>
          </a:prstGeom>
        </p:spPr>
      </p:pic>
      <p:cxnSp>
        <p:nvCxnSpPr>
          <p:cNvPr id="179" name="Curved Connector 178">
            <a:extLst>
              <a:ext uri="{FF2B5EF4-FFF2-40B4-BE49-F238E27FC236}">
                <a16:creationId xmlns:a16="http://schemas.microsoft.com/office/drawing/2014/main" id="{9870BFE5-98A3-EB4A-97D5-F2A91F814615}"/>
              </a:ext>
            </a:extLst>
          </p:cNvPr>
          <p:cNvCxnSpPr>
            <a:cxnSpLocks/>
            <a:stCxn id="335" idx="3"/>
            <a:endCxn id="283" idx="3"/>
          </p:cNvCxnSpPr>
          <p:nvPr/>
        </p:nvCxnSpPr>
        <p:spPr>
          <a:xfrm>
            <a:off x="2447301" y="3870537"/>
            <a:ext cx="11579" cy="613902"/>
          </a:xfrm>
          <a:prstGeom prst="curvedConnector3">
            <a:avLst>
              <a:gd name="adj1" fmla="val 207426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0A6CB7BC-66E0-CD4E-BECD-40BEE1827969}"/>
              </a:ext>
            </a:extLst>
          </p:cNvPr>
          <p:cNvSpPr txBox="1"/>
          <p:nvPr/>
        </p:nvSpPr>
        <p:spPr>
          <a:xfrm>
            <a:off x="2287594" y="2401797"/>
            <a:ext cx="1606345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FCP/</a:t>
            </a:r>
            <a:r>
              <a:rPr lang="en-US" sz="1000" b="1" err="1">
                <a:solidFill>
                  <a:sysClr val="windowText" lastClr="000000"/>
                </a:solidFill>
                <a:latin typeface="Arial"/>
              </a:rPr>
              <a:t>NVMe</a:t>
            </a: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/SMB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01254C6-374F-AA45-B569-6F81B413E38B}"/>
              </a:ext>
            </a:extLst>
          </p:cNvPr>
          <p:cNvSpPr txBox="1"/>
          <p:nvPr/>
        </p:nvSpPr>
        <p:spPr>
          <a:xfrm>
            <a:off x="8298065" y="2466004"/>
            <a:ext cx="1606345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NFS/SMB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C42AE44-D4E8-3142-B94E-BBAEB38789BA}"/>
              </a:ext>
            </a:extLst>
          </p:cNvPr>
          <p:cNvSpPr txBox="1"/>
          <p:nvPr/>
        </p:nvSpPr>
        <p:spPr>
          <a:xfrm>
            <a:off x="2520394" y="2958871"/>
            <a:ext cx="1073232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ONTAP Cluster</a:t>
            </a:r>
          </a:p>
        </p:txBody>
      </p:sp>
      <p:pic>
        <p:nvPicPr>
          <p:cNvPr id="236" name="Picture 235">
            <a:extLst>
              <a:ext uri="{FF2B5EF4-FFF2-40B4-BE49-F238E27FC236}">
                <a16:creationId xmlns:a16="http://schemas.microsoft.com/office/drawing/2014/main" id="{E2FD89B7-1606-C84D-AA96-58DCCC114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658" y="1295676"/>
            <a:ext cx="456843" cy="571054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9ED5981D-CB9A-CD49-9DD1-9A762C7FA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144" y="1373348"/>
            <a:ext cx="456843" cy="571054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ECBF8FDB-ADAA-BE4A-9783-6D88E1394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6340" y="1458800"/>
            <a:ext cx="456843" cy="571054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8C47AE53-423A-2241-A325-6A8AEFD13730}"/>
              </a:ext>
            </a:extLst>
          </p:cNvPr>
          <p:cNvSpPr txBox="1"/>
          <p:nvPr/>
        </p:nvSpPr>
        <p:spPr>
          <a:xfrm>
            <a:off x="4374246" y="2010165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Hyperspace</a:t>
            </a:r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D27FB835-3D21-F042-B9B3-B2A67CCB0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1287" y="1302057"/>
            <a:ext cx="456843" cy="571054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33812481-751B-5145-A747-8156675E67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3773" y="1379729"/>
            <a:ext cx="456843" cy="571054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D429EA7C-FA49-B744-9FCB-CBE1C5B95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4969" y="1465181"/>
            <a:ext cx="456843" cy="571054"/>
          </a:xfrm>
          <a:prstGeom prst="rect">
            <a:avLst/>
          </a:prstGeom>
        </p:spPr>
      </p:pic>
      <p:sp>
        <p:nvSpPr>
          <p:cNvPr id="255" name="TextBox 254">
            <a:extLst>
              <a:ext uri="{FF2B5EF4-FFF2-40B4-BE49-F238E27FC236}">
                <a16:creationId xmlns:a16="http://schemas.microsoft.com/office/drawing/2014/main" id="{E3723A40-079A-8A40-B58C-D6ED5246E6D9}"/>
              </a:ext>
            </a:extLst>
          </p:cNvPr>
          <p:cNvSpPr txBox="1"/>
          <p:nvPr/>
        </p:nvSpPr>
        <p:spPr>
          <a:xfrm>
            <a:off x="10002875" y="2016546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Hyperspace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67F5ABE-F4A4-5545-97FB-E23F4C934513}"/>
              </a:ext>
            </a:extLst>
          </p:cNvPr>
          <p:cNvSpPr txBox="1"/>
          <p:nvPr/>
        </p:nvSpPr>
        <p:spPr>
          <a:xfrm>
            <a:off x="9047502" y="2062799"/>
            <a:ext cx="1050175" cy="18303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black"/>
                </a:solidFill>
                <a:latin typeface="Arial"/>
              </a:rPr>
              <a:t>DR Non-Prod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AAD87B2-C6D0-764C-AEAA-2F6237C00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483" y="1458800"/>
            <a:ext cx="456843" cy="571054"/>
          </a:xfrm>
          <a:prstGeom prst="rect">
            <a:avLst/>
          </a:prstGeom>
        </p:spPr>
      </p:pic>
      <p:sp>
        <p:nvSpPr>
          <p:cNvPr id="120" name="Frame 119">
            <a:extLst>
              <a:ext uri="{FF2B5EF4-FFF2-40B4-BE49-F238E27FC236}">
                <a16:creationId xmlns:a16="http://schemas.microsoft.com/office/drawing/2014/main" id="{C28A50F0-A2A1-0947-B623-7637D5470919}"/>
              </a:ext>
            </a:extLst>
          </p:cNvPr>
          <p:cNvSpPr/>
          <p:nvPr/>
        </p:nvSpPr>
        <p:spPr>
          <a:xfrm>
            <a:off x="8170582" y="3455102"/>
            <a:ext cx="2180705" cy="1958912"/>
          </a:xfrm>
          <a:prstGeom prst="frame">
            <a:avLst>
              <a:gd name="adj1" fmla="val 1483"/>
            </a:avLst>
          </a:prstGeom>
          <a:solidFill>
            <a:schemeClr val="accent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5216">
              <a:lnSpc>
                <a:spcPct val="95000"/>
              </a:lnSpc>
            </a:pPr>
            <a:endParaRPr lang="en-US" sz="1900" err="1">
              <a:solidFill>
                <a:prstClr val="black"/>
              </a:solidFill>
              <a:latin typeface="Arial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2AF103B-533E-0143-A1CE-1DA0D402DD74}"/>
              </a:ext>
            </a:extLst>
          </p:cNvPr>
          <p:cNvSpPr txBox="1"/>
          <p:nvPr/>
        </p:nvSpPr>
        <p:spPr>
          <a:xfrm>
            <a:off x="8157491" y="3467676"/>
            <a:ext cx="1909719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DR Standard Capacity Pool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9E7227F-B45E-DE4C-9CB9-4CC3D283DB6E}"/>
              </a:ext>
            </a:extLst>
          </p:cNvPr>
          <p:cNvSpPr txBox="1"/>
          <p:nvPr/>
        </p:nvSpPr>
        <p:spPr>
          <a:xfrm>
            <a:off x="8448461" y="4427143"/>
            <a:ext cx="1383024" cy="20117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Test Clone</a:t>
            </a:r>
          </a:p>
        </p:txBody>
      </p:sp>
      <p:pic>
        <p:nvPicPr>
          <p:cNvPr id="97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93DC7879-8DAE-FF4E-AB10-EF43311C1D1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8087" y="4081133"/>
            <a:ext cx="1371599" cy="251065"/>
          </a:xfrm>
          <a:prstGeom prst="rect">
            <a:avLst/>
          </a:prstGeom>
          <a:noFill/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BD914974-9C9A-454B-BBF8-5B2519DDAC9E}"/>
              </a:ext>
            </a:extLst>
          </p:cNvPr>
          <p:cNvSpPr txBox="1"/>
          <p:nvPr/>
        </p:nvSpPr>
        <p:spPr>
          <a:xfrm>
            <a:off x="8428613" y="4114727"/>
            <a:ext cx="1381657" cy="18326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Backup Clone</a:t>
            </a:r>
          </a:p>
        </p:txBody>
      </p:sp>
      <p:pic>
        <p:nvPicPr>
          <p:cNvPr id="101" name="volume clone 1" descr="C:\Users\PrestoGeorge\Desktop\Original-Cylindar.gif">
            <a:extLst>
              <a:ext uri="{FF2B5EF4-FFF2-40B4-BE49-F238E27FC236}">
                <a16:creationId xmlns:a16="http://schemas.microsoft.com/office/drawing/2014/main" id="{A495CA92-42D0-7740-96F5-50FB506C298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7090" y="3784582"/>
            <a:ext cx="1371600" cy="252745"/>
          </a:xfrm>
          <a:prstGeom prst="rect">
            <a:avLst/>
          </a:prstGeom>
          <a:noFill/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9C881E0-EACB-F444-A941-8044EF8A46CF}"/>
              </a:ext>
            </a:extLst>
          </p:cNvPr>
          <p:cNvSpPr txBox="1"/>
          <p:nvPr/>
        </p:nvSpPr>
        <p:spPr>
          <a:xfrm>
            <a:off x="8465708" y="3809261"/>
            <a:ext cx="1334221" cy="21933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DR2</a:t>
            </a:r>
          </a:p>
        </p:txBody>
      </p:sp>
      <p:cxnSp>
        <p:nvCxnSpPr>
          <p:cNvPr id="103" name="Curved Connector 102">
            <a:extLst>
              <a:ext uri="{FF2B5EF4-FFF2-40B4-BE49-F238E27FC236}">
                <a16:creationId xmlns:a16="http://schemas.microsoft.com/office/drawing/2014/main" id="{616E95AA-1870-B341-BA35-0E4430CEAF5A}"/>
              </a:ext>
            </a:extLst>
          </p:cNvPr>
          <p:cNvCxnSpPr>
            <a:cxnSpLocks/>
            <a:stCxn id="101" idx="3"/>
            <a:endCxn id="98" idx="3"/>
          </p:cNvCxnSpPr>
          <p:nvPr/>
        </p:nvCxnSpPr>
        <p:spPr>
          <a:xfrm>
            <a:off x="9798690" y="3910955"/>
            <a:ext cx="11580" cy="295405"/>
          </a:xfrm>
          <a:prstGeom prst="curvedConnector3">
            <a:avLst>
              <a:gd name="adj1" fmla="val 154175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D3113ABC-1DB9-0A45-9783-6B322D511935}"/>
              </a:ext>
            </a:extLst>
          </p:cNvPr>
          <p:cNvCxnSpPr>
            <a:cxnSpLocks/>
            <a:stCxn id="102" idx="3"/>
          </p:cNvCxnSpPr>
          <p:nvPr/>
        </p:nvCxnSpPr>
        <p:spPr>
          <a:xfrm>
            <a:off x="9799929" y="3918929"/>
            <a:ext cx="1485" cy="910490"/>
          </a:xfrm>
          <a:prstGeom prst="curvedConnector3">
            <a:avLst>
              <a:gd name="adj1" fmla="val 18953266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" name="Curved Connector 106">
            <a:extLst>
              <a:ext uri="{FF2B5EF4-FFF2-40B4-BE49-F238E27FC236}">
                <a16:creationId xmlns:a16="http://schemas.microsoft.com/office/drawing/2014/main" id="{A023F657-29AB-9141-B0FB-EF8D164DF155}"/>
              </a:ext>
            </a:extLst>
          </p:cNvPr>
          <p:cNvCxnSpPr>
            <a:cxnSpLocks/>
            <a:stCxn id="102" idx="3"/>
            <a:endCxn id="112" idx="3"/>
          </p:cNvCxnSpPr>
          <p:nvPr/>
        </p:nvCxnSpPr>
        <p:spPr>
          <a:xfrm>
            <a:off x="9799929" y="3918929"/>
            <a:ext cx="20752" cy="1217006"/>
          </a:xfrm>
          <a:prstGeom prst="curvedConnector3">
            <a:avLst>
              <a:gd name="adj1" fmla="val 189470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63A8D30E-75A0-E44C-9ADC-C06237EF5AAD}"/>
              </a:ext>
            </a:extLst>
          </p:cNvPr>
          <p:cNvCxnSpPr>
            <a:cxnSpLocks/>
            <a:stCxn id="101" idx="3"/>
            <a:endCxn id="114" idx="3"/>
          </p:cNvCxnSpPr>
          <p:nvPr/>
        </p:nvCxnSpPr>
        <p:spPr>
          <a:xfrm>
            <a:off x="9798690" y="3910955"/>
            <a:ext cx="31248" cy="585082"/>
          </a:xfrm>
          <a:prstGeom prst="curvedConnector3">
            <a:avLst>
              <a:gd name="adj1" fmla="val 63429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9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80EFDC23-FC92-2D4C-845D-A549AC12279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2437" y="4681573"/>
            <a:ext cx="1371243" cy="252680"/>
          </a:xfrm>
          <a:prstGeom prst="rect">
            <a:avLst/>
          </a:prstGeom>
          <a:noFill/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8F03FF12-E374-0845-88DB-A0BFC42C0022}"/>
              </a:ext>
            </a:extLst>
          </p:cNvPr>
          <p:cNvSpPr txBox="1"/>
          <p:nvPr/>
        </p:nvSpPr>
        <p:spPr>
          <a:xfrm>
            <a:off x="8456546" y="4705800"/>
            <a:ext cx="1373390" cy="201123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REL Clone 30TB</a:t>
            </a:r>
          </a:p>
        </p:txBody>
      </p:sp>
      <p:pic>
        <p:nvPicPr>
          <p:cNvPr id="111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A4764315-4102-8A4D-8487-DF8411093B7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7184" y="4989555"/>
            <a:ext cx="1371242" cy="261959"/>
          </a:xfrm>
          <a:prstGeom prst="rect">
            <a:avLst/>
          </a:prstGeom>
          <a:noFill/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7E8F2CA8-7D8B-2349-B55D-68ED0F117537}"/>
              </a:ext>
            </a:extLst>
          </p:cNvPr>
          <p:cNvSpPr txBox="1"/>
          <p:nvPr/>
        </p:nvSpPr>
        <p:spPr>
          <a:xfrm>
            <a:off x="8449439" y="5031680"/>
            <a:ext cx="1371242" cy="20850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PJX Clone 30TB</a:t>
            </a:r>
          </a:p>
        </p:txBody>
      </p:sp>
      <p:pic>
        <p:nvPicPr>
          <p:cNvPr id="113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C90BA8B8-E572-C14F-9CD5-042EE3AEA5F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6228" y="4378924"/>
            <a:ext cx="1371241" cy="252680"/>
          </a:xfrm>
          <a:prstGeom prst="rect">
            <a:avLst/>
          </a:prstGeom>
          <a:noFill/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FEF74AF2-5E02-7246-9AF7-A4B87F00C7EA}"/>
              </a:ext>
            </a:extLst>
          </p:cNvPr>
          <p:cNvSpPr txBox="1"/>
          <p:nvPr/>
        </p:nvSpPr>
        <p:spPr>
          <a:xfrm>
            <a:off x="8447275" y="4395475"/>
            <a:ext cx="1382663" cy="201123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SUP Clone 30TB</a:t>
            </a:r>
          </a:p>
        </p:txBody>
      </p:sp>
    </p:spTree>
    <p:extLst>
      <p:ext uri="{BB962C8B-B14F-4D97-AF65-F5344CB8AC3E}">
        <p14:creationId xmlns:p14="http://schemas.microsoft.com/office/powerpoint/2010/main" val="21635765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9369BB-FDC9-E549-8A2D-03C2E3DD4E48}"/>
              </a:ext>
            </a:extLst>
          </p:cNvPr>
          <p:cNvCxnSpPr>
            <a:cxnSpLocks/>
          </p:cNvCxnSpPr>
          <p:nvPr/>
        </p:nvCxnSpPr>
        <p:spPr>
          <a:xfrm flipH="1" flipV="1">
            <a:off x="4126921" y="1858799"/>
            <a:ext cx="1041761" cy="370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9E6E13-9C0A-F746-835B-2A4A67C88CCE}"/>
              </a:ext>
            </a:extLst>
          </p:cNvPr>
          <p:cNvCxnSpPr>
            <a:cxnSpLocks/>
          </p:cNvCxnSpPr>
          <p:nvPr/>
        </p:nvCxnSpPr>
        <p:spPr>
          <a:xfrm flipV="1">
            <a:off x="5160708" y="1874567"/>
            <a:ext cx="0" cy="370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AEEE32-4A5A-FA46-82FC-979FE14EB22E}"/>
              </a:ext>
            </a:extLst>
          </p:cNvPr>
          <p:cNvCxnSpPr>
            <a:cxnSpLocks/>
          </p:cNvCxnSpPr>
          <p:nvPr/>
        </p:nvCxnSpPr>
        <p:spPr>
          <a:xfrm flipV="1">
            <a:off x="4118948" y="1858799"/>
            <a:ext cx="1033788" cy="3860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4CD454-2F9B-0841-B993-92D64513570A}"/>
              </a:ext>
            </a:extLst>
          </p:cNvPr>
          <p:cNvCxnSpPr>
            <a:cxnSpLocks/>
          </p:cNvCxnSpPr>
          <p:nvPr/>
        </p:nvCxnSpPr>
        <p:spPr>
          <a:xfrm flipV="1">
            <a:off x="4126920" y="1858799"/>
            <a:ext cx="0" cy="370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CE324-4ECD-914D-89E3-831D8D0D9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DF33C-83BB-F740-A0DF-15900E1A4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" name="FAS8020-3U-HA-Pair-All-Flash.png">
            <a:extLst>
              <a:ext uri="{FF2B5EF4-FFF2-40B4-BE49-F238E27FC236}">
                <a16:creationId xmlns:a16="http://schemas.microsoft.com/office/drawing/2014/main" id="{0DD440D4-DB37-7842-A85C-3D26823F3C1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856" y="1194648"/>
            <a:ext cx="2427888" cy="67991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CB5E52-494D-D246-8F06-BC80D38F2871}"/>
              </a:ext>
            </a:extLst>
          </p:cNvPr>
          <p:cNvSpPr/>
          <p:nvPr/>
        </p:nvSpPr>
        <p:spPr>
          <a:xfrm>
            <a:off x="409926" y="2244802"/>
            <a:ext cx="4056293" cy="13302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37B244-D09F-0E4C-8B47-820D7DCDC12D}"/>
              </a:ext>
            </a:extLst>
          </p:cNvPr>
          <p:cNvSpPr txBox="1"/>
          <p:nvPr/>
        </p:nvSpPr>
        <p:spPr>
          <a:xfrm>
            <a:off x="401954" y="2233226"/>
            <a:ext cx="4064261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800" b="1">
                <a:solidFill>
                  <a:sysClr val="windowText" lastClr="000000"/>
                </a:solidFill>
              </a:rPr>
              <a:t>Node1_Aggr1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10CC7A-E3E7-554A-A709-4C3D28EA0AF3}"/>
              </a:ext>
            </a:extLst>
          </p:cNvPr>
          <p:cNvSpPr/>
          <p:nvPr/>
        </p:nvSpPr>
        <p:spPr>
          <a:xfrm>
            <a:off x="4846472" y="2233226"/>
            <a:ext cx="4056293" cy="13302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06F64B-1F4F-C440-AD9C-BF6B8C98765A}"/>
              </a:ext>
            </a:extLst>
          </p:cNvPr>
          <p:cNvSpPr txBox="1"/>
          <p:nvPr/>
        </p:nvSpPr>
        <p:spPr>
          <a:xfrm>
            <a:off x="4846465" y="2233226"/>
            <a:ext cx="4056265" cy="18387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800" b="1">
                <a:solidFill>
                  <a:sysClr val="windowText" lastClr="000000"/>
                </a:solidFill>
              </a:rPr>
              <a:t>Node2_Aggr1</a:t>
            </a:r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9F98DB44-6305-7D47-8CD7-9BC47A6316E2}"/>
              </a:ext>
            </a:extLst>
          </p:cNvPr>
          <p:cNvSpPr/>
          <p:nvPr/>
        </p:nvSpPr>
        <p:spPr>
          <a:xfrm>
            <a:off x="5184651" y="2530924"/>
            <a:ext cx="493987" cy="817439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40" name="Title 2">
            <a:extLst>
              <a:ext uri="{FF2B5EF4-FFF2-40B4-BE49-F238E27FC236}">
                <a16:creationId xmlns:a16="http://schemas.microsoft.com/office/drawing/2014/main" id="{BA6F1550-C842-1945-9003-573C4AC2FA9A}"/>
              </a:ext>
            </a:extLst>
          </p:cNvPr>
          <p:cNvSpPr txBox="1">
            <a:spLocks noChangeArrowheads="1"/>
          </p:cNvSpPr>
          <p:nvPr/>
        </p:nvSpPr>
        <p:spPr>
          <a:xfrm>
            <a:off x="194515" y="196134"/>
            <a:ext cx="11446254" cy="584048"/>
          </a:xfrm>
          <a:prstGeom prst="rect">
            <a:avLst/>
          </a:prstGeom>
        </p:spPr>
        <p:txBody>
          <a:bodyPr vert="horz" wrap="square" lIns="91497" tIns="45749" rIns="91497" bIns="45749" rtlCol="0" anchor="b">
            <a:noAutofit/>
          </a:bodyPr>
          <a:lstStyle>
            <a:lvl1pPr algn="l" defTabSz="91521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2999"/>
              <a:t>Epic Aggregate, Volume, LUN layout</a:t>
            </a:r>
          </a:p>
        </p:txBody>
      </p:sp>
      <p:sp>
        <p:nvSpPr>
          <p:cNvPr id="67" name="Can 66">
            <a:extLst>
              <a:ext uri="{FF2B5EF4-FFF2-40B4-BE49-F238E27FC236}">
                <a16:creationId xmlns:a16="http://schemas.microsoft.com/office/drawing/2014/main" id="{7B6419F5-2CF6-4B41-AF49-4A78AE71C7FC}"/>
              </a:ext>
            </a:extLst>
          </p:cNvPr>
          <p:cNvSpPr/>
          <p:nvPr/>
        </p:nvSpPr>
        <p:spPr>
          <a:xfrm>
            <a:off x="733830" y="2534771"/>
            <a:ext cx="493987" cy="817236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46560223-BD91-AF4E-8AEF-9F58C023E125}"/>
              </a:ext>
            </a:extLst>
          </p:cNvPr>
          <p:cNvSpPr/>
          <p:nvPr/>
        </p:nvSpPr>
        <p:spPr>
          <a:xfrm>
            <a:off x="772812" y="283979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db01</a:t>
            </a:r>
          </a:p>
        </p:txBody>
      </p:sp>
      <p:sp>
        <p:nvSpPr>
          <p:cNvPr id="81" name="Can 80">
            <a:extLst>
              <a:ext uri="{FF2B5EF4-FFF2-40B4-BE49-F238E27FC236}">
                <a16:creationId xmlns:a16="http://schemas.microsoft.com/office/drawing/2014/main" id="{8D02F1A4-3850-6B46-AE6A-B1F1B4243CFE}"/>
              </a:ext>
            </a:extLst>
          </p:cNvPr>
          <p:cNvSpPr/>
          <p:nvPr/>
        </p:nvSpPr>
        <p:spPr>
          <a:xfrm>
            <a:off x="5770983" y="2530924"/>
            <a:ext cx="493987" cy="817439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86" name="Can 85">
            <a:extLst>
              <a:ext uri="{FF2B5EF4-FFF2-40B4-BE49-F238E27FC236}">
                <a16:creationId xmlns:a16="http://schemas.microsoft.com/office/drawing/2014/main" id="{A298836A-7854-9441-A2D8-F77760A74CB2}"/>
              </a:ext>
            </a:extLst>
          </p:cNvPr>
          <p:cNvSpPr/>
          <p:nvPr/>
        </p:nvSpPr>
        <p:spPr>
          <a:xfrm>
            <a:off x="1320162" y="2534770"/>
            <a:ext cx="493987" cy="817236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95" name="Can 94">
            <a:extLst>
              <a:ext uri="{FF2B5EF4-FFF2-40B4-BE49-F238E27FC236}">
                <a16:creationId xmlns:a16="http://schemas.microsoft.com/office/drawing/2014/main" id="{9C1FC30A-63BF-2C48-B197-E3367B50B8B3}"/>
              </a:ext>
            </a:extLst>
          </p:cNvPr>
          <p:cNvSpPr/>
          <p:nvPr/>
        </p:nvSpPr>
        <p:spPr>
          <a:xfrm>
            <a:off x="6354795" y="2530452"/>
            <a:ext cx="493987" cy="817439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1FDB4585-12B3-6045-99F4-CAE61FFDF777}"/>
              </a:ext>
            </a:extLst>
          </p:cNvPr>
          <p:cNvSpPr/>
          <p:nvPr/>
        </p:nvSpPr>
        <p:spPr>
          <a:xfrm>
            <a:off x="1903974" y="2534297"/>
            <a:ext cx="493987" cy="817236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09" name="Can 108">
            <a:extLst>
              <a:ext uri="{FF2B5EF4-FFF2-40B4-BE49-F238E27FC236}">
                <a16:creationId xmlns:a16="http://schemas.microsoft.com/office/drawing/2014/main" id="{32BC410F-20EA-794E-8571-E3B0A98723FB}"/>
              </a:ext>
            </a:extLst>
          </p:cNvPr>
          <p:cNvSpPr/>
          <p:nvPr/>
        </p:nvSpPr>
        <p:spPr>
          <a:xfrm>
            <a:off x="6941127" y="2529980"/>
            <a:ext cx="493987" cy="817439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14" name="Can 113">
            <a:extLst>
              <a:ext uri="{FF2B5EF4-FFF2-40B4-BE49-F238E27FC236}">
                <a16:creationId xmlns:a16="http://schemas.microsoft.com/office/drawing/2014/main" id="{EB91A3DD-4C95-9D48-9887-F6B6B4154C8E}"/>
              </a:ext>
            </a:extLst>
          </p:cNvPr>
          <p:cNvSpPr/>
          <p:nvPr/>
        </p:nvSpPr>
        <p:spPr>
          <a:xfrm>
            <a:off x="2490306" y="2533825"/>
            <a:ext cx="493987" cy="817236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23" name="Can 122">
            <a:extLst>
              <a:ext uri="{FF2B5EF4-FFF2-40B4-BE49-F238E27FC236}">
                <a16:creationId xmlns:a16="http://schemas.microsoft.com/office/drawing/2014/main" id="{9D2BCC23-A578-4846-8E08-BAEBDB311BF0}"/>
              </a:ext>
            </a:extLst>
          </p:cNvPr>
          <p:cNvSpPr/>
          <p:nvPr/>
        </p:nvSpPr>
        <p:spPr>
          <a:xfrm>
            <a:off x="7498654" y="2537804"/>
            <a:ext cx="493987" cy="817439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64B5753A-1BD2-C146-8712-54967AB3944E}"/>
              </a:ext>
            </a:extLst>
          </p:cNvPr>
          <p:cNvSpPr/>
          <p:nvPr/>
        </p:nvSpPr>
        <p:spPr>
          <a:xfrm>
            <a:off x="8094428" y="2536759"/>
            <a:ext cx="493987" cy="815246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7451395-86BC-1A4C-AFAD-494C49147B13}"/>
              </a:ext>
            </a:extLst>
          </p:cNvPr>
          <p:cNvSpPr txBox="1"/>
          <p:nvPr/>
        </p:nvSpPr>
        <p:spPr>
          <a:xfrm>
            <a:off x="744285" y="2654127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db01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2B2360B-332F-4D4C-B35C-087CB9EE21EB}"/>
              </a:ext>
            </a:extLst>
          </p:cNvPr>
          <p:cNvSpPr txBox="1"/>
          <p:nvPr/>
        </p:nvSpPr>
        <p:spPr>
          <a:xfrm>
            <a:off x="1329629" y="2641984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db03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40E927A-F236-4F4E-8ABD-A2C999F483FD}"/>
              </a:ext>
            </a:extLst>
          </p:cNvPr>
          <p:cNvSpPr txBox="1"/>
          <p:nvPr/>
        </p:nvSpPr>
        <p:spPr>
          <a:xfrm>
            <a:off x="1911113" y="2641984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db05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F624F2D-74E6-9B4E-8896-08F2E230DB1E}"/>
              </a:ext>
            </a:extLst>
          </p:cNvPr>
          <p:cNvSpPr txBox="1"/>
          <p:nvPr/>
        </p:nvSpPr>
        <p:spPr>
          <a:xfrm>
            <a:off x="2496457" y="2629841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db07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640F976-AC6C-1843-8B14-514CA07EC351}"/>
              </a:ext>
            </a:extLst>
          </p:cNvPr>
          <p:cNvSpPr txBox="1"/>
          <p:nvPr/>
        </p:nvSpPr>
        <p:spPr>
          <a:xfrm>
            <a:off x="5180963" y="2651776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db02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A8E6A89-9986-6049-A3CA-48583C0459BA}"/>
              </a:ext>
            </a:extLst>
          </p:cNvPr>
          <p:cNvSpPr txBox="1"/>
          <p:nvPr/>
        </p:nvSpPr>
        <p:spPr>
          <a:xfrm>
            <a:off x="5766307" y="2639633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db04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0C1245F-BB06-9645-AF34-101D10E4F0F4}"/>
              </a:ext>
            </a:extLst>
          </p:cNvPr>
          <p:cNvSpPr txBox="1"/>
          <p:nvPr/>
        </p:nvSpPr>
        <p:spPr>
          <a:xfrm>
            <a:off x="6347791" y="2639633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db06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62E8E58-76E8-C348-B80A-9E239D0D6E09}"/>
              </a:ext>
            </a:extLst>
          </p:cNvPr>
          <p:cNvSpPr txBox="1"/>
          <p:nvPr/>
        </p:nvSpPr>
        <p:spPr>
          <a:xfrm>
            <a:off x="6933135" y="2627490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db08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9623B9F5-685A-6C4E-AB3A-576BA6B24C79}"/>
              </a:ext>
            </a:extLst>
          </p:cNvPr>
          <p:cNvSpPr txBox="1"/>
          <p:nvPr/>
        </p:nvSpPr>
        <p:spPr>
          <a:xfrm>
            <a:off x="7510563" y="2627490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jrn02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F8D76A9-7EF5-554A-A5D6-29967828AE33}"/>
              </a:ext>
            </a:extLst>
          </p:cNvPr>
          <p:cNvSpPr txBox="1"/>
          <p:nvPr/>
        </p:nvSpPr>
        <p:spPr>
          <a:xfrm>
            <a:off x="8095907" y="2615347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inst2</a:t>
            </a:r>
          </a:p>
        </p:txBody>
      </p:sp>
      <p:sp>
        <p:nvSpPr>
          <p:cNvPr id="69" name="Can 68">
            <a:extLst>
              <a:ext uri="{FF2B5EF4-FFF2-40B4-BE49-F238E27FC236}">
                <a16:creationId xmlns:a16="http://schemas.microsoft.com/office/drawing/2014/main" id="{39D6FC5D-3042-6449-8A24-7C56446E6670}"/>
              </a:ext>
            </a:extLst>
          </p:cNvPr>
          <p:cNvSpPr/>
          <p:nvPr/>
        </p:nvSpPr>
        <p:spPr>
          <a:xfrm>
            <a:off x="1353607" y="283885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db03</a:t>
            </a:r>
          </a:p>
        </p:txBody>
      </p:sp>
      <p:sp>
        <p:nvSpPr>
          <p:cNvPr id="70" name="Can 69">
            <a:extLst>
              <a:ext uri="{FF2B5EF4-FFF2-40B4-BE49-F238E27FC236}">
                <a16:creationId xmlns:a16="http://schemas.microsoft.com/office/drawing/2014/main" id="{D37D10D2-33C0-214D-94A4-06D2C8E20CFF}"/>
              </a:ext>
            </a:extLst>
          </p:cNvPr>
          <p:cNvSpPr/>
          <p:nvPr/>
        </p:nvSpPr>
        <p:spPr>
          <a:xfrm>
            <a:off x="1942020" y="2841127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db5</a:t>
            </a:r>
          </a:p>
        </p:txBody>
      </p:sp>
      <p:sp>
        <p:nvSpPr>
          <p:cNvPr id="71" name="Can 70">
            <a:extLst>
              <a:ext uri="{FF2B5EF4-FFF2-40B4-BE49-F238E27FC236}">
                <a16:creationId xmlns:a16="http://schemas.microsoft.com/office/drawing/2014/main" id="{53753608-22E1-F84F-86BB-31CD50CE59D3}"/>
              </a:ext>
            </a:extLst>
          </p:cNvPr>
          <p:cNvSpPr/>
          <p:nvPr/>
        </p:nvSpPr>
        <p:spPr>
          <a:xfrm>
            <a:off x="2527338" y="283885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db7</a:t>
            </a:r>
          </a:p>
        </p:txBody>
      </p:sp>
      <p:sp>
        <p:nvSpPr>
          <p:cNvPr id="151" name="Can 150">
            <a:extLst>
              <a:ext uri="{FF2B5EF4-FFF2-40B4-BE49-F238E27FC236}">
                <a16:creationId xmlns:a16="http://schemas.microsoft.com/office/drawing/2014/main" id="{6F0D65DD-7573-8E4C-A068-F8608ABC8B5F}"/>
              </a:ext>
            </a:extLst>
          </p:cNvPr>
          <p:cNvSpPr/>
          <p:nvPr/>
        </p:nvSpPr>
        <p:spPr>
          <a:xfrm>
            <a:off x="3082216" y="2531596"/>
            <a:ext cx="493987" cy="817236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0D25399-F49B-6C45-99FE-362028206956}"/>
              </a:ext>
            </a:extLst>
          </p:cNvPr>
          <p:cNvSpPr txBox="1"/>
          <p:nvPr/>
        </p:nvSpPr>
        <p:spPr>
          <a:xfrm>
            <a:off x="3073885" y="2629841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jrn1</a:t>
            </a:r>
          </a:p>
        </p:txBody>
      </p:sp>
      <p:sp>
        <p:nvSpPr>
          <p:cNvPr id="152" name="Can 151">
            <a:extLst>
              <a:ext uri="{FF2B5EF4-FFF2-40B4-BE49-F238E27FC236}">
                <a16:creationId xmlns:a16="http://schemas.microsoft.com/office/drawing/2014/main" id="{82FFABFD-1DA7-6041-B4AB-205804E2786E}"/>
              </a:ext>
            </a:extLst>
          </p:cNvPr>
          <p:cNvSpPr/>
          <p:nvPr/>
        </p:nvSpPr>
        <p:spPr>
          <a:xfrm>
            <a:off x="3676328" y="2541476"/>
            <a:ext cx="493987" cy="810529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8FE3607-7417-1B40-8713-D3B3DA6FFECE}"/>
              </a:ext>
            </a:extLst>
          </p:cNvPr>
          <p:cNvSpPr txBox="1"/>
          <p:nvPr/>
        </p:nvSpPr>
        <p:spPr>
          <a:xfrm>
            <a:off x="3659229" y="2617698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inst1</a:t>
            </a:r>
          </a:p>
        </p:txBody>
      </p:sp>
      <p:sp>
        <p:nvSpPr>
          <p:cNvPr id="78" name="Can 77">
            <a:extLst>
              <a:ext uri="{FF2B5EF4-FFF2-40B4-BE49-F238E27FC236}">
                <a16:creationId xmlns:a16="http://schemas.microsoft.com/office/drawing/2014/main" id="{0EB8ECB7-588C-5440-BF7F-449ABA154141}"/>
              </a:ext>
            </a:extLst>
          </p:cNvPr>
          <p:cNvSpPr/>
          <p:nvPr/>
        </p:nvSpPr>
        <p:spPr>
          <a:xfrm>
            <a:off x="3125114" y="2835744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jrn1</a:t>
            </a:r>
          </a:p>
        </p:txBody>
      </p:sp>
      <p:sp>
        <p:nvSpPr>
          <p:cNvPr id="80" name="Can 79">
            <a:extLst>
              <a:ext uri="{FF2B5EF4-FFF2-40B4-BE49-F238E27FC236}">
                <a16:creationId xmlns:a16="http://schemas.microsoft.com/office/drawing/2014/main" id="{4BA81D69-DF15-3144-91F7-EA7DE0D45A5E}"/>
              </a:ext>
            </a:extLst>
          </p:cNvPr>
          <p:cNvSpPr/>
          <p:nvPr/>
        </p:nvSpPr>
        <p:spPr>
          <a:xfrm>
            <a:off x="3713075" y="283885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inst1</a:t>
            </a:r>
          </a:p>
        </p:txBody>
      </p:sp>
      <p:sp>
        <p:nvSpPr>
          <p:cNvPr id="36" name="Can 35">
            <a:extLst>
              <a:ext uri="{FF2B5EF4-FFF2-40B4-BE49-F238E27FC236}">
                <a16:creationId xmlns:a16="http://schemas.microsoft.com/office/drawing/2014/main" id="{B7719D0C-8936-A340-B13F-DA79AC0B7755}"/>
              </a:ext>
            </a:extLst>
          </p:cNvPr>
          <p:cNvSpPr/>
          <p:nvPr/>
        </p:nvSpPr>
        <p:spPr>
          <a:xfrm>
            <a:off x="5223633" y="284027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</a:t>
            </a:r>
          </a:p>
        </p:txBody>
      </p:sp>
      <p:sp>
        <p:nvSpPr>
          <p:cNvPr id="45" name="Can 44">
            <a:extLst>
              <a:ext uri="{FF2B5EF4-FFF2-40B4-BE49-F238E27FC236}">
                <a16:creationId xmlns:a16="http://schemas.microsoft.com/office/drawing/2014/main" id="{3DAE3302-08CA-5643-9C18-FB2ABC1B229A}"/>
              </a:ext>
            </a:extLst>
          </p:cNvPr>
          <p:cNvSpPr/>
          <p:nvPr/>
        </p:nvSpPr>
        <p:spPr>
          <a:xfrm>
            <a:off x="5803646" y="2831458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db4</a:t>
            </a:r>
          </a:p>
        </p:txBody>
      </p:sp>
      <p:sp>
        <p:nvSpPr>
          <p:cNvPr id="53" name="Can 52">
            <a:extLst>
              <a:ext uri="{FF2B5EF4-FFF2-40B4-BE49-F238E27FC236}">
                <a16:creationId xmlns:a16="http://schemas.microsoft.com/office/drawing/2014/main" id="{A332B438-F3B7-424E-8418-745DC1CA5AE8}"/>
              </a:ext>
            </a:extLst>
          </p:cNvPr>
          <p:cNvSpPr/>
          <p:nvPr/>
        </p:nvSpPr>
        <p:spPr>
          <a:xfrm>
            <a:off x="6386510" y="2831458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db6</a:t>
            </a:r>
          </a:p>
        </p:txBody>
      </p:sp>
      <p:sp>
        <p:nvSpPr>
          <p:cNvPr id="61" name="Can 60">
            <a:extLst>
              <a:ext uri="{FF2B5EF4-FFF2-40B4-BE49-F238E27FC236}">
                <a16:creationId xmlns:a16="http://schemas.microsoft.com/office/drawing/2014/main" id="{ED948A82-E0D9-CE4A-9185-F4A5B05D16C8}"/>
              </a:ext>
            </a:extLst>
          </p:cNvPr>
          <p:cNvSpPr/>
          <p:nvPr/>
        </p:nvSpPr>
        <p:spPr>
          <a:xfrm>
            <a:off x="6971775" y="282576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db8</a:t>
            </a:r>
          </a:p>
        </p:txBody>
      </p:sp>
      <p:sp>
        <p:nvSpPr>
          <p:cNvPr id="77" name="Can 76">
            <a:extLst>
              <a:ext uri="{FF2B5EF4-FFF2-40B4-BE49-F238E27FC236}">
                <a16:creationId xmlns:a16="http://schemas.microsoft.com/office/drawing/2014/main" id="{0E068198-35FE-7249-936E-D9B852AD72A0}"/>
              </a:ext>
            </a:extLst>
          </p:cNvPr>
          <p:cNvSpPr/>
          <p:nvPr/>
        </p:nvSpPr>
        <p:spPr>
          <a:xfrm>
            <a:off x="7552058" y="2835744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jrn2</a:t>
            </a:r>
          </a:p>
        </p:txBody>
      </p:sp>
      <p:sp>
        <p:nvSpPr>
          <p:cNvPr id="79" name="Can 78">
            <a:extLst>
              <a:ext uri="{FF2B5EF4-FFF2-40B4-BE49-F238E27FC236}">
                <a16:creationId xmlns:a16="http://schemas.microsoft.com/office/drawing/2014/main" id="{9F437638-3C7D-4D49-91AD-5B9424C1BDD6}"/>
              </a:ext>
            </a:extLst>
          </p:cNvPr>
          <p:cNvSpPr/>
          <p:nvPr/>
        </p:nvSpPr>
        <p:spPr>
          <a:xfrm>
            <a:off x="8136408" y="281773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inst2</a:t>
            </a:r>
          </a:p>
        </p:txBody>
      </p:sp>
      <p:sp>
        <p:nvSpPr>
          <p:cNvPr id="124" name="Title 2">
            <a:extLst>
              <a:ext uri="{FF2B5EF4-FFF2-40B4-BE49-F238E27FC236}">
                <a16:creationId xmlns:a16="http://schemas.microsoft.com/office/drawing/2014/main" id="{FBC34B88-8F13-A745-9CD8-820F14F4448B}"/>
              </a:ext>
            </a:extLst>
          </p:cNvPr>
          <p:cNvSpPr txBox="1">
            <a:spLocks noChangeArrowheads="1"/>
          </p:cNvSpPr>
          <p:nvPr/>
        </p:nvSpPr>
        <p:spPr>
          <a:xfrm>
            <a:off x="6624620" y="1125332"/>
            <a:ext cx="4678587" cy="713439"/>
          </a:xfrm>
          <a:prstGeom prst="rect">
            <a:avLst/>
          </a:prstGeom>
        </p:spPr>
        <p:txBody>
          <a:bodyPr vert="horz" wrap="square" lIns="91497" tIns="45749" rIns="91497" bIns="45749" rtlCol="0" anchor="b">
            <a:noAutofit/>
          </a:bodyPr>
          <a:lstStyle>
            <a:lvl1pPr algn="l" defTabSz="91521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1400"/>
              <a:t>Each of volumes below are presented to a single Epic instance like prod, report or dr. </a:t>
            </a:r>
          </a:p>
        </p:txBody>
      </p:sp>
      <p:sp>
        <p:nvSpPr>
          <p:cNvPr id="145" name="Can 144">
            <a:extLst>
              <a:ext uri="{FF2B5EF4-FFF2-40B4-BE49-F238E27FC236}">
                <a16:creationId xmlns:a16="http://schemas.microsoft.com/office/drawing/2014/main" id="{64F9F9D7-B9FC-427A-8ED9-E746693059B3}"/>
              </a:ext>
            </a:extLst>
          </p:cNvPr>
          <p:cNvSpPr/>
          <p:nvPr/>
        </p:nvSpPr>
        <p:spPr>
          <a:xfrm>
            <a:off x="9331893" y="2260207"/>
            <a:ext cx="493987" cy="591211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46" name="Can 145">
            <a:extLst>
              <a:ext uri="{FF2B5EF4-FFF2-40B4-BE49-F238E27FC236}">
                <a16:creationId xmlns:a16="http://schemas.microsoft.com/office/drawing/2014/main" id="{92E0481D-5C95-2E7A-B6D9-45BB29BE294D}"/>
              </a:ext>
            </a:extLst>
          </p:cNvPr>
          <p:cNvSpPr/>
          <p:nvPr/>
        </p:nvSpPr>
        <p:spPr>
          <a:xfrm>
            <a:off x="9360755" y="3016502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700" b="1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6B45D9C-F726-92A8-B09D-6B6D9CC16D72}"/>
              </a:ext>
            </a:extLst>
          </p:cNvPr>
          <p:cNvSpPr txBox="1"/>
          <p:nvPr/>
        </p:nvSpPr>
        <p:spPr>
          <a:xfrm>
            <a:off x="9793517" y="2427976"/>
            <a:ext cx="1096670" cy="26561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tabLst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FlexVolume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52A130C-4943-8AE6-FF4F-B17EBBF1A93B}"/>
              </a:ext>
            </a:extLst>
          </p:cNvPr>
          <p:cNvSpPr txBox="1"/>
          <p:nvPr/>
        </p:nvSpPr>
        <p:spPr>
          <a:xfrm>
            <a:off x="9793517" y="3013785"/>
            <a:ext cx="1096670" cy="26561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tabLst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LUN</a:t>
            </a:r>
          </a:p>
        </p:txBody>
      </p:sp>
    </p:spTree>
    <p:extLst>
      <p:ext uri="{BB962C8B-B14F-4D97-AF65-F5344CB8AC3E}">
        <p14:creationId xmlns:p14="http://schemas.microsoft.com/office/powerpoint/2010/main" val="26633465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9369BB-FDC9-E549-8A2D-03C2E3DD4E48}"/>
              </a:ext>
            </a:extLst>
          </p:cNvPr>
          <p:cNvCxnSpPr>
            <a:cxnSpLocks/>
          </p:cNvCxnSpPr>
          <p:nvPr/>
        </p:nvCxnSpPr>
        <p:spPr>
          <a:xfrm flipH="1" flipV="1">
            <a:off x="4126921" y="1858799"/>
            <a:ext cx="1041761" cy="370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9E6E13-9C0A-F746-835B-2A4A67C88CCE}"/>
              </a:ext>
            </a:extLst>
          </p:cNvPr>
          <p:cNvCxnSpPr>
            <a:cxnSpLocks/>
          </p:cNvCxnSpPr>
          <p:nvPr/>
        </p:nvCxnSpPr>
        <p:spPr>
          <a:xfrm flipV="1">
            <a:off x="5160708" y="1874567"/>
            <a:ext cx="0" cy="370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AEEE32-4A5A-FA46-82FC-979FE14EB22E}"/>
              </a:ext>
            </a:extLst>
          </p:cNvPr>
          <p:cNvCxnSpPr>
            <a:cxnSpLocks/>
          </p:cNvCxnSpPr>
          <p:nvPr/>
        </p:nvCxnSpPr>
        <p:spPr>
          <a:xfrm flipV="1">
            <a:off x="4118948" y="1858799"/>
            <a:ext cx="1033788" cy="3860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4CD454-2F9B-0841-B993-92D64513570A}"/>
              </a:ext>
            </a:extLst>
          </p:cNvPr>
          <p:cNvCxnSpPr>
            <a:cxnSpLocks/>
          </p:cNvCxnSpPr>
          <p:nvPr/>
        </p:nvCxnSpPr>
        <p:spPr>
          <a:xfrm flipV="1">
            <a:off x="4126920" y="1858799"/>
            <a:ext cx="0" cy="370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CE324-4ECD-914D-89E3-831D8D0D9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DF33C-83BB-F740-A0DF-15900E1A4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" name="FAS8020-3U-HA-Pair-All-Flash.png">
            <a:extLst>
              <a:ext uri="{FF2B5EF4-FFF2-40B4-BE49-F238E27FC236}">
                <a16:creationId xmlns:a16="http://schemas.microsoft.com/office/drawing/2014/main" id="{0DD440D4-DB37-7842-A85C-3D26823F3C1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856" y="1194648"/>
            <a:ext cx="2427888" cy="67991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CB5E52-494D-D246-8F06-BC80D38F2871}"/>
              </a:ext>
            </a:extLst>
          </p:cNvPr>
          <p:cNvSpPr/>
          <p:nvPr/>
        </p:nvSpPr>
        <p:spPr>
          <a:xfrm>
            <a:off x="409926" y="2244802"/>
            <a:ext cx="4056293" cy="17658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37B244-D09F-0E4C-8B47-820D7DCDC12D}"/>
              </a:ext>
            </a:extLst>
          </p:cNvPr>
          <p:cNvSpPr txBox="1"/>
          <p:nvPr/>
        </p:nvSpPr>
        <p:spPr>
          <a:xfrm>
            <a:off x="401954" y="2233226"/>
            <a:ext cx="4064261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800" b="1">
                <a:solidFill>
                  <a:sysClr val="windowText" lastClr="000000"/>
                </a:solidFill>
              </a:rPr>
              <a:t>Node1_Aggr1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10CC7A-E3E7-554A-A709-4C3D28EA0AF3}"/>
              </a:ext>
            </a:extLst>
          </p:cNvPr>
          <p:cNvSpPr/>
          <p:nvPr/>
        </p:nvSpPr>
        <p:spPr>
          <a:xfrm>
            <a:off x="4846472" y="2233226"/>
            <a:ext cx="4056293" cy="17774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06F64B-1F4F-C440-AD9C-BF6B8C98765A}"/>
              </a:ext>
            </a:extLst>
          </p:cNvPr>
          <p:cNvSpPr txBox="1"/>
          <p:nvPr/>
        </p:nvSpPr>
        <p:spPr>
          <a:xfrm>
            <a:off x="4846465" y="2233226"/>
            <a:ext cx="4056265" cy="18387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800" b="1">
                <a:solidFill>
                  <a:sysClr val="windowText" lastClr="000000"/>
                </a:solidFill>
              </a:rPr>
              <a:t>Node2_Aggr1</a:t>
            </a:r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9F98DB44-6305-7D47-8CD7-9BC47A6316E2}"/>
              </a:ext>
            </a:extLst>
          </p:cNvPr>
          <p:cNvSpPr/>
          <p:nvPr/>
        </p:nvSpPr>
        <p:spPr>
          <a:xfrm>
            <a:off x="5180963" y="2524200"/>
            <a:ext cx="493987" cy="1282734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40" name="Title 2">
            <a:extLst>
              <a:ext uri="{FF2B5EF4-FFF2-40B4-BE49-F238E27FC236}">
                <a16:creationId xmlns:a16="http://schemas.microsoft.com/office/drawing/2014/main" id="{BA6F1550-C842-1945-9003-573C4AC2FA9A}"/>
              </a:ext>
            </a:extLst>
          </p:cNvPr>
          <p:cNvSpPr txBox="1">
            <a:spLocks noChangeArrowheads="1"/>
          </p:cNvSpPr>
          <p:nvPr/>
        </p:nvSpPr>
        <p:spPr>
          <a:xfrm>
            <a:off x="194515" y="196134"/>
            <a:ext cx="11446254" cy="584048"/>
          </a:xfrm>
          <a:prstGeom prst="rect">
            <a:avLst/>
          </a:prstGeom>
        </p:spPr>
        <p:txBody>
          <a:bodyPr vert="horz" wrap="square" lIns="91497" tIns="45749" rIns="91497" bIns="45749" rtlCol="0" anchor="b">
            <a:noAutofit/>
          </a:bodyPr>
          <a:lstStyle>
            <a:lvl1pPr algn="l" defTabSz="91521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2999"/>
              <a:t>Epic Aggregate, Volume, LUN layout</a:t>
            </a:r>
          </a:p>
        </p:txBody>
      </p:sp>
      <p:sp>
        <p:nvSpPr>
          <p:cNvPr id="67" name="Can 66">
            <a:extLst>
              <a:ext uri="{FF2B5EF4-FFF2-40B4-BE49-F238E27FC236}">
                <a16:creationId xmlns:a16="http://schemas.microsoft.com/office/drawing/2014/main" id="{7B6419F5-2CF6-4B41-AF49-4A78AE71C7FC}"/>
              </a:ext>
            </a:extLst>
          </p:cNvPr>
          <p:cNvSpPr/>
          <p:nvPr/>
        </p:nvSpPr>
        <p:spPr>
          <a:xfrm>
            <a:off x="730142" y="2528048"/>
            <a:ext cx="493987" cy="1282416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46560223-BD91-AF4E-8AEF-9F58C023E125}"/>
              </a:ext>
            </a:extLst>
          </p:cNvPr>
          <p:cNvSpPr/>
          <p:nvPr/>
        </p:nvSpPr>
        <p:spPr>
          <a:xfrm>
            <a:off x="772812" y="283979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db01</a:t>
            </a:r>
          </a:p>
        </p:txBody>
      </p:sp>
      <p:sp>
        <p:nvSpPr>
          <p:cNvPr id="81" name="Can 80">
            <a:extLst>
              <a:ext uri="{FF2B5EF4-FFF2-40B4-BE49-F238E27FC236}">
                <a16:creationId xmlns:a16="http://schemas.microsoft.com/office/drawing/2014/main" id="{8D02F1A4-3850-6B46-AE6A-B1F1B4243CFE}"/>
              </a:ext>
            </a:extLst>
          </p:cNvPr>
          <p:cNvSpPr/>
          <p:nvPr/>
        </p:nvSpPr>
        <p:spPr>
          <a:xfrm>
            <a:off x="5767295" y="2524200"/>
            <a:ext cx="493987" cy="1282734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86" name="Can 85">
            <a:extLst>
              <a:ext uri="{FF2B5EF4-FFF2-40B4-BE49-F238E27FC236}">
                <a16:creationId xmlns:a16="http://schemas.microsoft.com/office/drawing/2014/main" id="{A298836A-7854-9441-A2D8-F77760A74CB2}"/>
              </a:ext>
            </a:extLst>
          </p:cNvPr>
          <p:cNvSpPr/>
          <p:nvPr/>
        </p:nvSpPr>
        <p:spPr>
          <a:xfrm>
            <a:off x="1316474" y="2528047"/>
            <a:ext cx="493987" cy="1282416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95" name="Can 94">
            <a:extLst>
              <a:ext uri="{FF2B5EF4-FFF2-40B4-BE49-F238E27FC236}">
                <a16:creationId xmlns:a16="http://schemas.microsoft.com/office/drawing/2014/main" id="{9C1FC30A-63BF-2C48-B197-E3367B50B8B3}"/>
              </a:ext>
            </a:extLst>
          </p:cNvPr>
          <p:cNvSpPr/>
          <p:nvPr/>
        </p:nvSpPr>
        <p:spPr>
          <a:xfrm>
            <a:off x="6351107" y="2523728"/>
            <a:ext cx="493987" cy="1282734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1FDB4585-12B3-6045-99F4-CAE61FFDF777}"/>
              </a:ext>
            </a:extLst>
          </p:cNvPr>
          <p:cNvSpPr/>
          <p:nvPr/>
        </p:nvSpPr>
        <p:spPr>
          <a:xfrm>
            <a:off x="1900286" y="2527574"/>
            <a:ext cx="493987" cy="1282416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09" name="Can 108">
            <a:extLst>
              <a:ext uri="{FF2B5EF4-FFF2-40B4-BE49-F238E27FC236}">
                <a16:creationId xmlns:a16="http://schemas.microsoft.com/office/drawing/2014/main" id="{32BC410F-20EA-794E-8571-E3B0A98723FB}"/>
              </a:ext>
            </a:extLst>
          </p:cNvPr>
          <p:cNvSpPr/>
          <p:nvPr/>
        </p:nvSpPr>
        <p:spPr>
          <a:xfrm>
            <a:off x="6937439" y="2523256"/>
            <a:ext cx="493987" cy="1282734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14" name="Can 113">
            <a:extLst>
              <a:ext uri="{FF2B5EF4-FFF2-40B4-BE49-F238E27FC236}">
                <a16:creationId xmlns:a16="http://schemas.microsoft.com/office/drawing/2014/main" id="{EB91A3DD-4C95-9D48-9887-F6B6B4154C8E}"/>
              </a:ext>
            </a:extLst>
          </p:cNvPr>
          <p:cNvSpPr/>
          <p:nvPr/>
        </p:nvSpPr>
        <p:spPr>
          <a:xfrm>
            <a:off x="2486618" y="2527102"/>
            <a:ext cx="493987" cy="1282416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23" name="Can 122">
            <a:extLst>
              <a:ext uri="{FF2B5EF4-FFF2-40B4-BE49-F238E27FC236}">
                <a16:creationId xmlns:a16="http://schemas.microsoft.com/office/drawing/2014/main" id="{9D2BCC23-A578-4846-8E08-BAEBDB311BF0}"/>
              </a:ext>
            </a:extLst>
          </p:cNvPr>
          <p:cNvSpPr/>
          <p:nvPr/>
        </p:nvSpPr>
        <p:spPr>
          <a:xfrm>
            <a:off x="7509437" y="2522784"/>
            <a:ext cx="493987" cy="1282734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64B5753A-1BD2-C146-8712-54967AB3944E}"/>
              </a:ext>
            </a:extLst>
          </p:cNvPr>
          <p:cNvSpPr/>
          <p:nvPr/>
        </p:nvSpPr>
        <p:spPr>
          <a:xfrm>
            <a:off x="8094428" y="2522784"/>
            <a:ext cx="493987" cy="756616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7451395-86BC-1A4C-AFAD-494C49147B13}"/>
              </a:ext>
            </a:extLst>
          </p:cNvPr>
          <p:cNvSpPr txBox="1"/>
          <p:nvPr/>
        </p:nvSpPr>
        <p:spPr>
          <a:xfrm>
            <a:off x="744285" y="2654127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db01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2B2360B-332F-4D4C-B35C-087CB9EE21EB}"/>
              </a:ext>
            </a:extLst>
          </p:cNvPr>
          <p:cNvSpPr txBox="1"/>
          <p:nvPr/>
        </p:nvSpPr>
        <p:spPr>
          <a:xfrm>
            <a:off x="1329629" y="2641984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db03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40E927A-F236-4F4E-8ABD-A2C999F483FD}"/>
              </a:ext>
            </a:extLst>
          </p:cNvPr>
          <p:cNvSpPr txBox="1"/>
          <p:nvPr/>
        </p:nvSpPr>
        <p:spPr>
          <a:xfrm>
            <a:off x="1911113" y="2641984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db05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F624F2D-74E6-9B4E-8896-08F2E230DB1E}"/>
              </a:ext>
            </a:extLst>
          </p:cNvPr>
          <p:cNvSpPr txBox="1"/>
          <p:nvPr/>
        </p:nvSpPr>
        <p:spPr>
          <a:xfrm>
            <a:off x="2496457" y="2629841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db07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640F976-AC6C-1843-8B14-514CA07EC351}"/>
              </a:ext>
            </a:extLst>
          </p:cNvPr>
          <p:cNvSpPr txBox="1"/>
          <p:nvPr/>
        </p:nvSpPr>
        <p:spPr>
          <a:xfrm>
            <a:off x="5180963" y="2651776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db02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A8E6A89-9986-6049-A3CA-48583C0459BA}"/>
              </a:ext>
            </a:extLst>
          </p:cNvPr>
          <p:cNvSpPr txBox="1"/>
          <p:nvPr/>
        </p:nvSpPr>
        <p:spPr>
          <a:xfrm>
            <a:off x="5766307" y="2639633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db04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0C1245F-BB06-9645-AF34-101D10E4F0F4}"/>
              </a:ext>
            </a:extLst>
          </p:cNvPr>
          <p:cNvSpPr txBox="1"/>
          <p:nvPr/>
        </p:nvSpPr>
        <p:spPr>
          <a:xfrm>
            <a:off x="6347791" y="2639633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db06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62E8E58-76E8-C348-B80A-9E239D0D6E09}"/>
              </a:ext>
            </a:extLst>
          </p:cNvPr>
          <p:cNvSpPr txBox="1"/>
          <p:nvPr/>
        </p:nvSpPr>
        <p:spPr>
          <a:xfrm>
            <a:off x="6933135" y="2627490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db08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9623B9F5-685A-6C4E-AB3A-576BA6B24C79}"/>
              </a:ext>
            </a:extLst>
          </p:cNvPr>
          <p:cNvSpPr txBox="1"/>
          <p:nvPr/>
        </p:nvSpPr>
        <p:spPr>
          <a:xfrm>
            <a:off x="7510563" y="2627490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jrn02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F8D76A9-7EF5-554A-A5D6-29967828AE33}"/>
              </a:ext>
            </a:extLst>
          </p:cNvPr>
          <p:cNvSpPr txBox="1"/>
          <p:nvPr/>
        </p:nvSpPr>
        <p:spPr>
          <a:xfrm>
            <a:off x="8095907" y="2615347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inst2</a:t>
            </a:r>
          </a:p>
        </p:txBody>
      </p:sp>
      <p:sp>
        <p:nvSpPr>
          <p:cNvPr id="69" name="Can 68">
            <a:extLst>
              <a:ext uri="{FF2B5EF4-FFF2-40B4-BE49-F238E27FC236}">
                <a16:creationId xmlns:a16="http://schemas.microsoft.com/office/drawing/2014/main" id="{39D6FC5D-3042-6449-8A24-7C56446E6670}"/>
              </a:ext>
            </a:extLst>
          </p:cNvPr>
          <p:cNvSpPr/>
          <p:nvPr/>
        </p:nvSpPr>
        <p:spPr>
          <a:xfrm>
            <a:off x="1353607" y="283885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db03</a:t>
            </a:r>
          </a:p>
        </p:txBody>
      </p:sp>
      <p:sp>
        <p:nvSpPr>
          <p:cNvPr id="70" name="Can 69">
            <a:extLst>
              <a:ext uri="{FF2B5EF4-FFF2-40B4-BE49-F238E27FC236}">
                <a16:creationId xmlns:a16="http://schemas.microsoft.com/office/drawing/2014/main" id="{D37D10D2-33C0-214D-94A4-06D2C8E20CFF}"/>
              </a:ext>
            </a:extLst>
          </p:cNvPr>
          <p:cNvSpPr/>
          <p:nvPr/>
        </p:nvSpPr>
        <p:spPr>
          <a:xfrm>
            <a:off x="1942020" y="2841127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db5</a:t>
            </a:r>
          </a:p>
        </p:txBody>
      </p:sp>
      <p:sp>
        <p:nvSpPr>
          <p:cNvPr id="71" name="Can 70">
            <a:extLst>
              <a:ext uri="{FF2B5EF4-FFF2-40B4-BE49-F238E27FC236}">
                <a16:creationId xmlns:a16="http://schemas.microsoft.com/office/drawing/2014/main" id="{53753608-22E1-F84F-86BB-31CD50CE59D3}"/>
              </a:ext>
            </a:extLst>
          </p:cNvPr>
          <p:cNvSpPr/>
          <p:nvPr/>
        </p:nvSpPr>
        <p:spPr>
          <a:xfrm>
            <a:off x="2527338" y="283885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db7</a:t>
            </a:r>
          </a:p>
        </p:txBody>
      </p:sp>
      <p:sp>
        <p:nvSpPr>
          <p:cNvPr id="151" name="Can 150">
            <a:extLst>
              <a:ext uri="{FF2B5EF4-FFF2-40B4-BE49-F238E27FC236}">
                <a16:creationId xmlns:a16="http://schemas.microsoft.com/office/drawing/2014/main" id="{6F0D65DD-7573-8E4C-A068-F8608ABC8B5F}"/>
              </a:ext>
            </a:extLst>
          </p:cNvPr>
          <p:cNvSpPr/>
          <p:nvPr/>
        </p:nvSpPr>
        <p:spPr>
          <a:xfrm>
            <a:off x="3078528" y="2524873"/>
            <a:ext cx="493987" cy="1282416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0D25399-F49B-6C45-99FE-362028206956}"/>
              </a:ext>
            </a:extLst>
          </p:cNvPr>
          <p:cNvSpPr txBox="1"/>
          <p:nvPr/>
        </p:nvSpPr>
        <p:spPr>
          <a:xfrm>
            <a:off x="3073885" y="2629841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jrn1</a:t>
            </a:r>
          </a:p>
        </p:txBody>
      </p:sp>
      <p:sp>
        <p:nvSpPr>
          <p:cNvPr id="152" name="Can 151">
            <a:extLst>
              <a:ext uri="{FF2B5EF4-FFF2-40B4-BE49-F238E27FC236}">
                <a16:creationId xmlns:a16="http://schemas.microsoft.com/office/drawing/2014/main" id="{82FFABFD-1DA7-6041-B4AB-205804E2786E}"/>
              </a:ext>
            </a:extLst>
          </p:cNvPr>
          <p:cNvSpPr/>
          <p:nvPr/>
        </p:nvSpPr>
        <p:spPr>
          <a:xfrm>
            <a:off x="3676328" y="2526944"/>
            <a:ext cx="493987" cy="790767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8FE3607-7417-1B40-8713-D3B3DA6FFECE}"/>
              </a:ext>
            </a:extLst>
          </p:cNvPr>
          <p:cNvSpPr txBox="1"/>
          <p:nvPr/>
        </p:nvSpPr>
        <p:spPr>
          <a:xfrm>
            <a:off x="3659229" y="2617698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inst1</a:t>
            </a:r>
          </a:p>
        </p:txBody>
      </p:sp>
      <p:sp>
        <p:nvSpPr>
          <p:cNvPr id="78" name="Can 77">
            <a:extLst>
              <a:ext uri="{FF2B5EF4-FFF2-40B4-BE49-F238E27FC236}">
                <a16:creationId xmlns:a16="http://schemas.microsoft.com/office/drawing/2014/main" id="{0EB8ECB7-588C-5440-BF7F-449ABA154141}"/>
              </a:ext>
            </a:extLst>
          </p:cNvPr>
          <p:cNvSpPr/>
          <p:nvPr/>
        </p:nvSpPr>
        <p:spPr>
          <a:xfrm>
            <a:off x="3125114" y="2835744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jrn1</a:t>
            </a:r>
          </a:p>
        </p:txBody>
      </p:sp>
      <p:sp>
        <p:nvSpPr>
          <p:cNvPr id="80" name="Can 79">
            <a:extLst>
              <a:ext uri="{FF2B5EF4-FFF2-40B4-BE49-F238E27FC236}">
                <a16:creationId xmlns:a16="http://schemas.microsoft.com/office/drawing/2014/main" id="{4BA81D69-DF15-3144-91F7-EA7DE0D45A5E}"/>
              </a:ext>
            </a:extLst>
          </p:cNvPr>
          <p:cNvSpPr/>
          <p:nvPr/>
        </p:nvSpPr>
        <p:spPr>
          <a:xfrm>
            <a:off x="3713075" y="283885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inst1</a:t>
            </a:r>
          </a:p>
        </p:txBody>
      </p:sp>
      <p:sp>
        <p:nvSpPr>
          <p:cNvPr id="36" name="Can 35">
            <a:extLst>
              <a:ext uri="{FF2B5EF4-FFF2-40B4-BE49-F238E27FC236}">
                <a16:creationId xmlns:a16="http://schemas.microsoft.com/office/drawing/2014/main" id="{B7719D0C-8936-A340-B13F-DA79AC0B7755}"/>
              </a:ext>
            </a:extLst>
          </p:cNvPr>
          <p:cNvSpPr/>
          <p:nvPr/>
        </p:nvSpPr>
        <p:spPr>
          <a:xfrm>
            <a:off x="5223633" y="284027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</a:t>
            </a:r>
          </a:p>
        </p:txBody>
      </p:sp>
      <p:sp>
        <p:nvSpPr>
          <p:cNvPr id="45" name="Can 44">
            <a:extLst>
              <a:ext uri="{FF2B5EF4-FFF2-40B4-BE49-F238E27FC236}">
                <a16:creationId xmlns:a16="http://schemas.microsoft.com/office/drawing/2014/main" id="{3DAE3302-08CA-5643-9C18-FB2ABC1B229A}"/>
              </a:ext>
            </a:extLst>
          </p:cNvPr>
          <p:cNvSpPr/>
          <p:nvPr/>
        </p:nvSpPr>
        <p:spPr>
          <a:xfrm>
            <a:off x="5803646" y="2831458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db4</a:t>
            </a:r>
          </a:p>
        </p:txBody>
      </p:sp>
      <p:sp>
        <p:nvSpPr>
          <p:cNvPr id="53" name="Can 52">
            <a:extLst>
              <a:ext uri="{FF2B5EF4-FFF2-40B4-BE49-F238E27FC236}">
                <a16:creationId xmlns:a16="http://schemas.microsoft.com/office/drawing/2014/main" id="{A332B438-F3B7-424E-8418-745DC1CA5AE8}"/>
              </a:ext>
            </a:extLst>
          </p:cNvPr>
          <p:cNvSpPr/>
          <p:nvPr/>
        </p:nvSpPr>
        <p:spPr>
          <a:xfrm>
            <a:off x="6386510" y="2831458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db6</a:t>
            </a:r>
          </a:p>
        </p:txBody>
      </p:sp>
      <p:sp>
        <p:nvSpPr>
          <p:cNvPr id="61" name="Can 60">
            <a:extLst>
              <a:ext uri="{FF2B5EF4-FFF2-40B4-BE49-F238E27FC236}">
                <a16:creationId xmlns:a16="http://schemas.microsoft.com/office/drawing/2014/main" id="{ED948A82-E0D9-CE4A-9185-F4A5B05D16C8}"/>
              </a:ext>
            </a:extLst>
          </p:cNvPr>
          <p:cNvSpPr/>
          <p:nvPr/>
        </p:nvSpPr>
        <p:spPr>
          <a:xfrm>
            <a:off x="6971775" y="282576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db8</a:t>
            </a:r>
          </a:p>
        </p:txBody>
      </p:sp>
      <p:sp>
        <p:nvSpPr>
          <p:cNvPr id="77" name="Can 76">
            <a:extLst>
              <a:ext uri="{FF2B5EF4-FFF2-40B4-BE49-F238E27FC236}">
                <a16:creationId xmlns:a16="http://schemas.microsoft.com/office/drawing/2014/main" id="{0E068198-35FE-7249-936E-D9B852AD72A0}"/>
              </a:ext>
            </a:extLst>
          </p:cNvPr>
          <p:cNvSpPr/>
          <p:nvPr/>
        </p:nvSpPr>
        <p:spPr>
          <a:xfrm>
            <a:off x="7552058" y="2835744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jrn2</a:t>
            </a:r>
          </a:p>
        </p:txBody>
      </p:sp>
      <p:sp>
        <p:nvSpPr>
          <p:cNvPr id="79" name="Can 78">
            <a:extLst>
              <a:ext uri="{FF2B5EF4-FFF2-40B4-BE49-F238E27FC236}">
                <a16:creationId xmlns:a16="http://schemas.microsoft.com/office/drawing/2014/main" id="{9F437638-3C7D-4D49-91AD-5B9424C1BDD6}"/>
              </a:ext>
            </a:extLst>
          </p:cNvPr>
          <p:cNvSpPr/>
          <p:nvPr/>
        </p:nvSpPr>
        <p:spPr>
          <a:xfrm>
            <a:off x="8136408" y="281773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inst2</a:t>
            </a:r>
          </a:p>
        </p:txBody>
      </p:sp>
      <p:sp>
        <p:nvSpPr>
          <p:cNvPr id="124" name="Title 2">
            <a:extLst>
              <a:ext uri="{FF2B5EF4-FFF2-40B4-BE49-F238E27FC236}">
                <a16:creationId xmlns:a16="http://schemas.microsoft.com/office/drawing/2014/main" id="{FBC34B88-8F13-A745-9CD8-820F14F4448B}"/>
              </a:ext>
            </a:extLst>
          </p:cNvPr>
          <p:cNvSpPr txBox="1">
            <a:spLocks noChangeArrowheads="1"/>
          </p:cNvSpPr>
          <p:nvPr/>
        </p:nvSpPr>
        <p:spPr>
          <a:xfrm>
            <a:off x="6624620" y="1125332"/>
            <a:ext cx="4678587" cy="713439"/>
          </a:xfrm>
          <a:prstGeom prst="rect">
            <a:avLst/>
          </a:prstGeom>
        </p:spPr>
        <p:txBody>
          <a:bodyPr vert="horz" wrap="square" lIns="91497" tIns="45749" rIns="91497" bIns="45749" rtlCol="0" anchor="b">
            <a:noAutofit/>
          </a:bodyPr>
          <a:lstStyle>
            <a:lvl1pPr algn="l" defTabSz="91521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1400"/>
              <a:t>Each of volumes below are presented to a single Epic instance like prod, report or dr. 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19B1F7A6-4D72-3719-1CC2-FBE7608E9361}"/>
              </a:ext>
            </a:extLst>
          </p:cNvPr>
          <p:cNvSpPr/>
          <p:nvPr/>
        </p:nvSpPr>
        <p:spPr>
          <a:xfrm>
            <a:off x="772812" y="3321767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db09</a:t>
            </a:r>
          </a:p>
        </p:txBody>
      </p:sp>
      <p:sp>
        <p:nvSpPr>
          <p:cNvPr id="35" name="Can 34">
            <a:extLst>
              <a:ext uri="{FF2B5EF4-FFF2-40B4-BE49-F238E27FC236}">
                <a16:creationId xmlns:a16="http://schemas.microsoft.com/office/drawing/2014/main" id="{28FA195D-307D-8798-E125-671423F3B004}"/>
              </a:ext>
            </a:extLst>
          </p:cNvPr>
          <p:cNvSpPr/>
          <p:nvPr/>
        </p:nvSpPr>
        <p:spPr>
          <a:xfrm>
            <a:off x="1353607" y="3320823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db11</a:t>
            </a:r>
          </a:p>
        </p:txBody>
      </p:sp>
      <p:sp>
        <p:nvSpPr>
          <p:cNvPr id="37" name="Can 36">
            <a:extLst>
              <a:ext uri="{FF2B5EF4-FFF2-40B4-BE49-F238E27FC236}">
                <a16:creationId xmlns:a16="http://schemas.microsoft.com/office/drawing/2014/main" id="{0C200DD9-A70B-86BC-29F1-6B6586AD2BF6}"/>
              </a:ext>
            </a:extLst>
          </p:cNvPr>
          <p:cNvSpPr/>
          <p:nvPr/>
        </p:nvSpPr>
        <p:spPr>
          <a:xfrm>
            <a:off x="1942020" y="332309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db13</a:t>
            </a:r>
          </a:p>
        </p:txBody>
      </p:sp>
      <p:sp>
        <p:nvSpPr>
          <p:cNvPr id="38" name="Can 37">
            <a:extLst>
              <a:ext uri="{FF2B5EF4-FFF2-40B4-BE49-F238E27FC236}">
                <a16:creationId xmlns:a16="http://schemas.microsoft.com/office/drawing/2014/main" id="{EFC0B2B5-36E5-242D-4A4C-A5630F204156}"/>
              </a:ext>
            </a:extLst>
          </p:cNvPr>
          <p:cNvSpPr/>
          <p:nvPr/>
        </p:nvSpPr>
        <p:spPr>
          <a:xfrm>
            <a:off x="2527338" y="3320823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db15</a:t>
            </a:r>
          </a:p>
        </p:txBody>
      </p:sp>
      <p:sp>
        <p:nvSpPr>
          <p:cNvPr id="44" name="Can 43">
            <a:extLst>
              <a:ext uri="{FF2B5EF4-FFF2-40B4-BE49-F238E27FC236}">
                <a16:creationId xmlns:a16="http://schemas.microsoft.com/office/drawing/2014/main" id="{E1AE123C-02CD-081C-AFDE-F63D20BA83A2}"/>
              </a:ext>
            </a:extLst>
          </p:cNvPr>
          <p:cNvSpPr/>
          <p:nvPr/>
        </p:nvSpPr>
        <p:spPr>
          <a:xfrm>
            <a:off x="3125114" y="3317712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jrn3</a:t>
            </a:r>
          </a:p>
        </p:txBody>
      </p:sp>
      <p:sp>
        <p:nvSpPr>
          <p:cNvPr id="47" name="Can 46">
            <a:extLst>
              <a:ext uri="{FF2B5EF4-FFF2-40B4-BE49-F238E27FC236}">
                <a16:creationId xmlns:a16="http://schemas.microsoft.com/office/drawing/2014/main" id="{5C72AC5B-705A-5BC0-1A33-0EDFAE84D59E}"/>
              </a:ext>
            </a:extLst>
          </p:cNvPr>
          <p:cNvSpPr/>
          <p:nvPr/>
        </p:nvSpPr>
        <p:spPr>
          <a:xfrm>
            <a:off x="5223633" y="332223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db10</a:t>
            </a:r>
          </a:p>
        </p:txBody>
      </p:sp>
      <p:sp>
        <p:nvSpPr>
          <p:cNvPr id="48" name="Can 47">
            <a:extLst>
              <a:ext uri="{FF2B5EF4-FFF2-40B4-BE49-F238E27FC236}">
                <a16:creationId xmlns:a16="http://schemas.microsoft.com/office/drawing/2014/main" id="{728C0339-9CEA-8D67-89B5-B9B4AADF80A4}"/>
              </a:ext>
            </a:extLst>
          </p:cNvPr>
          <p:cNvSpPr/>
          <p:nvPr/>
        </p:nvSpPr>
        <p:spPr>
          <a:xfrm>
            <a:off x="5803646" y="3313426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db12</a:t>
            </a:r>
          </a:p>
        </p:txBody>
      </p:sp>
      <p:sp>
        <p:nvSpPr>
          <p:cNvPr id="49" name="Can 48">
            <a:extLst>
              <a:ext uri="{FF2B5EF4-FFF2-40B4-BE49-F238E27FC236}">
                <a16:creationId xmlns:a16="http://schemas.microsoft.com/office/drawing/2014/main" id="{7D6DED47-4DDE-E5F1-5CCB-573C49E74104}"/>
              </a:ext>
            </a:extLst>
          </p:cNvPr>
          <p:cNvSpPr/>
          <p:nvPr/>
        </p:nvSpPr>
        <p:spPr>
          <a:xfrm>
            <a:off x="6386510" y="3313426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db14</a:t>
            </a:r>
          </a:p>
        </p:txBody>
      </p:sp>
      <p:sp>
        <p:nvSpPr>
          <p:cNvPr id="50" name="Can 49">
            <a:extLst>
              <a:ext uri="{FF2B5EF4-FFF2-40B4-BE49-F238E27FC236}">
                <a16:creationId xmlns:a16="http://schemas.microsoft.com/office/drawing/2014/main" id="{6A0516A5-274A-9697-DFFF-521F651FA955}"/>
              </a:ext>
            </a:extLst>
          </p:cNvPr>
          <p:cNvSpPr/>
          <p:nvPr/>
        </p:nvSpPr>
        <p:spPr>
          <a:xfrm>
            <a:off x="6971775" y="330772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db16</a:t>
            </a:r>
          </a:p>
        </p:txBody>
      </p:sp>
      <p:sp>
        <p:nvSpPr>
          <p:cNvPr id="51" name="Can 50">
            <a:extLst>
              <a:ext uri="{FF2B5EF4-FFF2-40B4-BE49-F238E27FC236}">
                <a16:creationId xmlns:a16="http://schemas.microsoft.com/office/drawing/2014/main" id="{4714FA07-D6FF-EB9F-B43A-A2B2E221A089}"/>
              </a:ext>
            </a:extLst>
          </p:cNvPr>
          <p:cNvSpPr/>
          <p:nvPr/>
        </p:nvSpPr>
        <p:spPr>
          <a:xfrm>
            <a:off x="7552058" y="3317712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jrn4</a:t>
            </a:r>
          </a:p>
        </p:txBody>
      </p:sp>
      <p:sp>
        <p:nvSpPr>
          <p:cNvPr id="145" name="Can 144">
            <a:extLst>
              <a:ext uri="{FF2B5EF4-FFF2-40B4-BE49-F238E27FC236}">
                <a16:creationId xmlns:a16="http://schemas.microsoft.com/office/drawing/2014/main" id="{64F9F9D7-B9FC-427A-8ED9-E746693059B3}"/>
              </a:ext>
            </a:extLst>
          </p:cNvPr>
          <p:cNvSpPr/>
          <p:nvPr/>
        </p:nvSpPr>
        <p:spPr>
          <a:xfrm>
            <a:off x="9331893" y="2260207"/>
            <a:ext cx="493987" cy="591211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46" name="Can 145">
            <a:extLst>
              <a:ext uri="{FF2B5EF4-FFF2-40B4-BE49-F238E27FC236}">
                <a16:creationId xmlns:a16="http://schemas.microsoft.com/office/drawing/2014/main" id="{92E0481D-5C95-2E7A-B6D9-45BB29BE294D}"/>
              </a:ext>
            </a:extLst>
          </p:cNvPr>
          <p:cNvSpPr/>
          <p:nvPr/>
        </p:nvSpPr>
        <p:spPr>
          <a:xfrm>
            <a:off x="9360755" y="3016502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700" b="1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6B45D9C-F726-92A8-B09D-6B6D9CC16D72}"/>
              </a:ext>
            </a:extLst>
          </p:cNvPr>
          <p:cNvSpPr txBox="1"/>
          <p:nvPr/>
        </p:nvSpPr>
        <p:spPr>
          <a:xfrm>
            <a:off x="9793517" y="2427976"/>
            <a:ext cx="1096670" cy="26561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tabLst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FlexVolume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52A130C-4943-8AE6-FF4F-B17EBBF1A93B}"/>
              </a:ext>
            </a:extLst>
          </p:cNvPr>
          <p:cNvSpPr txBox="1"/>
          <p:nvPr/>
        </p:nvSpPr>
        <p:spPr>
          <a:xfrm>
            <a:off x="9793517" y="3013785"/>
            <a:ext cx="1096670" cy="26561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tabLst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LUN</a:t>
            </a:r>
          </a:p>
        </p:txBody>
      </p:sp>
    </p:spTree>
    <p:extLst>
      <p:ext uri="{BB962C8B-B14F-4D97-AF65-F5344CB8AC3E}">
        <p14:creationId xmlns:p14="http://schemas.microsoft.com/office/powerpoint/2010/main" val="26160385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9369BB-FDC9-E549-8A2D-03C2E3DD4E48}"/>
              </a:ext>
            </a:extLst>
          </p:cNvPr>
          <p:cNvCxnSpPr>
            <a:cxnSpLocks/>
          </p:cNvCxnSpPr>
          <p:nvPr/>
        </p:nvCxnSpPr>
        <p:spPr>
          <a:xfrm flipH="1" flipV="1">
            <a:off x="4126921" y="1858799"/>
            <a:ext cx="1041761" cy="370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9E6E13-9C0A-F746-835B-2A4A67C88CCE}"/>
              </a:ext>
            </a:extLst>
          </p:cNvPr>
          <p:cNvCxnSpPr>
            <a:cxnSpLocks/>
          </p:cNvCxnSpPr>
          <p:nvPr/>
        </p:nvCxnSpPr>
        <p:spPr>
          <a:xfrm flipV="1">
            <a:off x="5160708" y="1874567"/>
            <a:ext cx="0" cy="370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AEEE32-4A5A-FA46-82FC-979FE14EB22E}"/>
              </a:ext>
            </a:extLst>
          </p:cNvPr>
          <p:cNvCxnSpPr>
            <a:cxnSpLocks/>
          </p:cNvCxnSpPr>
          <p:nvPr/>
        </p:nvCxnSpPr>
        <p:spPr>
          <a:xfrm flipV="1">
            <a:off x="4118948" y="1858799"/>
            <a:ext cx="1033788" cy="3860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4CD454-2F9B-0841-B993-92D64513570A}"/>
              </a:ext>
            </a:extLst>
          </p:cNvPr>
          <p:cNvCxnSpPr>
            <a:cxnSpLocks/>
          </p:cNvCxnSpPr>
          <p:nvPr/>
        </p:nvCxnSpPr>
        <p:spPr>
          <a:xfrm flipV="1">
            <a:off x="4126920" y="1858799"/>
            <a:ext cx="0" cy="370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CE324-4ECD-914D-89E3-831D8D0D9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DF33C-83BB-F740-A0DF-15900E1A4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" name="FAS8020-3U-HA-Pair-All-Flash.png">
            <a:extLst>
              <a:ext uri="{FF2B5EF4-FFF2-40B4-BE49-F238E27FC236}">
                <a16:creationId xmlns:a16="http://schemas.microsoft.com/office/drawing/2014/main" id="{0DD440D4-DB37-7842-A85C-3D26823F3C1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856" y="1194648"/>
            <a:ext cx="2427888" cy="67991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CB5E52-494D-D246-8F06-BC80D38F2871}"/>
              </a:ext>
            </a:extLst>
          </p:cNvPr>
          <p:cNvSpPr/>
          <p:nvPr/>
        </p:nvSpPr>
        <p:spPr>
          <a:xfrm>
            <a:off x="409926" y="2244803"/>
            <a:ext cx="4056293" cy="21881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37B244-D09F-0E4C-8B47-820D7DCDC12D}"/>
              </a:ext>
            </a:extLst>
          </p:cNvPr>
          <p:cNvSpPr txBox="1"/>
          <p:nvPr/>
        </p:nvSpPr>
        <p:spPr>
          <a:xfrm>
            <a:off x="401954" y="2233226"/>
            <a:ext cx="4064261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800" b="1">
                <a:solidFill>
                  <a:sysClr val="windowText" lastClr="000000"/>
                </a:solidFill>
              </a:rPr>
              <a:t>Node1_Aggr1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10CC7A-E3E7-554A-A709-4C3D28EA0AF3}"/>
              </a:ext>
            </a:extLst>
          </p:cNvPr>
          <p:cNvSpPr/>
          <p:nvPr/>
        </p:nvSpPr>
        <p:spPr>
          <a:xfrm>
            <a:off x="4846472" y="2233226"/>
            <a:ext cx="4056293" cy="21997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06F64B-1F4F-C440-AD9C-BF6B8C98765A}"/>
              </a:ext>
            </a:extLst>
          </p:cNvPr>
          <p:cNvSpPr txBox="1"/>
          <p:nvPr/>
        </p:nvSpPr>
        <p:spPr>
          <a:xfrm>
            <a:off x="4846465" y="2233226"/>
            <a:ext cx="4056265" cy="18387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800" b="1">
                <a:solidFill>
                  <a:sysClr val="windowText" lastClr="000000"/>
                </a:solidFill>
              </a:rPr>
              <a:t>Node2_Aggr1</a:t>
            </a:r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9F98DB44-6305-7D47-8CD7-9BC47A6316E2}"/>
              </a:ext>
            </a:extLst>
          </p:cNvPr>
          <p:cNvSpPr/>
          <p:nvPr/>
        </p:nvSpPr>
        <p:spPr>
          <a:xfrm>
            <a:off x="5180963" y="2509292"/>
            <a:ext cx="493987" cy="1775013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40" name="Title 2">
            <a:extLst>
              <a:ext uri="{FF2B5EF4-FFF2-40B4-BE49-F238E27FC236}">
                <a16:creationId xmlns:a16="http://schemas.microsoft.com/office/drawing/2014/main" id="{BA6F1550-C842-1945-9003-573C4AC2FA9A}"/>
              </a:ext>
            </a:extLst>
          </p:cNvPr>
          <p:cNvSpPr txBox="1">
            <a:spLocks noChangeArrowheads="1"/>
          </p:cNvSpPr>
          <p:nvPr/>
        </p:nvSpPr>
        <p:spPr>
          <a:xfrm>
            <a:off x="194515" y="196134"/>
            <a:ext cx="11446254" cy="584048"/>
          </a:xfrm>
          <a:prstGeom prst="rect">
            <a:avLst/>
          </a:prstGeom>
        </p:spPr>
        <p:txBody>
          <a:bodyPr vert="horz" wrap="square" lIns="91497" tIns="45749" rIns="91497" bIns="45749" rtlCol="0" anchor="b">
            <a:noAutofit/>
          </a:bodyPr>
          <a:lstStyle>
            <a:lvl1pPr algn="l" defTabSz="91521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2999"/>
              <a:t>Epic Aggregate, Volume, LUN layout</a:t>
            </a:r>
          </a:p>
        </p:txBody>
      </p:sp>
      <p:sp>
        <p:nvSpPr>
          <p:cNvPr id="67" name="Can 66">
            <a:extLst>
              <a:ext uri="{FF2B5EF4-FFF2-40B4-BE49-F238E27FC236}">
                <a16:creationId xmlns:a16="http://schemas.microsoft.com/office/drawing/2014/main" id="{7B6419F5-2CF6-4B41-AF49-4A78AE71C7FC}"/>
              </a:ext>
            </a:extLst>
          </p:cNvPr>
          <p:cNvSpPr/>
          <p:nvPr/>
        </p:nvSpPr>
        <p:spPr>
          <a:xfrm>
            <a:off x="730142" y="2513478"/>
            <a:ext cx="493987" cy="1769411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46560223-BD91-AF4E-8AEF-9F58C023E125}"/>
              </a:ext>
            </a:extLst>
          </p:cNvPr>
          <p:cNvSpPr/>
          <p:nvPr/>
        </p:nvSpPr>
        <p:spPr>
          <a:xfrm>
            <a:off x="772812" y="283979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db01</a:t>
            </a:r>
          </a:p>
        </p:txBody>
      </p:sp>
      <p:sp>
        <p:nvSpPr>
          <p:cNvPr id="81" name="Can 80">
            <a:extLst>
              <a:ext uri="{FF2B5EF4-FFF2-40B4-BE49-F238E27FC236}">
                <a16:creationId xmlns:a16="http://schemas.microsoft.com/office/drawing/2014/main" id="{8D02F1A4-3850-6B46-AE6A-B1F1B4243CFE}"/>
              </a:ext>
            </a:extLst>
          </p:cNvPr>
          <p:cNvSpPr/>
          <p:nvPr/>
        </p:nvSpPr>
        <p:spPr>
          <a:xfrm>
            <a:off x="5767295" y="2509292"/>
            <a:ext cx="493987" cy="1775013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86" name="Can 85">
            <a:extLst>
              <a:ext uri="{FF2B5EF4-FFF2-40B4-BE49-F238E27FC236}">
                <a16:creationId xmlns:a16="http://schemas.microsoft.com/office/drawing/2014/main" id="{A298836A-7854-9441-A2D8-F77760A74CB2}"/>
              </a:ext>
            </a:extLst>
          </p:cNvPr>
          <p:cNvSpPr/>
          <p:nvPr/>
        </p:nvSpPr>
        <p:spPr>
          <a:xfrm>
            <a:off x="1316474" y="2513477"/>
            <a:ext cx="493987" cy="1769411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95" name="Can 94">
            <a:extLst>
              <a:ext uri="{FF2B5EF4-FFF2-40B4-BE49-F238E27FC236}">
                <a16:creationId xmlns:a16="http://schemas.microsoft.com/office/drawing/2014/main" id="{9C1FC30A-63BF-2C48-B197-E3367B50B8B3}"/>
              </a:ext>
            </a:extLst>
          </p:cNvPr>
          <p:cNvSpPr/>
          <p:nvPr/>
        </p:nvSpPr>
        <p:spPr>
          <a:xfrm>
            <a:off x="6351107" y="2508820"/>
            <a:ext cx="493987" cy="1775013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1FDB4585-12B3-6045-99F4-CAE61FFDF777}"/>
              </a:ext>
            </a:extLst>
          </p:cNvPr>
          <p:cNvSpPr/>
          <p:nvPr/>
        </p:nvSpPr>
        <p:spPr>
          <a:xfrm>
            <a:off x="1900286" y="2512669"/>
            <a:ext cx="493987" cy="1774572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09" name="Can 108">
            <a:extLst>
              <a:ext uri="{FF2B5EF4-FFF2-40B4-BE49-F238E27FC236}">
                <a16:creationId xmlns:a16="http://schemas.microsoft.com/office/drawing/2014/main" id="{32BC410F-20EA-794E-8571-E3B0A98723FB}"/>
              </a:ext>
            </a:extLst>
          </p:cNvPr>
          <p:cNvSpPr/>
          <p:nvPr/>
        </p:nvSpPr>
        <p:spPr>
          <a:xfrm>
            <a:off x="6937439" y="2508348"/>
            <a:ext cx="493987" cy="1775013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14" name="Can 113">
            <a:extLst>
              <a:ext uri="{FF2B5EF4-FFF2-40B4-BE49-F238E27FC236}">
                <a16:creationId xmlns:a16="http://schemas.microsoft.com/office/drawing/2014/main" id="{EB91A3DD-4C95-9D48-9887-F6B6B4154C8E}"/>
              </a:ext>
            </a:extLst>
          </p:cNvPr>
          <p:cNvSpPr/>
          <p:nvPr/>
        </p:nvSpPr>
        <p:spPr>
          <a:xfrm>
            <a:off x="2486618" y="2512197"/>
            <a:ext cx="493987" cy="1774572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23" name="Can 122">
            <a:extLst>
              <a:ext uri="{FF2B5EF4-FFF2-40B4-BE49-F238E27FC236}">
                <a16:creationId xmlns:a16="http://schemas.microsoft.com/office/drawing/2014/main" id="{9D2BCC23-A578-4846-8E08-BAEBDB311BF0}"/>
              </a:ext>
            </a:extLst>
          </p:cNvPr>
          <p:cNvSpPr/>
          <p:nvPr/>
        </p:nvSpPr>
        <p:spPr>
          <a:xfrm>
            <a:off x="7509437" y="2507876"/>
            <a:ext cx="493987" cy="1775013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64B5753A-1BD2-C146-8712-54967AB3944E}"/>
              </a:ext>
            </a:extLst>
          </p:cNvPr>
          <p:cNvSpPr/>
          <p:nvPr/>
        </p:nvSpPr>
        <p:spPr>
          <a:xfrm>
            <a:off x="8094428" y="2507877"/>
            <a:ext cx="493987" cy="783938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7451395-86BC-1A4C-AFAD-494C49147B13}"/>
              </a:ext>
            </a:extLst>
          </p:cNvPr>
          <p:cNvSpPr txBox="1"/>
          <p:nvPr/>
        </p:nvSpPr>
        <p:spPr>
          <a:xfrm>
            <a:off x="744285" y="2654127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db01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2B2360B-332F-4D4C-B35C-087CB9EE21EB}"/>
              </a:ext>
            </a:extLst>
          </p:cNvPr>
          <p:cNvSpPr txBox="1"/>
          <p:nvPr/>
        </p:nvSpPr>
        <p:spPr>
          <a:xfrm>
            <a:off x="1329629" y="2641984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db03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40E927A-F236-4F4E-8ABD-A2C999F483FD}"/>
              </a:ext>
            </a:extLst>
          </p:cNvPr>
          <p:cNvSpPr txBox="1"/>
          <p:nvPr/>
        </p:nvSpPr>
        <p:spPr>
          <a:xfrm>
            <a:off x="1911113" y="2641984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db05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F624F2D-74E6-9B4E-8896-08F2E230DB1E}"/>
              </a:ext>
            </a:extLst>
          </p:cNvPr>
          <p:cNvSpPr txBox="1"/>
          <p:nvPr/>
        </p:nvSpPr>
        <p:spPr>
          <a:xfrm>
            <a:off x="2496457" y="2629841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db07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640F976-AC6C-1843-8B14-514CA07EC351}"/>
              </a:ext>
            </a:extLst>
          </p:cNvPr>
          <p:cNvSpPr txBox="1"/>
          <p:nvPr/>
        </p:nvSpPr>
        <p:spPr>
          <a:xfrm>
            <a:off x="5180963" y="2651776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db02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A8E6A89-9986-6049-A3CA-48583C0459BA}"/>
              </a:ext>
            </a:extLst>
          </p:cNvPr>
          <p:cNvSpPr txBox="1"/>
          <p:nvPr/>
        </p:nvSpPr>
        <p:spPr>
          <a:xfrm>
            <a:off x="5766307" y="2639633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db04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0C1245F-BB06-9645-AF34-101D10E4F0F4}"/>
              </a:ext>
            </a:extLst>
          </p:cNvPr>
          <p:cNvSpPr txBox="1"/>
          <p:nvPr/>
        </p:nvSpPr>
        <p:spPr>
          <a:xfrm>
            <a:off x="6347791" y="2639633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db06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62E8E58-76E8-C348-B80A-9E239D0D6E09}"/>
              </a:ext>
            </a:extLst>
          </p:cNvPr>
          <p:cNvSpPr txBox="1"/>
          <p:nvPr/>
        </p:nvSpPr>
        <p:spPr>
          <a:xfrm>
            <a:off x="6933135" y="2627490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db08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9623B9F5-685A-6C4E-AB3A-576BA6B24C79}"/>
              </a:ext>
            </a:extLst>
          </p:cNvPr>
          <p:cNvSpPr txBox="1"/>
          <p:nvPr/>
        </p:nvSpPr>
        <p:spPr>
          <a:xfrm>
            <a:off x="7510563" y="2627490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jrn02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F8D76A9-7EF5-554A-A5D6-29967828AE33}"/>
              </a:ext>
            </a:extLst>
          </p:cNvPr>
          <p:cNvSpPr txBox="1"/>
          <p:nvPr/>
        </p:nvSpPr>
        <p:spPr>
          <a:xfrm>
            <a:off x="8095907" y="2615347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inst2</a:t>
            </a:r>
          </a:p>
        </p:txBody>
      </p:sp>
      <p:sp>
        <p:nvSpPr>
          <p:cNvPr id="69" name="Can 68">
            <a:extLst>
              <a:ext uri="{FF2B5EF4-FFF2-40B4-BE49-F238E27FC236}">
                <a16:creationId xmlns:a16="http://schemas.microsoft.com/office/drawing/2014/main" id="{39D6FC5D-3042-6449-8A24-7C56446E6670}"/>
              </a:ext>
            </a:extLst>
          </p:cNvPr>
          <p:cNvSpPr/>
          <p:nvPr/>
        </p:nvSpPr>
        <p:spPr>
          <a:xfrm>
            <a:off x="1353607" y="283885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db03</a:t>
            </a:r>
          </a:p>
        </p:txBody>
      </p:sp>
      <p:sp>
        <p:nvSpPr>
          <p:cNvPr id="70" name="Can 69">
            <a:extLst>
              <a:ext uri="{FF2B5EF4-FFF2-40B4-BE49-F238E27FC236}">
                <a16:creationId xmlns:a16="http://schemas.microsoft.com/office/drawing/2014/main" id="{D37D10D2-33C0-214D-94A4-06D2C8E20CFF}"/>
              </a:ext>
            </a:extLst>
          </p:cNvPr>
          <p:cNvSpPr/>
          <p:nvPr/>
        </p:nvSpPr>
        <p:spPr>
          <a:xfrm>
            <a:off x="1942020" y="2841127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db5</a:t>
            </a:r>
          </a:p>
        </p:txBody>
      </p:sp>
      <p:sp>
        <p:nvSpPr>
          <p:cNvPr id="71" name="Can 70">
            <a:extLst>
              <a:ext uri="{FF2B5EF4-FFF2-40B4-BE49-F238E27FC236}">
                <a16:creationId xmlns:a16="http://schemas.microsoft.com/office/drawing/2014/main" id="{53753608-22E1-F84F-86BB-31CD50CE59D3}"/>
              </a:ext>
            </a:extLst>
          </p:cNvPr>
          <p:cNvSpPr/>
          <p:nvPr/>
        </p:nvSpPr>
        <p:spPr>
          <a:xfrm>
            <a:off x="2527338" y="283885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db7</a:t>
            </a:r>
          </a:p>
        </p:txBody>
      </p:sp>
      <p:sp>
        <p:nvSpPr>
          <p:cNvPr id="151" name="Can 150">
            <a:extLst>
              <a:ext uri="{FF2B5EF4-FFF2-40B4-BE49-F238E27FC236}">
                <a16:creationId xmlns:a16="http://schemas.microsoft.com/office/drawing/2014/main" id="{6F0D65DD-7573-8E4C-A068-F8608ABC8B5F}"/>
              </a:ext>
            </a:extLst>
          </p:cNvPr>
          <p:cNvSpPr/>
          <p:nvPr/>
        </p:nvSpPr>
        <p:spPr>
          <a:xfrm>
            <a:off x="3078528" y="2509968"/>
            <a:ext cx="493987" cy="1774572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0D25399-F49B-6C45-99FE-362028206956}"/>
              </a:ext>
            </a:extLst>
          </p:cNvPr>
          <p:cNvSpPr txBox="1"/>
          <p:nvPr/>
        </p:nvSpPr>
        <p:spPr>
          <a:xfrm>
            <a:off x="3073885" y="2629841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jrn1</a:t>
            </a:r>
          </a:p>
        </p:txBody>
      </p:sp>
      <p:sp>
        <p:nvSpPr>
          <p:cNvPr id="152" name="Can 151">
            <a:extLst>
              <a:ext uri="{FF2B5EF4-FFF2-40B4-BE49-F238E27FC236}">
                <a16:creationId xmlns:a16="http://schemas.microsoft.com/office/drawing/2014/main" id="{82FFABFD-1DA7-6041-B4AB-205804E2786E}"/>
              </a:ext>
            </a:extLst>
          </p:cNvPr>
          <p:cNvSpPr/>
          <p:nvPr/>
        </p:nvSpPr>
        <p:spPr>
          <a:xfrm>
            <a:off x="3676328" y="2511443"/>
            <a:ext cx="493987" cy="806269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8FE3607-7417-1B40-8713-D3B3DA6FFECE}"/>
              </a:ext>
            </a:extLst>
          </p:cNvPr>
          <p:cNvSpPr txBox="1"/>
          <p:nvPr/>
        </p:nvSpPr>
        <p:spPr>
          <a:xfrm>
            <a:off x="3659229" y="2617698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inst1</a:t>
            </a:r>
          </a:p>
        </p:txBody>
      </p:sp>
      <p:sp>
        <p:nvSpPr>
          <p:cNvPr id="78" name="Can 77">
            <a:extLst>
              <a:ext uri="{FF2B5EF4-FFF2-40B4-BE49-F238E27FC236}">
                <a16:creationId xmlns:a16="http://schemas.microsoft.com/office/drawing/2014/main" id="{0EB8ECB7-588C-5440-BF7F-449ABA154141}"/>
              </a:ext>
            </a:extLst>
          </p:cNvPr>
          <p:cNvSpPr/>
          <p:nvPr/>
        </p:nvSpPr>
        <p:spPr>
          <a:xfrm>
            <a:off x="3125114" y="2835744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jrn1</a:t>
            </a:r>
          </a:p>
        </p:txBody>
      </p:sp>
      <p:sp>
        <p:nvSpPr>
          <p:cNvPr id="80" name="Can 79">
            <a:extLst>
              <a:ext uri="{FF2B5EF4-FFF2-40B4-BE49-F238E27FC236}">
                <a16:creationId xmlns:a16="http://schemas.microsoft.com/office/drawing/2014/main" id="{4BA81D69-DF15-3144-91F7-EA7DE0D45A5E}"/>
              </a:ext>
            </a:extLst>
          </p:cNvPr>
          <p:cNvSpPr/>
          <p:nvPr/>
        </p:nvSpPr>
        <p:spPr>
          <a:xfrm>
            <a:off x="3713075" y="283885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inst1</a:t>
            </a:r>
          </a:p>
        </p:txBody>
      </p:sp>
      <p:sp>
        <p:nvSpPr>
          <p:cNvPr id="36" name="Can 35">
            <a:extLst>
              <a:ext uri="{FF2B5EF4-FFF2-40B4-BE49-F238E27FC236}">
                <a16:creationId xmlns:a16="http://schemas.microsoft.com/office/drawing/2014/main" id="{B7719D0C-8936-A340-B13F-DA79AC0B7755}"/>
              </a:ext>
            </a:extLst>
          </p:cNvPr>
          <p:cNvSpPr/>
          <p:nvPr/>
        </p:nvSpPr>
        <p:spPr>
          <a:xfrm>
            <a:off x="5223633" y="284027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</a:t>
            </a:r>
          </a:p>
        </p:txBody>
      </p:sp>
      <p:sp>
        <p:nvSpPr>
          <p:cNvPr id="45" name="Can 44">
            <a:extLst>
              <a:ext uri="{FF2B5EF4-FFF2-40B4-BE49-F238E27FC236}">
                <a16:creationId xmlns:a16="http://schemas.microsoft.com/office/drawing/2014/main" id="{3DAE3302-08CA-5643-9C18-FB2ABC1B229A}"/>
              </a:ext>
            </a:extLst>
          </p:cNvPr>
          <p:cNvSpPr/>
          <p:nvPr/>
        </p:nvSpPr>
        <p:spPr>
          <a:xfrm>
            <a:off x="5803646" y="2831458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db4</a:t>
            </a:r>
          </a:p>
        </p:txBody>
      </p:sp>
      <p:sp>
        <p:nvSpPr>
          <p:cNvPr id="53" name="Can 52">
            <a:extLst>
              <a:ext uri="{FF2B5EF4-FFF2-40B4-BE49-F238E27FC236}">
                <a16:creationId xmlns:a16="http://schemas.microsoft.com/office/drawing/2014/main" id="{A332B438-F3B7-424E-8418-745DC1CA5AE8}"/>
              </a:ext>
            </a:extLst>
          </p:cNvPr>
          <p:cNvSpPr/>
          <p:nvPr/>
        </p:nvSpPr>
        <p:spPr>
          <a:xfrm>
            <a:off x="6386510" y="2831458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db6</a:t>
            </a:r>
          </a:p>
        </p:txBody>
      </p:sp>
      <p:sp>
        <p:nvSpPr>
          <p:cNvPr id="61" name="Can 60">
            <a:extLst>
              <a:ext uri="{FF2B5EF4-FFF2-40B4-BE49-F238E27FC236}">
                <a16:creationId xmlns:a16="http://schemas.microsoft.com/office/drawing/2014/main" id="{ED948A82-E0D9-CE4A-9185-F4A5B05D16C8}"/>
              </a:ext>
            </a:extLst>
          </p:cNvPr>
          <p:cNvSpPr/>
          <p:nvPr/>
        </p:nvSpPr>
        <p:spPr>
          <a:xfrm>
            <a:off x="6971775" y="282576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db8</a:t>
            </a:r>
          </a:p>
        </p:txBody>
      </p:sp>
      <p:sp>
        <p:nvSpPr>
          <p:cNvPr id="77" name="Can 76">
            <a:extLst>
              <a:ext uri="{FF2B5EF4-FFF2-40B4-BE49-F238E27FC236}">
                <a16:creationId xmlns:a16="http://schemas.microsoft.com/office/drawing/2014/main" id="{0E068198-35FE-7249-936E-D9B852AD72A0}"/>
              </a:ext>
            </a:extLst>
          </p:cNvPr>
          <p:cNvSpPr/>
          <p:nvPr/>
        </p:nvSpPr>
        <p:spPr>
          <a:xfrm>
            <a:off x="7552058" y="2835744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jrn2</a:t>
            </a:r>
          </a:p>
        </p:txBody>
      </p:sp>
      <p:sp>
        <p:nvSpPr>
          <p:cNvPr id="79" name="Can 78">
            <a:extLst>
              <a:ext uri="{FF2B5EF4-FFF2-40B4-BE49-F238E27FC236}">
                <a16:creationId xmlns:a16="http://schemas.microsoft.com/office/drawing/2014/main" id="{9F437638-3C7D-4D49-91AD-5B9424C1BDD6}"/>
              </a:ext>
            </a:extLst>
          </p:cNvPr>
          <p:cNvSpPr/>
          <p:nvPr/>
        </p:nvSpPr>
        <p:spPr>
          <a:xfrm>
            <a:off x="8136408" y="281773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inst2</a:t>
            </a:r>
          </a:p>
        </p:txBody>
      </p:sp>
      <p:sp>
        <p:nvSpPr>
          <p:cNvPr id="124" name="Title 2">
            <a:extLst>
              <a:ext uri="{FF2B5EF4-FFF2-40B4-BE49-F238E27FC236}">
                <a16:creationId xmlns:a16="http://schemas.microsoft.com/office/drawing/2014/main" id="{FBC34B88-8F13-A745-9CD8-820F14F4448B}"/>
              </a:ext>
            </a:extLst>
          </p:cNvPr>
          <p:cNvSpPr txBox="1">
            <a:spLocks noChangeArrowheads="1"/>
          </p:cNvSpPr>
          <p:nvPr/>
        </p:nvSpPr>
        <p:spPr>
          <a:xfrm>
            <a:off x="6624620" y="1125332"/>
            <a:ext cx="4678587" cy="713439"/>
          </a:xfrm>
          <a:prstGeom prst="rect">
            <a:avLst/>
          </a:prstGeom>
        </p:spPr>
        <p:txBody>
          <a:bodyPr vert="horz" wrap="square" lIns="91497" tIns="45749" rIns="91497" bIns="45749" rtlCol="0" anchor="b">
            <a:noAutofit/>
          </a:bodyPr>
          <a:lstStyle>
            <a:lvl1pPr algn="l" defTabSz="91521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1400"/>
              <a:t>Each of volumes below are presented to a single Epic instance like prod, report or dr. 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19B1F7A6-4D72-3719-1CC2-FBE7608E9361}"/>
              </a:ext>
            </a:extLst>
          </p:cNvPr>
          <p:cNvSpPr/>
          <p:nvPr/>
        </p:nvSpPr>
        <p:spPr>
          <a:xfrm>
            <a:off x="772812" y="3321767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db09</a:t>
            </a:r>
          </a:p>
        </p:txBody>
      </p:sp>
      <p:sp>
        <p:nvSpPr>
          <p:cNvPr id="35" name="Can 34">
            <a:extLst>
              <a:ext uri="{FF2B5EF4-FFF2-40B4-BE49-F238E27FC236}">
                <a16:creationId xmlns:a16="http://schemas.microsoft.com/office/drawing/2014/main" id="{28FA195D-307D-8798-E125-671423F3B004}"/>
              </a:ext>
            </a:extLst>
          </p:cNvPr>
          <p:cNvSpPr/>
          <p:nvPr/>
        </p:nvSpPr>
        <p:spPr>
          <a:xfrm>
            <a:off x="1353607" y="3320823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db11</a:t>
            </a:r>
          </a:p>
        </p:txBody>
      </p:sp>
      <p:sp>
        <p:nvSpPr>
          <p:cNvPr id="37" name="Can 36">
            <a:extLst>
              <a:ext uri="{FF2B5EF4-FFF2-40B4-BE49-F238E27FC236}">
                <a16:creationId xmlns:a16="http://schemas.microsoft.com/office/drawing/2014/main" id="{0C200DD9-A70B-86BC-29F1-6B6586AD2BF6}"/>
              </a:ext>
            </a:extLst>
          </p:cNvPr>
          <p:cNvSpPr/>
          <p:nvPr/>
        </p:nvSpPr>
        <p:spPr>
          <a:xfrm>
            <a:off x="1942020" y="332309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db13</a:t>
            </a:r>
          </a:p>
        </p:txBody>
      </p:sp>
      <p:sp>
        <p:nvSpPr>
          <p:cNvPr id="38" name="Can 37">
            <a:extLst>
              <a:ext uri="{FF2B5EF4-FFF2-40B4-BE49-F238E27FC236}">
                <a16:creationId xmlns:a16="http://schemas.microsoft.com/office/drawing/2014/main" id="{EFC0B2B5-36E5-242D-4A4C-A5630F204156}"/>
              </a:ext>
            </a:extLst>
          </p:cNvPr>
          <p:cNvSpPr/>
          <p:nvPr/>
        </p:nvSpPr>
        <p:spPr>
          <a:xfrm>
            <a:off x="2527338" y="3320823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db15</a:t>
            </a:r>
          </a:p>
        </p:txBody>
      </p:sp>
      <p:sp>
        <p:nvSpPr>
          <p:cNvPr id="44" name="Can 43">
            <a:extLst>
              <a:ext uri="{FF2B5EF4-FFF2-40B4-BE49-F238E27FC236}">
                <a16:creationId xmlns:a16="http://schemas.microsoft.com/office/drawing/2014/main" id="{E1AE123C-02CD-081C-AFDE-F63D20BA83A2}"/>
              </a:ext>
            </a:extLst>
          </p:cNvPr>
          <p:cNvSpPr/>
          <p:nvPr/>
        </p:nvSpPr>
        <p:spPr>
          <a:xfrm>
            <a:off x="3125114" y="3317712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jrn3</a:t>
            </a:r>
          </a:p>
        </p:txBody>
      </p:sp>
      <p:sp>
        <p:nvSpPr>
          <p:cNvPr id="47" name="Can 46">
            <a:extLst>
              <a:ext uri="{FF2B5EF4-FFF2-40B4-BE49-F238E27FC236}">
                <a16:creationId xmlns:a16="http://schemas.microsoft.com/office/drawing/2014/main" id="{5C72AC5B-705A-5BC0-1A33-0EDFAE84D59E}"/>
              </a:ext>
            </a:extLst>
          </p:cNvPr>
          <p:cNvSpPr/>
          <p:nvPr/>
        </p:nvSpPr>
        <p:spPr>
          <a:xfrm>
            <a:off x="5223633" y="332223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db10</a:t>
            </a:r>
          </a:p>
        </p:txBody>
      </p:sp>
      <p:sp>
        <p:nvSpPr>
          <p:cNvPr id="48" name="Can 47">
            <a:extLst>
              <a:ext uri="{FF2B5EF4-FFF2-40B4-BE49-F238E27FC236}">
                <a16:creationId xmlns:a16="http://schemas.microsoft.com/office/drawing/2014/main" id="{728C0339-9CEA-8D67-89B5-B9B4AADF80A4}"/>
              </a:ext>
            </a:extLst>
          </p:cNvPr>
          <p:cNvSpPr/>
          <p:nvPr/>
        </p:nvSpPr>
        <p:spPr>
          <a:xfrm>
            <a:off x="5803646" y="3313426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db12</a:t>
            </a:r>
          </a:p>
        </p:txBody>
      </p:sp>
      <p:sp>
        <p:nvSpPr>
          <p:cNvPr id="49" name="Can 48">
            <a:extLst>
              <a:ext uri="{FF2B5EF4-FFF2-40B4-BE49-F238E27FC236}">
                <a16:creationId xmlns:a16="http://schemas.microsoft.com/office/drawing/2014/main" id="{7D6DED47-4DDE-E5F1-5CCB-573C49E74104}"/>
              </a:ext>
            </a:extLst>
          </p:cNvPr>
          <p:cNvSpPr/>
          <p:nvPr/>
        </p:nvSpPr>
        <p:spPr>
          <a:xfrm>
            <a:off x="6386510" y="3313426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db14</a:t>
            </a:r>
          </a:p>
        </p:txBody>
      </p:sp>
      <p:sp>
        <p:nvSpPr>
          <p:cNvPr id="50" name="Can 49">
            <a:extLst>
              <a:ext uri="{FF2B5EF4-FFF2-40B4-BE49-F238E27FC236}">
                <a16:creationId xmlns:a16="http://schemas.microsoft.com/office/drawing/2014/main" id="{6A0516A5-274A-9697-DFFF-521F651FA955}"/>
              </a:ext>
            </a:extLst>
          </p:cNvPr>
          <p:cNvSpPr/>
          <p:nvPr/>
        </p:nvSpPr>
        <p:spPr>
          <a:xfrm>
            <a:off x="6971775" y="330772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db16</a:t>
            </a:r>
          </a:p>
        </p:txBody>
      </p:sp>
      <p:sp>
        <p:nvSpPr>
          <p:cNvPr id="51" name="Can 50">
            <a:extLst>
              <a:ext uri="{FF2B5EF4-FFF2-40B4-BE49-F238E27FC236}">
                <a16:creationId xmlns:a16="http://schemas.microsoft.com/office/drawing/2014/main" id="{4714FA07-D6FF-EB9F-B43A-A2B2E221A089}"/>
              </a:ext>
            </a:extLst>
          </p:cNvPr>
          <p:cNvSpPr/>
          <p:nvPr/>
        </p:nvSpPr>
        <p:spPr>
          <a:xfrm>
            <a:off x="7552058" y="3317712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jrn4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4CA471D8-F704-3645-C969-CBD7175773DA}"/>
              </a:ext>
            </a:extLst>
          </p:cNvPr>
          <p:cNvSpPr/>
          <p:nvPr/>
        </p:nvSpPr>
        <p:spPr>
          <a:xfrm>
            <a:off x="772812" y="379566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db17</a:t>
            </a:r>
          </a:p>
        </p:txBody>
      </p:sp>
      <p:sp>
        <p:nvSpPr>
          <p:cNvPr id="87" name="Can 86">
            <a:extLst>
              <a:ext uri="{FF2B5EF4-FFF2-40B4-BE49-F238E27FC236}">
                <a16:creationId xmlns:a16="http://schemas.microsoft.com/office/drawing/2014/main" id="{16376A07-ED06-82F9-9F2F-D08FD4F08FD2}"/>
              </a:ext>
            </a:extLst>
          </p:cNvPr>
          <p:cNvSpPr/>
          <p:nvPr/>
        </p:nvSpPr>
        <p:spPr>
          <a:xfrm>
            <a:off x="1353607" y="3794717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db19</a:t>
            </a:r>
          </a:p>
        </p:txBody>
      </p:sp>
      <p:sp>
        <p:nvSpPr>
          <p:cNvPr id="88" name="Can 87">
            <a:extLst>
              <a:ext uri="{FF2B5EF4-FFF2-40B4-BE49-F238E27FC236}">
                <a16:creationId xmlns:a16="http://schemas.microsoft.com/office/drawing/2014/main" id="{F9FEFD57-897F-1D78-E768-4091DBC72F39}"/>
              </a:ext>
            </a:extLst>
          </p:cNvPr>
          <p:cNvSpPr/>
          <p:nvPr/>
        </p:nvSpPr>
        <p:spPr>
          <a:xfrm>
            <a:off x="1942020" y="379698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db21</a:t>
            </a:r>
          </a:p>
        </p:txBody>
      </p:sp>
      <p:sp>
        <p:nvSpPr>
          <p:cNvPr id="89" name="Can 88">
            <a:extLst>
              <a:ext uri="{FF2B5EF4-FFF2-40B4-BE49-F238E27FC236}">
                <a16:creationId xmlns:a16="http://schemas.microsoft.com/office/drawing/2014/main" id="{DAB8EEEE-FB0B-FF43-F872-452E396511F8}"/>
              </a:ext>
            </a:extLst>
          </p:cNvPr>
          <p:cNvSpPr/>
          <p:nvPr/>
        </p:nvSpPr>
        <p:spPr>
          <a:xfrm>
            <a:off x="2527338" y="3794717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db23</a:t>
            </a:r>
          </a:p>
        </p:txBody>
      </p:sp>
      <p:sp>
        <p:nvSpPr>
          <p:cNvPr id="94" name="Can 93">
            <a:extLst>
              <a:ext uri="{FF2B5EF4-FFF2-40B4-BE49-F238E27FC236}">
                <a16:creationId xmlns:a16="http://schemas.microsoft.com/office/drawing/2014/main" id="{7CA7AB68-0C06-A599-4104-B9C01B0910F7}"/>
              </a:ext>
            </a:extLst>
          </p:cNvPr>
          <p:cNvSpPr/>
          <p:nvPr/>
        </p:nvSpPr>
        <p:spPr>
          <a:xfrm>
            <a:off x="3125114" y="3791606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jrn5</a:t>
            </a:r>
          </a:p>
        </p:txBody>
      </p:sp>
      <p:sp>
        <p:nvSpPr>
          <p:cNvPr id="97" name="Can 96">
            <a:extLst>
              <a:ext uri="{FF2B5EF4-FFF2-40B4-BE49-F238E27FC236}">
                <a16:creationId xmlns:a16="http://schemas.microsoft.com/office/drawing/2014/main" id="{5BBAB708-6895-422E-BA0F-0895B42E916B}"/>
              </a:ext>
            </a:extLst>
          </p:cNvPr>
          <p:cNvSpPr/>
          <p:nvPr/>
        </p:nvSpPr>
        <p:spPr>
          <a:xfrm>
            <a:off x="5223633" y="3796133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db18</a:t>
            </a:r>
          </a:p>
        </p:txBody>
      </p:sp>
      <p:sp>
        <p:nvSpPr>
          <p:cNvPr id="98" name="Can 97">
            <a:extLst>
              <a:ext uri="{FF2B5EF4-FFF2-40B4-BE49-F238E27FC236}">
                <a16:creationId xmlns:a16="http://schemas.microsoft.com/office/drawing/2014/main" id="{60892AEE-26E9-8798-B522-F9A981B084CF}"/>
              </a:ext>
            </a:extLst>
          </p:cNvPr>
          <p:cNvSpPr/>
          <p:nvPr/>
        </p:nvSpPr>
        <p:spPr>
          <a:xfrm>
            <a:off x="5803646" y="3787320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db20</a:t>
            </a:r>
          </a:p>
        </p:txBody>
      </p:sp>
      <p:sp>
        <p:nvSpPr>
          <p:cNvPr id="99" name="Can 98">
            <a:extLst>
              <a:ext uri="{FF2B5EF4-FFF2-40B4-BE49-F238E27FC236}">
                <a16:creationId xmlns:a16="http://schemas.microsoft.com/office/drawing/2014/main" id="{FB1CE0D2-CAB8-1E43-C2A7-019526B8B088}"/>
              </a:ext>
            </a:extLst>
          </p:cNvPr>
          <p:cNvSpPr/>
          <p:nvPr/>
        </p:nvSpPr>
        <p:spPr>
          <a:xfrm>
            <a:off x="6386510" y="3787320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db22</a:t>
            </a:r>
          </a:p>
        </p:txBody>
      </p:sp>
      <p:sp>
        <p:nvSpPr>
          <p:cNvPr id="101" name="Can 100">
            <a:extLst>
              <a:ext uri="{FF2B5EF4-FFF2-40B4-BE49-F238E27FC236}">
                <a16:creationId xmlns:a16="http://schemas.microsoft.com/office/drawing/2014/main" id="{AB531521-759F-0FBE-C773-AF78DC03F034}"/>
              </a:ext>
            </a:extLst>
          </p:cNvPr>
          <p:cNvSpPr/>
          <p:nvPr/>
        </p:nvSpPr>
        <p:spPr>
          <a:xfrm>
            <a:off x="6971775" y="3781623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db24</a:t>
            </a:r>
          </a:p>
        </p:txBody>
      </p:sp>
      <p:sp>
        <p:nvSpPr>
          <p:cNvPr id="102" name="Can 101">
            <a:extLst>
              <a:ext uri="{FF2B5EF4-FFF2-40B4-BE49-F238E27FC236}">
                <a16:creationId xmlns:a16="http://schemas.microsoft.com/office/drawing/2014/main" id="{40276F87-F78F-9FBB-AC3E-1DDF893854ED}"/>
              </a:ext>
            </a:extLst>
          </p:cNvPr>
          <p:cNvSpPr/>
          <p:nvPr/>
        </p:nvSpPr>
        <p:spPr>
          <a:xfrm>
            <a:off x="7552058" y="3791606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jrn6</a:t>
            </a:r>
          </a:p>
        </p:txBody>
      </p:sp>
      <p:sp>
        <p:nvSpPr>
          <p:cNvPr id="145" name="Can 144">
            <a:extLst>
              <a:ext uri="{FF2B5EF4-FFF2-40B4-BE49-F238E27FC236}">
                <a16:creationId xmlns:a16="http://schemas.microsoft.com/office/drawing/2014/main" id="{64F9F9D7-B9FC-427A-8ED9-E746693059B3}"/>
              </a:ext>
            </a:extLst>
          </p:cNvPr>
          <p:cNvSpPr/>
          <p:nvPr/>
        </p:nvSpPr>
        <p:spPr>
          <a:xfrm>
            <a:off x="9331893" y="2260207"/>
            <a:ext cx="493987" cy="591211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46" name="Can 145">
            <a:extLst>
              <a:ext uri="{FF2B5EF4-FFF2-40B4-BE49-F238E27FC236}">
                <a16:creationId xmlns:a16="http://schemas.microsoft.com/office/drawing/2014/main" id="{92E0481D-5C95-2E7A-B6D9-45BB29BE294D}"/>
              </a:ext>
            </a:extLst>
          </p:cNvPr>
          <p:cNvSpPr/>
          <p:nvPr/>
        </p:nvSpPr>
        <p:spPr>
          <a:xfrm>
            <a:off x="9360755" y="3016502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700" b="1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6B45D9C-F726-92A8-B09D-6B6D9CC16D72}"/>
              </a:ext>
            </a:extLst>
          </p:cNvPr>
          <p:cNvSpPr txBox="1"/>
          <p:nvPr/>
        </p:nvSpPr>
        <p:spPr>
          <a:xfrm>
            <a:off x="9793517" y="2427976"/>
            <a:ext cx="1096670" cy="26561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tabLst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FlexVolume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52A130C-4943-8AE6-FF4F-B17EBBF1A93B}"/>
              </a:ext>
            </a:extLst>
          </p:cNvPr>
          <p:cNvSpPr txBox="1"/>
          <p:nvPr/>
        </p:nvSpPr>
        <p:spPr>
          <a:xfrm>
            <a:off x="9793517" y="3013785"/>
            <a:ext cx="1096670" cy="26561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tabLst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LUN</a:t>
            </a:r>
          </a:p>
        </p:txBody>
      </p:sp>
    </p:spTree>
    <p:extLst>
      <p:ext uri="{BB962C8B-B14F-4D97-AF65-F5344CB8AC3E}">
        <p14:creationId xmlns:p14="http://schemas.microsoft.com/office/powerpoint/2010/main" val="28195300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9AFDCB8-1CA5-504A-88AA-A29B105AA00B}"/>
              </a:ext>
            </a:extLst>
          </p:cNvPr>
          <p:cNvCxnSpPr>
            <a:cxnSpLocks/>
            <a:endCxn id="57" idx="0"/>
          </p:cNvCxnSpPr>
          <p:nvPr/>
        </p:nvCxnSpPr>
        <p:spPr>
          <a:xfrm flipV="1">
            <a:off x="8853465" y="2076357"/>
            <a:ext cx="1355669" cy="1485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C20EA-D2A5-1540-B6B3-06DAFBC8C9D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19311" y="714011"/>
            <a:ext cx="11649456" cy="400005"/>
          </a:xfrm>
        </p:spPr>
        <p:txBody>
          <a:bodyPr/>
          <a:lstStyle/>
          <a:p>
            <a:r>
              <a:rPr lang="en-US">
                <a:latin typeface="Montserrat" pitchFamily="2" charset="77"/>
              </a:rPr>
              <a:t>Epic Key Application Components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A461C-13AF-3041-BD1D-D2C35F446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84073" y="6548687"/>
            <a:ext cx="4425696" cy="118872"/>
          </a:xfrm>
        </p:spPr>
        <p:txBody>
          <a:bodyPr/>
          <a:lstStyle/>
          <a:p>
            <a:pPr marL="0" marR="0" lvl="0" indent="0" algn="l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2022 NetApp, Inc. All rights reserved.  — NETAPP CONFIDENTIAL — 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4B69BD6E-E889-964A-AC56-2281294D158E}"/>
              </a:ext>
            </a:extLst>
          </p:cNvPr>
          <p:cNvSpPr/>
          <p:nvPr/>
        </p:nvSpPr>
        <p:spPr>
          <a:xfrm>
            <a:off x="813898" y="2940210"/>
            <a:ext cx="1091296" cy="1161099"/>
          </a:xfrm>
          <a:prstGeom prst="can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DR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A689ED70-1341-3F4D-881F-4640305ECE80}"/>
              </a:ext>
            </a:extLst>
          </p:cNvPr>
          <p:cNvSpPr/>
          <p:nvPr/>
        </p:nvSpPr>
        <p:spPr>
          <a:xfrm>
            <a:off x="813899" y="4910636"/>
            <a:ext cx="1091296" cy="670390"/>
          </a:xfrm>
          <a:prstGeom prst="can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WebBLOB</a:t>
            </a:r>
          </a:p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D5A6134-E78F-F64A-8C23-F8BE2B1EE5E8}"/>
              </a:ext>
            </a:extLst>
          </p:cNvPr>
          <p:cNvCxnSpPr>
            <a:cxnSpLocks/>
            <a:stCxn id="17" idx="1"/>
            <a:endCxn id="12" idx="1"/>
          </p:cNvCxnSpPr>
          <p:nvPr/>
        </p:nvCxnSpPr>
        <p:spPr>
          <a:xfrm rot="16200000" flipV="1">
            <a:off x="2724251" y="1575505"/>
            <a:ext cx="6348" cy="2735757"/>
          </a:xfrm>
          <a:prstGeom prst="bentConnector3">
            <a:avLst>
              <a:gd name="adj1" fmla="val 3701134"/>
            </a:avLst>
          </a:prstGeom>
          <a:ln>
            <a:solidFill>
              <a:schemeClr val="tx2">
                <a:lumMod val="75000"/>
              </a:schemeClr>
            </a:solidFill>
            <a:headEnd type="triangl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Can 16">
            <a:extLst>
              <a:ext uri="{FF2B5EF4-FFF2-40B4-BE49-F238E27FC236}">
                <a16:creationId xmlns:a16="http://schemas.microsoft.com/office/drawing/2014/main" id="{EF2B6C4F-278E-3044-A6F6-3B0B198478B4}"/>
              </a:ext>
            </a:extLst>
          </p:cNvPr>
          <p:cNvSpPr/>
          <p:nvPr/>
        </p:nvSpPr>
        <p:spPr>
          <a:xfrm>
            <a:off x="3549655" y="2946558"/>
            <a:ext cx="1091296" cy="1161099"/>
          </a:xfrm>
          <a:prstGeom prst="can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Production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9191D0FB-FFBF-734A-BC12-94A09E4F5587}"/>
              </a:ext>
            </a:extLst>
          </p:cNvPr>
          <p:cNvSpPr/>
          <p:nvPr/>
        </p:nvSpPr>
        <p:spPr>
          <a:xfrm>
            <a:off x="5049823" y="2946559"/>
            <a:ext cx="1091296" cy="1161099"/>
          </a:xfrm>
          <a:prstGeom prst="can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Report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9076DAFF-4FA3-E545-B1A0-70C52D8DA001}"/>
              </a:ext>
            </a:extLst>
          </p:cNvPr>
          <p:cNvSpPr/>
          <p:nvPr/>
        </p:nvSpPr>
        <p:spPr>
          <a:xfrm>
            <a:off x="6509711" y="2946559"/>
            <a:ext cx="1091296" cy="1161099"/>
          </a:xfrm>
          <a:prstGeom prst="can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Clarity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5AC64B6-58CD-304C-8D92-FDDC69F6B2E8}"/>
              </a:ext>
            </a:extLst>
          </p:cNvPr>
          <p:cNvCxnSpPr>
            <a:cxnSpLocks/>
            <a:stCxn id="17" idx="3"/>
          </p:cNvCxnSpPr>
          <p:nvPr/>
        </p:nvCxnSpPr>
        <p:spPr>
          <a:xfrm rot="16200000" flipH="1">
            <a:off x="3693493" y="4509467"/>
            <a:ext cx="803625" cy="3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6AE22CDB-85F0-204F-B8A1-B6D4F914B218}"/>
              </a:ext>
            </a:extLst>
          </p:cNvPr>
          <p:cNvCxnSpPr>
            <a:cxnSpLocks/>
            <a:stCxn id="8" idx="2"/>
            <a:endCxn id="13" idx="4"/>
          </p:cNvCxnSpPr>
          <p:nvPr/>
        </p:nvCxnSpPr>
        <p:spPr>
          <a:xfrm rot="10800000">
            <a:off x="1905195" y="5245832"/>
            <a:ext cx="1654044" cy="643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1981539-D827-DC4C-B1EC-1BF51C81B1AB}"/>
              </a:ext>
            </a:extLst>
          </p:cNvPr>
          <p:cNvCxnSpPr>
            <a:cxnSpLocks/>
            <a:stCxn id="27" idx="4"/>
            <a:endCxn id="28" idx="2"/>
          </p:cNvCxnSpPr>
          <p:nvPr/>
        </p:nvCxnSpPr>
        <p:spPr>
          <a:xfrm flipV="1">
            <a:off x="7601008" y="3522470"/>
            <a:ext cx="507951" cy="4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n 50">
            <a:extLst>
              <a:ext uri="{FF2B5EF4-FFF2-40B4-BE49-F238E27FC236}">
                <a16:creationId xmlns:a16="http://schemas.microsoft.com/office/drawing/2014/main" id="{6755B2C4-7856-B74E-AF6E-F0E393412A0E}"/>
              </a:ext>
            </a:extLst>
          </p:cNvPr>
          <p:cNvSpPr/>
          <p:nvPr/>
        </p:nvSpPr>
        <p:spPr>
          <a:xfrm>
            <a:off x="7964195" y="4513257"/>
            <a:ext cx="738044" cy="580687"/>
          </a:xfrm>
          <a:prstGeom prst="can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External EMR Data</a:t>
            </a:r>
          </a:p>
        </p:txBody>
      </p:sp>
      <p:sp>
        <p:nvSpPr>
          <p:cNvPr id="52" name="Can 51">
            <a:extLst>
              <a:ext uri="{FF2B5EF4-FFF2-40B4-BE49-F238E27FC236}">
                <a16:creationId xmlns:a16="http://schemas.microsoft.com/office/drawing/2014/main" id="{40CC53CB-8FC3-944F-86D0-A15FC2E9F444}"/>
              </a:ext>
            </a:extLst>
          </p:cNvPr>
          <p:cNvSpPr/>
          <p:nvPr/>
        </p:nvSpPr>
        <p:spPr>
          <a:xfrm>
            <a:off x="8813983" y="4715530"/>
            <a:ext cx="738044" cy="580687"/>
          </a:xfrm>
          <a:prstGeom prst="can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Patient Satisfaction Data</a:t>
            </a:r>
          </a:p>
        </p:txBody>
      </p:sp>
      <p:sp>
        <p:nvSpPr>
          <p:cNvPr id="53" name="Can 52">
            <a:extLst>
              <a:ext uri="{FF2B5EF4-FFF2-40B4-BE49-F238E27FC236}">
                <a16:creationId xmlns:a16="http://schemas.microsoft.com/office/drawing/2014/main" id="{4267DF58-5457-C249-87E3-F23E3C4F1445}"/>
              </a:ext>
            </a:extLst>
          </p:cNvPr>
          <p:cNvSpPr/>
          <p:nvPr/>
        </p:nvSpPr>
        <p:spPr>
          <a:xfrm>
            <a:off x="9773983" y="4533140"/>
            <a:ext cx="738044" cy="580687"/>
          </a:xfrm>
          <a:prstGeom prst="can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Employee Satisfaction Data</a:t>
            </a:r>
          </a:p>
        </p:txBody>
      </p:sp>
      <p:sp>
        <p:nvSpPr>
          <p:cNvPr id="54" name="Can 53">
            <a:extLst>
              <a:ext uri="{FF2B5EF4-FFF2-40B4-BE49-F238E27FC236}">
                <a16:creationId xmlns:a16="http://schemas.microsoft.com/office/drawing/2014/main" id="{F1581F38-E616-4441-AA1D-6BB71904E900}"/>
              </a:ext>
            </a:extLst>
          </p:cNvPr>
          <p:cNvSpPr/>
          <p:nvPr/>
        </p:nvSpPr>
        <p:spPr>
          <a:xfrm>
            <a:off x="10403935" y="3917617"/>
            <a:ext cx="738044" cy="580687"/>
          </a:xfrm>
          <a:prstGeom prst="can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Supply Chain Data</a:t>
            </a:r>
          </a:p>
        </p:txBody>
      </p:sp>
      <p:sp>
        <p:nvSpPr>
          <p:cNvPr id="55" name="Can 54">
            <a:extLst>
              <a:ext uri="{FF2B5EF4-FFF2-40B4-BE49-F238E27FC236}">
                <a16:creationId xmlns:a16="http://schemas.microsoft.com/office/drawing/2014/main" id="{235DE060-0150-EB46-A8AD-4F5BBF0B6249}"/>
              </a:ext>
            </a:extLst>
          </p:cNvPr>
          <p:cNvSpPr/>
          <p:nvPr/>
        </p:nvSpPr>
        <p:spPr>
          <a:xfrm>
            <a:off x="10549680" y="3224639"/>
            <a:ext cx="738044" cy="580687"/>
          </a:xfrm>
          <a:prstGeom prst="can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Claims Data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0E88A0A3-3399-1B4C-B8F1-00A5F9642DE0}"/>
              </a:ext>
            </a:extLst>
          </p:cNvPr>
          <p:cNvSpPr/>
          <p:nvPr/>
        </p:nvSpPr>
        <p:spPr>
          <a:xfrm>
            <a:off x="10395586" y="2552761"/>
            <a:ext cx="738044" cy="580687"/>
          </a:xfrm>
          <a:prstGeom prst="can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Cost Data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7270B328-03E5-5846-9D79-7FA9B591A86C}"/>
              </a:ext>
            </a:extLst>
          </p:cNvPr>
          <p:cNvSpPr/>
          <p:nvPr/>
        </p:nvSpPr>
        <p:spPr>
          <a:xfrm>
            <a:off x="9840111" y="1931186"/>
            <a:ext cx="738044" cy="580687"/>
          </a:xfrm>
          <a:prstGeom prst="can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HR Data</a:t>
            </a:r>
          </a:p>
        </p:txBody>
      </p:sp>
      <p:sp>
        <p:nvSpPr>
          <p:cNvPr id="58" name="Can 57">
            <a:extLst>
              <a:ext uri="{FF2B5EF4-FFF2-40B4-BE49-F238E27FC236}">
                <a16:creationId xmlns:a16="http://schemas.microsoft.com/office/drawing/2014/main" id="{B37743D1-66D4-A847-A3A1-F244ECEE4809}"/>
              </a:ext>
            </a:extLst>
          </p:cNvPr>
          <p:cNvSpPr/>
          <p:nvPr/>
        </p:nvSpPr>
        <p:spPr>
          <a:xfrm>
            <a:off x="8910863" y="1754620"/>
            <a:ext cx="738044" cy="580687"/>
          </a:xfrm>
          <a:prstGeom prst="can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External EMR Data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AFBD1B9-C06A-6146-9A40-F44C9D333D59}"/>
              </a:ext>
            </a:extLst>
          </p:cNvPr>
          <p:cNvCxnSpPr>
            <a:cxnSpLocks/>
            <a:stCxn id="28" idx="4"/>
            <a:endCxn id="55" idx="2"/>
          </p:cNvCxnSpPr>
          <p:nvPr/>
        </p:nvCxnSpPr>
        <p:spPr>
          <a:xfrm flipV="1">
            <a:off x="9200254" y="3514983"/>
            <a:ext cx="1349426" cy="7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B586357-05F6-6341-8B86-D9BBC0583656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8907091" y="3622330"/>
            <a:ext cx="1496845" cy="585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656D11C-CC85-E64D-BC12-8DCA6C87E243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8949354" y="2843105"/>
            <a:ext cx="1446233" cy="691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22FF014-F3E5-294B-B36A-A27C08A8896E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8821937" y="3591547"/>
            <a:ext cx="1321068" cy="1086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3C8037F-F03F-5244-9027-24B36CD47EEF}"/>
              </a:ext>
            </a:extLst>
          </p:cNvPr>
          <p:cNvCxnSpPr>
            <a:cxnSpLocks/>
            <a:stCxn id="28" idx="0"/>
            <a:endCxn id="58" idx="3"/>
          </p:cNvCxnSpPr>
          <p:nvPr/>
        </p:nvCxnSpPr>
        <p:spPr>
          <a:xfrm flipV="1">
            <a:off x="8654607" y="2335307"/>
            <a:ext cx="625279" cy="879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C6CD321-6FA0-B845-9378-B41047AF645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8807867" y="3590589"/>
            <a:ext cx="375139" cy="1124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184BE51-B96B-F842-AFF4-C73559AA99F7}"/>
              </a:ext>
            </a:extLst>
          </p:cNvPr>
          <p:cNvCxnSpPr>
            <a:cxnSpLocks/>
            <a:endCxn id="51" idx="1"/>
          </p:cNvCxnSpPr>
          <p:nvPr/>
        </p:nvCxnSpPr>
        <p:spPr>
          <a:xfrm flipH="1">
            <a:off x="8333217" y="3700342"/>
            <a:ext cx="444906" cy="812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2600A7D9-6C55-DC42-AA74-94099FE0B87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083313" y="2712986"/>
            <a:ext cx="1512159" cy="233573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6" name="Can 95">
            <a:extLst>
              <a:ext uri="{FF2B5EF4-FFF2-40B4-BE49-F238E27FC236}">
                <a16:creationId xmlns:a16="http://schemas.microsoft.com/office/drawing/2014/main" id="{18FBF2D9-2D6D-7646-A4F3-95F33EEB9A98}"/>
              </a:ext>
            </a:extLst>
          </p:cNvPr>
          <p:cNvSpPr/>
          <p:nvPr/>
        </p:nvSpPr>
        <p:spPr>
          <a:xfrm>
            <a:off x="6498458" y="4913811"/>
            <a:ext cx="1081712" cy="670390"/>
          </a:xfrm>
          <a:prstGeom prst="can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HyperSpace VDI</a:t>
            </a:r>
          </a:p>
        </p:txBody>
      </p:sp>
      <p:sp>
        <p:nvSpPr>
          <p:cNvPr id="97" name="Can 96">
            <a:extLst>
              <a:ext uri="{FF2B5EF4-FFF2-40B4-BE49-F238E27FC236}">
                <a16:creationId xmlns:a16="http://schemas.microsoft.com/office/drawing/2014/main" id="{40DF97DB-5523-9744-A932-AA68B9E29D95}"/>
              </a:ext>
            </a:extLst>
          </p:cNvPr>
          <p:cNvSpPr/>
          <p:nvPr/>
        </p:nvSpPr>
        <p:spPr>
          <a:xfrm>
            <a:off x="6498458" y="4302881"/>
            <a:ext cx="1081712" cy="670390"/>
          </a:xfrm>
          <a:prstGeom prst="can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VMWare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64747B5-40C8-5643-BD57-8F9FD82E40AC}"/>
              </a:ext>
            </a:extLst>
          </p:cNvPr>
          <p:cNvSpPr txBox="1"/>
          <p:nvPr/>
        </p:nvSpPr>
        <p:spPr>
          <a:xfrm>
            <a:off x="4289532" y="2449941"/>
            <a:ext cx="1095561" cy="240417"/>
          </a:xfrm>
          <a:prstGeom prst="rect">
            <a:avLst/>
          </a:prstGeom>
          <a:noFill/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0067C5"/>
              </a:buClr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Mirror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0AC64B0-B589-6445-B167-A45E5A2BC41A}"/>
              </a:ext>
            </a:extLst>
          </p:cNvPr>
          <p:cNvSpPr txBox="1"/>
          <p:nvPr/>
        </p:nvSpPr>
        <p:spPr>
          <a:xfrm>
            <a:off x="2175821" y="2447316"/>
            <a:ext cx="1236020" cy="294033"/>
          </a:xfrm>
          <a:prstGeom prst="rect">
            <a:avLst/>
          </a:prstGeom>
          <a:noFill/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0067C5"/>
              </a:buClr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Mirror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221B14-C33A-DA45-96BE-EA7E4D37D4DC}"/>
              </a:ext>
            </a:extLst>
          </p:cNvPr>
          <p:cNvSpPr txBox="1"/>
          <p:nvPr/>
        </p:nvSpPr>
        <p:spPr>
          <a:xfrm>
            <a:off x="2248835" y="4990474"/>
            <a:ext cx="849830" cy="287524"/>
          </a:xfrm>
          <a:prstGeom prst="rect">
            <a:avLst/>
          </a:prstGeom>
          <a:noFill/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0067C5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Storage </a:t>
            </a:r>
          </a:p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0067C5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Replication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300DAD-85E6-594C-B862-4505862A0E4B}"/>
              </a:ext>
            </a:extLst>
          </p:cNvPr>
          <p:cNvSpPr txBox="1"/>
          <p:nvPr/>
        </p:nvSpPr>
        <p:spPr>
          <a:xfrm>
            <a:off x="6096320" y="2436294"/>
            <a:ext cx="459286" cy="240426"/>
          </a:xfrm>
          <a:prstGeom prst="rect">
            <a:avLst/>
          </a:prstGeom>
          <a:noFill/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0067C5"/>
              </a:buClr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ETL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D30FB142-66FE-D74F-8F55-8C670D12CB22}"/>
              </a:ext>
            </a:extLst>
          </p:cNvPr>
          <p:cNvCxnSpPr>
            <a:cxnSpLocks/>
          </p:cNvCxnSpPr>
          <p:nvPr/>
        </p:nvCxnSpPr>
        <p:spPr>
          <a:xfrm>
            <a:off x="5394737" y="2712985"/>
            <a:ext cx="1660622" cy="224048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prstDash val="dash"/>
            <a:headEnd type="non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D6E6A05-7530-A549-84FD-500A29CD2DF8}"/>
              </a:ext>
            </a:extLst>
          </p:cNvPr>
          <p:cNvSpPr/>
          <p:nvPr/>
        </p:nvSpPr>
        <p:spPr>
          <a:xfrm>
            <a:off x="3083005" y="1168851"/>
            <a:ext cx="8538935" cy="4222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A7517B-7D10-2045-8181-10F429F07EB4}"/>
              </a:ext>
            </a:extLst>
          </p:cNvPr>
          <p:cNvSpPr/>
          <p:nvPr/>
        </p:nvSpPr>
        <p:spPr>
          <a:xfrm>
            <a:off x="524805" y="1167174"/>
            <a:ext cx="1724031" cy="4222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</a:t>
            </a:r>
          </a:p>
        </p:txBody>
      </p:sp>
      <p:sp>
        <p:nvSpPr>
          <p:cNvPr id="28" name="Can 27">
            <a:extLst>
              <a:ext uri="{FF2B5EF4-FFF2-40B4-BE49-F238E27FC236}">
                <a16:creationId xmlns:a16="http://schemas.microsoft.com/office/drawing/2014/main" id="{DCBAFE7C-C915-3C4D-A524-CB97BDCF7C82}"/>
              </a:ext>
            </a:extLst>
          </p:cNvPr>
          <p:cNvSpPr/>
          <p:nvPr/>
        </p:nvSpPr>
        <p:spPr>
          <a:xfrm>
            <a:off x="8108958" y="2941920"/>
            <a:ext cx="1091296" cy="1161099"/>
          </a:xfrm>
          <a:prstGeom prst="can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Caboodle</a:t>
            </a:r>
          </a:p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(data warehouse)</a:t>
            </a:r>
          </a:p>
        </p:txBody>
      </p:sp>
      <p:sp>
        <p:nvSpPr>
          <p:cNvPr id="61" name="Can 60">
            <a:extLst>
              <a:ext uri="{FF2B5EF4-FFF2-40B4-BE49-F238E27FC236}">
                <a16:creationId xmlns:a16="http://schemas.microsoft.com/office/drawing/2014/main" id="{592613A7-E410-584D-8C28-4A84BF251241}"/>
              </a:ext>
            </a:extLst>
          </p:cNvPr>
          <p:cNvSpPr/>
          <p:nvPr/>
        </p:nvSpPr>
        <p:spPr>
          <a:xfrm>
            <a:off x="7094131" y="5874828"/>
            <a:ext cx="487411" cy="262875"/>
          </a:xfrm>
          <a:prstGeom prst="can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0C834ECD-CA47-3646-9C18-56032C9AD3FB}"/>
              </a:ext>
            </a:extLst>
          </p:cNvPr>
          <p:cNvSpPr/>
          <p:nvPr/>
        </p:nvSpPr>
        <p:spPr>
          <a:xfrm>
            <a:off x="8654606" y="5864152"/>
            <a:ext cx="487411" cy="262875"/>
          </a:xfrm>
          <a:prstGeom prst="can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475B14-B899-1B4A-8249-B1811D312EF1}"/>
              </a:ext>
            </a:extLst>
          </p:cNvPr>
          <p:cNvSpPr txBox="1"/>
          <p:nvPr/>
        </p:nvSpPr>
        <p:spPr>
          <a:xfrm>
            <a:off x="7622597" y="5852275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= NAS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021468-67CB-8C42-A9B2-8E3337B61496}"/>
              </a:ext>
            </a:extLst>
          </p:cNvPr>
          <p:cNvSpPr txBox="1"/>
          <p:nvPr/>
        </p:nvSpPr>
        <p:spPr>
          <a:xfrm>
            <a:off x="9183071" y="5842728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= SAN</a:t>
            </a: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21EA416C-798D-9F45-A1D1-A99CFA239831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070312" y="2713797"/>
            <a:ext cx="1584294" cy="228122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prstDash val="dash"/>
            <a:headEnd type="non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1423ACC-BE86-8043-8072-1E1362BE2B8C}"/>
              </a:ext>
            </a:extLst>
          </p:cNvPr>
          <p:cNvSpPr txBox="1"/>
          <p:nvPr/>
        </p:nvSpPr>
        <p:spPr>
          <a:xfrm>
            <a:off x="7722542" y="2442323"/>
            <a:ext cx="459286" cy="240426"/>
          </a:xfrm>
          <a:prstGeom prst="rect">
            <a:avLst/>
          </a:prstGeom>
          <a:noFill/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0067C5"/>
              </a:buClr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ETL</a:t>
            </a:r>
          </a:p>
        </p:txBody>
      </p:sp>
      <p:sp>
        <p:nvSpPr>
          <p:cNvPr id="92" name="Can 91">
            <a:extLst>
              <a:ext uri="{FF2B5EF4-FFF2-40B4-BE49-F238E27FC236}">
                <a16:creationId xmlns:a16="http://schemas.microsoft.com/office/drawing/2014/main" id="{CDFBBA8B-B2C2-4647-A581-91FDAC39F318}"/>
              </a:ext>
            </a:extLst>
          </p:cNvPr>
          <p:cNvSpPr/>
          <p:nvPr/>
        </p:nvSpPr>
        <p:spPr>
          <a:xfrm>
            <a:off x="10001330" y="5869632"/>
            <a:ext cx="487411" cy="262875"/>
          </a:xfrm>
          <a:prstGeom prst="can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B40423-8A4B-D448-A6BC-ABE4864CB46F}"/>
              </a:ext>
            </a:extLst>
          </p:cNvPr>
          <p:cNvSpPr txBox="1"/>
          <p:nvPr/>
        </p:nvSpPr>
        <p:spPr>
          <a:xfrm>
            <a:off x="10508539" y="5852275"/>
            <a:ext cx="1247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= External Data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8EC6FC43-247D-8447-9EE1-3351D20DDD3B}"/>
              </a:ext>
            </a:extLst>
          </p:cNvPr>
          <p:cNvSpPr/>
          <p:nvPr/>
        </p:nvSpPr>
        <p:spPr>
          <a:xfrm>
            <a:off x="3559239" y="4911279"/>
            <a:ext cx="1081712" cy="670390"/>
          </a:xfrm>
          <a:prstGeom prst="can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WebBLOB</a:t>
            </a:r>
          </a:p>
        </p:txBody>
      </p:sp>
      <p:sp>
        <p:nvSpPr>
          <p:cNvPr id="66" name="Rectangle 2">
            <a:extLst>
              <a:ext uri="{FF2B5EF4-FFF2-40B4-BE49-F238E27FC236}">
                <a16:creationId xmlns:a16="http://schemas.microsoft.com/office/drawing/2014/main" id="{29D954E1-4963-455C-EF53-A401822D9F48}"/>
              </a:ext>
            </a:extLst>
          </p:cNvPr>
          <p:cNvSpPr txBox="1">
            <a:spLocks noChangeArrowheads="1"/>
          </p:cNvSpPr>
          <p:nvPr/>
        </p:nvSpPr>
        <p:spPr>
          <a:xfrm>
            <a:off x="493954" y="337969"/>
            <a:ext cx="5602048" cy="3458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8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(Headings)"/>
                <a:ea typeface="+mj-ea"/>
                <a:cs typeface="Arial" panose="020B0604020202020204" pitchFamily="34" charset="0"/>
              </a:rPr>
              <a:t>Epic DR in the cloud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519B2A3-7B3C-E775-4123-24FD97289B1F}"/>
              </a:ext>
            </a:extLst>
          </p:cNvPr>
          <p:cNvSpPr txBox="1"/>
          <p:nvPr/>
        </p:nvSpPr>
        <p:spPr>
          <a:xfrm>
            <a:off x="7516464" y="321034"/>
            <a:ext cx="0" cy="0"/>
          </a:xfrm>
          <a:prstGeom prst="rect">
            <a:avLst/>
          </a:prstGeom>
        </p:spPr>
        <p:txBody>
          <a:bodyPr vert="horz" wrap="none" lIns="91392" tIns="45696" rIns="91392" bIns="45696" rtlCol="0" anchor="t">
            <a:noAutofit/>
          </a:bodyPr>
          <a:lstStyle/>
          <a:p>
            <a:pPr marL="172934" marR="0" lvl="0" indent="-172934" algn="l" defTabSz="913852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7C7C6D4-691A-B7C9-7352-A251C243E7E4}"/>
              </a:ext>
            </a:extLst>
          </p:cNvPr>
          <p:cNvSpPr/>
          <p:nvPr/>
        </p:nvSpPr>
        <p:spPr>
          <a:xfrm rot="5400000">
            <a:off x="5769058" y="-5766580"/>
            <a:ext cx="653880" cy="12188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9901036-22D0-51C7-3F82-00E307EB2DC8}"/>
              </a:ext>
            </a:extLst>
          </p:cNvPr>
          <p:cNvSpPr/>
          <p:nvPr/>
        </p:nvSpPr>
        <p:spPr>
          <a:xfrm rot="5400000">
            <a:off x="570897" y="-568422"/>
            <a:ext cx="653880" cy="1792507"/>
          </a:xfrm>
          <a:prstGeom prst="rect">
            <a:avLst/>
          </a:prstGeom>
          <a:solidFill>
            <a:srgbClr val="5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4" name="Text Box 1075">
            <a:extLst>
              <a:ext uri="{FF2B5EF4-FFF2-40B4-BE49-F238E27FC236}">
                <a16:creationId xmlns:a16="http://schemas.microsoft.com/office/drawing/2014/main" id="{6B83BA4A-F644-4697-171B-F23AD9D928DF}"/>
              </a:ext>
            </a:extLst>
          </p:cNvPr>
          <p:cNvSpPr txBox="1"/>
          <p:nvPr/>
        </p:nvSpPr>
        <p:spPr>
          <a:xfrm>
            <a:off x="331606" y="173569"/>
            <a:ext cx="1232849" cy="43740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12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utler"/>
                <a:ea typeface="Calibri" panose="020F0502020204030204" pitchFamily="34" charset="0"/>
                <a:cs typeface="Raleway (TT) Bold"/>
              </a:rPr>
              <a:t> 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nionPro-Regular"/>
              <a:ea typeface="Calibri" panose="020F0502020204030204" pitchFamily="34" charset="0"/>
              <a:cs typeface="MinionPro-Regular"/>
            </a:endParaRPr>
          </a:p>
        </p:txBody>
      </p:sp>
      <p:sp>
        <p:nvSpPr>
          <p:cNvPr id="75" name="Text Box 1076">
            <a:extLst>
              <a:ext uri="{FF2B5EF4-FFF2-40B4-BE49-F238E27FC236}">
                <a16:creationId xmlns:a16="http://schemas.microsoft.com/office/drawing/2014/main" id="{A9249D83-EDE7-A531-BE76-7F751C35761F}"/>
              </a:ext>
            </a:extLst>
          </p:cNvPr>
          <p:cNvSpPr txBox="1"/>
          <p:nvPr/>
        </p:nvSpPr>
        <p:spPr>
          <a:xfrm>
            <a:off x="2124112" y="91096"/>
            <a:ext cx="9891249" cy="45082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ts val="59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99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ea typeface="Calibri" panose="020F0502020204030204" pitchFamily="34" charset="0"/>
                <a:cs typeface="Butler"/>
              </a:rPr>
              <a:t>Epic Architecture:  </a:t>
            </a:r>
            <a:r>
              <a:rPr kumimoji="0" lang="en-US" sz="25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ea typeface="Calibri" panose="020F0502020204030204" pitchFamily="34" charset="0"/>
                <a:cs typeface="Butler"/>
              </a:rPr>
              <a:t>Key Components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nionPro-Regular"/>
              <a:ea typeface="Calibri" panose="020F0502020204030204" pitchFamily="34" charset="0"/>
              <a:cs typeface="MinionPro-Regular"/>
            </a:endParaRPr>
          </a:p>
        </p:txBody>
      </p:sp>
      <p:pic>
        <p:nvPicPr>
          <p:cNvPr id="77" name="Picture 6" descr="netapp logo - Edgenexus load balancers and Application Security">
            <a:extLst>
              <a:ext uri="{FF2B5EF4-FFF2-40B4-BE49-F238E27FC236}">
                <a16:creationId xmlns:a16="http://schemas.microsoft.com/office/drawing/2014/main" id="{F300ECF8-8165-C282-F181-6486A6285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856" y="245774"/>
            <a:ext cx="967965" cy="17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C2AA4C26-F2A5-F015-535D-FE98E0983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678" y="154648"/>
            <a:ext cx="1545683" cy="37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036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9369BB-FDC9-E549-8A2D-03C2E3DD4E48}"/>
              </a:ext>
            </a:extLst>
          </p:cNvPr>
          <p:cNvCxnSpPr>
            <a:cxnSpLocks/>
          </p:cNvCxnSpPr>
          <p:nvPr/>
        </p:nvCxnSpPr>
        <p:spPr>
          <a:xfrm flipH="1" flipV="1">
            <a:off x="4126921" y="1858799"/>
            <a:ext cx="1041761" cy="370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9E6E13-9C0A-F746-835B-2A4A67C88CCE}"/>
              </a:ext>
            </a:extLst>
          </p:cNvPr>
          <p:cNvCxnSpPr>
            <a:cxnSpLocks/>
          </p:cNvCxnSpPr>
          <p:nvPr/>
        </p:nvCxnSpPr>
        <p:spPr>
          <a:xfrm flipV="1">
            <a:off x="5160708" y="1874567"/>
            <a:ext cx="0" cy="370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AEEE32-4A5A-FA46-82FC-979FE14EB22E}"/>
              </a:ext>
            </a:extLst>
          </p:cNvPr>
          <p:cNvCxnSpPr>
            <a:cxnSpLocks/>
          </p:cNvCxnSpPr>
          <p:nvPr/>
        </p:nvCxnSpPr>
        <p:spPr>
          <a:xfrm flipV="1">
            <a:off x="4118948" y="1858799"/>
            <a:ext cx="1033788" cy="3860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4CD454-2F9B-0841-B993-92D64513570A}"/>
              </a:ext>
            </a:extLst>
          </p:cNvPr>
          <p:cNvCxnSpPr>
            <a:cxnSpLocks/>
          </p:cNvCxnSpPr>
          <p:nvPr/>
        </p:nvCxnSpPr>
        <p:spPr>
          <a:xfrm flipV="1">
            <a:off x="4126920" y="1858799"/>
            <a:ext cx="0" cy="370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CE324-4ECD-914D-89E3-831D8D0D9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DF33C-83BB-F740-A0DF-15900E1A4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" name="FAS8020-3U-HA-Pair-All-Flash.png">
            <a:extLst>
              <a:ext uri="{FF2B5EF4-FFF2-40B4-BE49-F238E27FC236}">
                <a16:creationId xmlns:a16="http://schemas.microsoft.com/office/drawing/2014/main" id="{0DD440D4-DB37-7842-A85C-3D26823F3C1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856" y="1194648"/>
            <a:ext cx="2427888" cy="67991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CB5E52-494D-D246-8F06-BC80D38F2871}"/>
              </a:ext>
            </a:extLst>
          </p:cNvPr>
          <p:cNvSpPr/>
          <p:nvPr/>
        </p:nvSpPr>
        <p:spPr>
          <a:xfrm>
            <a:off x="409926" y="2244802"/>
            <a:ext cx="4056293" cy="27860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37B244-D09F-0E4C-8B47-820D7DCDC12D}"/>
              </a:ext>
            </a:extLst>
          </p:cNvPr>
          <p:cNvSpPr txBox="1"/>
          <p:nvPr/>
        </p:nvSpPr>
        <p:spPr>
          <a:xfrm>
            <a:off x="401954" y="2233226"/>
            <a:ext cx="4064261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800" b="1">
                <a:solidFill>
                  <a:sysClr val="windowText" lastClr="000000"/>
                </a:solidFill>
              </a:rPr>
              <a:t>Node1_Aggr1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10CC7A-E3E7-554A-A709-4C3D28EA0AF3}"/>
              </a:ext>
            </a:extLst>
          </p:cNvPr>
          <p:cNvSpPr/>
          <p:nvPr/>
        </p:nvSpPr>
        <p:spPr>
          <a:xfrm>
            <a:off x="4846472" y="2233226"/>
            <a:ext cx="4056293" cy="27860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06F64B-1F4F-C440-AD9C-BF6B8C98765A}"/>
              </a:ext>
            </a:extLst>
          </p:cNvPr>
          <p:cNvSpPr txBox="1"/>
          <p:nvPr/>
        </p:nvSpPr>
        <p:spPr>
          <a:xfrm>
            <a:off x="4846465" y="2233226"/>
            <a:ext cx="4056265" cy="18387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800" b="1">
                <a:solidFill>
                  <a:sysClr val="windowText" lastClr="000000"/>
                </a:solidFill>
              </a:rPr>
              <a:t>Node2_Aggr1</a:t>
            </a:r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9F98DB44-6305-7D47-8CD7-9BC47A6316E2}"/>
              </a:ext>
            </a:extLst>
          </p:cNvPr>
          <p:cNvSpPr/>
          <p:nvPr/>
        </p:nvSpPr>
        <p:spPr>
          <a:xfrm>
            <a:off x="5180963" y="2517476"/>
            <a:ext cx="493987" cy="2243318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40" name="Title 2">
            <a:extLst>
              <a:ext uri="{FF2B5EF4-FFF2-40B4-BE49-F238E27FC236}">
                <a16:creationId xmlns:a16="http://schemas.microsoft.com/office/drawing/2014/main" id="{BA6F1550-C842-1945-9003-573C4AC2FA9A}"/>
              </a:ext>
            </a:extLst>
          </p:cNvPr>
          <p:cNvSpPr txBox="1">
            <a:spLocks noChangeArrowheads="1"/>
          </p:cNvSpPr>
          <p:nvPr/>
        </p:nvSpPr>
        <p:spPr>
          <a:xfrm>
            <a:off x="194515" y="196134"/>
            <a:ext cx="11446254" cy="584048"/>
          </a:xfrm>
          <a:prstGeom prst="rect">
            <a:avLst/>
          </a:prstGeom>
        </p:spPr>
        <p:txBody>
          <a:bodyPr vert="horz" wrap="square" lIns="91497" tIns="45749" rIns="91497" bIns="45749" rtlCol="0" anchor="b">
            <a:noAutofit/>
          </a:bodyPr>
          <a:lstStyle>
            <a:lvl1pPr algn="l" defTabSz="91521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2999"/>
              <a:t>Epic Aggregate, Volume, LUN layout</a:t>
            </a:r>
          </a:p>
        </p:txBody>
      </p:sp>
      <p:sp>
        <p:nvSpPr>
          <p:cNvPr id="67" name="Can 66">
            <a:extLst>
              <a:ext uri="{FF2B5EF4-FFF2-40B4-BE49-F238E27FC236}">
                <a16:creationId xmlns:a16="http://schemas.microsoft.com/office/drawing/2014/main" id="{7B6419F5-2CF6-4B41-AF49-4A78AE71C7FC}"/>
              </a:ext>
            </a:extLst>
          </p:cNvPr>
          <p:cNvSpPr/>
          <p:nvPr/>
        </p:nvSpPr>
        <p:spPr>
          <a:xfrm>
            <a:off x="730142" y="2521324"/>
            <a:ext cx="493987" cy="2242761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46560223-BD91-AF4E-8AEF-9F58C023E125}"/>
              </a:ext>
            </a:extLst>
          </p:cNvPr>
          <p:cNvSpPr/>
          <p:nvPr/>
        </p:nvSpPr>
        <p:spPr>
          <a:xfrm>
            <a:off x="772812" y="283979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db01</a:t>
            </a:r>
          </a:p>
        </p:txBody>
      </p:sp>
      <p:sp>
        <p:nvSpPr>
          <p:cNvPr id="81" name="Can 80">
            <a:extLst>
              <a:ext uri="{FF2B5EF4-FFF2-40B4-BE49-F238E27FC236}">
                <a16:creationId xmlns:a16="http://schemas.microsoft.com/office/drawing/2014/main" id="{8D02F1A4-3850-6B46-AE6A-B1F1B4243CFE}"/>
              </a:ext>
            </a:extLst>
          </p:cNvPr>
          <p:cNvSpPr/>
          <p:nvPr/>
        </p:nvSpPr>
        <p:spPr>
          <a:xfrm>
            <a:off x="5767295" y="2517476"/>
            <a:ext cx="493987" cy="2243318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86" name="Can 85">
            <a:extLst>
              <a:ext uri="{FF2B5EF4-FFF2-40B4-BE49-F238E27FC236}">
                <a16:creationId xmlns:a16="http://schemas.microsoft.com/office/drawing/2014/main" id="{A298836A-7854-9441-A2D8-F77760A74CB2}"/>
              </a:ext>
            </a:extLst>
          </p:cNvPr>
          <p:cNvSpPr/>
          <p:nvPr/>
        </p:nvSpPr>
        <p:spPr>
          <a:xfrm>
            <a:off x="1316474" y="2521323"/>
            <a:ext cx="493987" cy="2242761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95" name="Can 94">
            <a:extLst>
              <a:ext uri="{FF2B5EF4-FFF2-40B4-BE49-F238E27FC236}">
                <a16:creationId xmlns:a16="http://schemas.microsoft.com/office/drawing/2014/main" id="{9C1FC30A-63BF-2C48-B197-E3367B50B8B3}"/>
              </a:ext>
            </a:extLst>
          </p:cNvPr>
          <p:cNvSpPr/>
          <p:nvPr/>
        </p:nvSpPr>
        <p:spPr>
          <a:xfrm>
            <a:off x="6351107" y="2517004"/>
            <a:ext cx="493987" cy="2243318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1FDB4585-12B3-6045-99F4-CAE61FFDF777}"/>
              </a:ext>
            </a:extLst>
          </p:cNvPr>
          <p:cNvSpPr/>
          <p:nvPr/>
        </p:nvSpPr>
        <p:spPr>
          <a:xfrm>
            <a:off x="1900286" y="2520850"/>
            <a:ext cx="493987" cy="2242761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09" name="Can 108">
            <a:extLst>
              <a:ext uri="{FF2B5EF4-FFF2-40B4-BE49-F238E27FC236}">
                <a16:creationId xmlns:a16="http://schemas.microsoft.com/office/drawing/2014/main" id="{32BC410F-20EA-794E-8571-E3B0A98723FB}"/>
              </a:ext>
            </a:extLst>
          </p:cNvPr>
          <p:cNvSpPr/>
          <p:nvPr/>
        </p:nvSpPr>
        <p:spPr>
          <a:xfrm>
            <a:off x="6937439" y="2516532"/>
            <a:ext cx="493987" cy="2243318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14" name="Can 113">
            <a:extLst>
              <a:ext uri="{FF2B5EF4-FFF2-40B4-BE49-F238E27FC236}">
                <a16:creationId xmlns:a16="http://schemas.microsoft.com/office/drawing/2014/main" id="{EB91A3DD-4C95-9D48-9887-F6B6B4154C8E}"/>
              </a:ext>
            </a:extLst>
          </p:cNvPr>
          <p:cNvSpPr/>
          <p:nvPr/>
        </p:nvSpPr>
        <p:spPr>
          <a:xfrm>
            <a:off x="2486618" y="2520378"/>
            <a:ext cx="493987" cy="2242761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23" name="Can 122">
            <a:extLst>
              <a:ext uri="{FF2B5EF4-FFF2-40B4-BE49-F238E27FC236}">
                <a16:creationId xmlns:a16="http://schemas.microsoft.com/office/drawing/2014/main" id="{9D2BCC23-A578-4846-8E08-BAEBDB311BF0}"/>
              </a:ext>
            </a:extLst>
          </p:cNvPr>
          <p:cNvSpPr/>
          <p:nvPr/>
        </p:nvSpPr>
        <p:spPr>
          <a:xfrm>
            <a:off x="7509437" y="2516060"/>
            <a:ext cx="493987" cy="2243318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64B5753A-1BD2-C146-8712-54967AB3944E}"/>
              </a:ext>
            </a:extLst>
          </p:cNvPr>
          <p:cNvSpPr/>
          <p:nvPr/>
        </p:nvSpPr>
        <p:spPr>
          <a:xfrm>
            <a:off x="8094428" y="2516061"/>
            <a:ext cx="493987" cy="775754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7451395-86BC-1A4C-AFAD-494C49147B13}"/>
              </a:ext>
            </a:extLst>
          </p:cNvPr>
          <p:cNvSpPr txBox="1"/>
          <p:nvPr/>
        </p:nvSpPr>
        <p:spPr>
          <a:xfrm>
            <a:off x="744285" y="2654127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db01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2B2360B-332F-4D4C-B35C-087CB9EE21EB}"/>
              </a:ext>
            </a:extLst>
          </p:cNvPr>
          <p:cNvSpPr txBox="1"/>
          <p:nvPr/>
        </p:nvSpPr>
        <p:spPr>
          <a:xfrm>
            <a:off x="1329629" y="2641984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db03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40E927A-F236-4F4E-8ABD-A2C999F483FD}"/>
              </a:ext>
            </a:extLst>
          </p:cNvPr>
          <p:cNvSpPr txBox="1"/>
          <p:nvPr/>
        </p:nvSpPr>
        <p:spPr>
          <a:xfrm>
            <a:off x="1911113" y="2641984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db05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F624F2D-74E6-9B4E-8896-08F2E230DB1E}"/>
              </a:ext>
            </a:extLst>
          </p:cNvPr>
          <p:cNvSpPr txBox="1"/>
          <p:nvPr/>
        </p:nvSpPr>
        <p:spPr>
          <a:xfrm>
            <a:off x="2496457" y="2629841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db07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640F976-AC6C-1843-8B14-514CA07EC351}"/>
              </a:ext>
            </a:extLst>
          </p:cNvPr>
          <p:cNvSpPr txBox="1"/>
          <p:nvPr/>
        </p:nvSpPr>
        <p:spPr>
          <a:xfrm>
            <a:off x="5180963" y="2651776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db02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A8E6A89-9986-6049-A3CA-48583C0459BA}"/>
              </a:ext>
            </a:extLst>
          </p:cNvPr>
          <p:cNvSpPr txBox="1"/>
          <p:nvPr/>
        </p:nvSpPr>
        <p:spPr>
          <a:xfrm>
            <a:off x="5766307" y="2639633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db04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0C1245F-BB06-9645-AF34-101D10E4F0F4}"/>
              </a:ext>
            </a:extLst>
          </p:cNvPr>
          <p:cNvSpPr txBox="1"/>
          <p:nvPr/>
        </p:nvSpPr>
        <p:spPr>
          <a:xfrm>
            <a:off x="6347791" y="2639633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db06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62E8E58-76E8-C348-B80A-9E239D0D6E09}"/>
              </a:ext>
            </a:extLst>
          </p:cNvPr>
          <p:cNvSpPr txBox="1"/>
          <p:nvPr/>
        </p:nvSpPr>
        <p:spPr>
          <a:xfrm>
            <a:off x="6933135" y="2627490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db08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9623B9F5-685A-6C4E-AB3A-576BA6B24C79}"/>
              </a:ext>
            </a:extLst>
          </p:cNvPr>
          <p:cNvSpPr txBox="1"/>
          <p:nvPr/>
        </p:nvSpPr>
        <p:spPr>
          <a:xfrm>
            <a:off x="7510563" y="2627490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jrn02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F8D76A9-7EF5-554A-A5D6-29967828AE33}"/>
              </a:ext>
            </a:extLst>
          </p:cNvPr>
          <p:cNvSpPr txBox="1"/>
          <p:nvPr/>
        </p:nvSpPr>
        <p:spPr>
          <a:xfrm>
            <a:off x="8095907" y="2615347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inst2</a:t>
            </a:r>
          </a:p>
        </p:txBody>
      </p:sp>
      <p:sp>
        <p:nvSpPr>
          <p:cNvPr id="69" name="Can 68">
            <a:extLst>
              <a:ext uri="{FF2B5EF4-FFF2-40B4-BE49-F238E27FC236}">
                <a16:creationId xmlns:a16="http://schemas.microsoft.com/office/drawing/2014/main" id="{39D6FC5D-3042-6449-8A24-7C56446E6670}"/>
              </a:ext>
            </a:extLst>
          </p:cNvPr>
          <p:cNvSpPr/>
          <p:nvPr/>
        </p:nvSpPr>
        <p:spPr>
          <a:xfrm>
            <a:off x="1353607" y="283885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db03</a:t>
            </a:r>
          </a:p>
        </p:txBody>
      </p:sp>
      <p:sp>
        <p:nvSpPr>
          <p:cNvPr id="70" name="Can 69">
            <a:extLst>
              <a:ext uri="{FF2B5EF4-FFF2-40B4-BE49-F238E27FC236}">
                <a16:creationId xmlns:a16="http://schemas.microsoft.com/office/drawing/2014/main" id="{D37D10D2-33C0-214D-94A4-06D2C8E20CFF}"/>
              </a:ext>
            </a:extLst>
          </p:cNvPr>
          <p:cNvSpPr/>
          <p:nvPr/>
        </p:nvSpPr>
        <p:spPr>
          <a:xfrm>
            <a:off x="1942020" y="2841127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db5</a:t>
            </a:r>
          </a:p>
        </p:txBody>
      </p:sp>
      <p:sp>
        <p:nvSpPr>
          <p:cNvPr id="71" name="Can 70">
            <a:extLst>
              <a:ext uri="{FF2B5EF4-FFF2-40B4-BE49-F238E27FC236}">
                <a16:creationId xmlns:a16="http://schemas.microsoft.com/office/drawing/2014/main" id="{53753608-22E1-F84F-86BB-31CD50CE59D3}"/>
              </a:ext>
            </a:extLst>
          </p:cNvPr>
          <p:cNvSpPr/>
          <p:nvPr/>
        </p:nvSpPr>
        <p:spPr>
          <a:xfrm>
            <a:off x="2527338" y="283885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db7</a:t>
            </a:r>
          </a:p>
        </p:txBody>
      </p:sp>
      <p:sp>
        <p:nvSpPr>
          <p:cNvPr id="151" name="Can 150">
            <a:extLst>
              <a:ext uri="{FF2B5EF4-FFF2-40B4-BE49-F238E27FC236}">
                <a16:creationId xmlns:a16="http://schemas.microsoft.com/office/drawing/2014/main" id="{6F0D65DD-7573-8E4C-A068-F8608ABC8B5F}"/>
              </a:ext>
            </a:extLst>
          </p:cNvPr>
          <p:cNvSpPr/>
          <p:nvPr/>
        </p:nvSpPr>
        <p:spPr>
          <a:xfrm>
            <a:off x="3078528" y="2518149"/>
            <a:ext cx="493987" cy="2242761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0D25399-F49B-6C45-99FE-362028206956}"/>
              </a:ext>
            </a:extLst>
          </p:cNvPr>
          <p:cNvSpPr txBox="1"/>
          <p:nvPr/>
        </p:nvSpPr>
        <p:spPr>
          <a:xfrm>
            <a:off x="3073885" y="2629841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jrn1</a:t>
            </a:r>
          </a:p>
        </p:txBody>
      </p:sp>
      <p:sp>
        <p:nvSpPr>
          <p:cNvPr id="152" name="Can 151">
            <a:extLst>
              <a:ext uri="{FF2B5EF4-FFF2-40B4-BE49-F238E27FC236}">
                <a16:creationId xmlns:a16="http://schemas.microsoft.com/office/drawing/2014/main" id="{82FFABFD-1DA7-6041-B4AB-205804E2786E}"/>
              </a:ext>
            </a:extLst>
          </p:cNvPr>
          <p:cNvSpPr/>
          <p:nvPr/>
        </p:nvSpPr>
        <p:spPr>
          <a:xfrm>
            <a:off x="3676328" y="2519953"/>
            <a:ext cx="493987" cy="803142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8FE3607-7417-1B40-8713-D3B3DA6FFECE}"/>
              </a:ext>
            </a:extLst>
          </p:cNvPr>
          <p:cNvSpPr txBox="1"/>
          <p:nvPr/>
        </p:nvSpPr>
        <p:spPr>
          <a:xfrm>
            <a:off x="3659229" y="2617698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inst1</a:t>
            </a:r>
          </a:p>
        </p:txBody>
      </p:sp>
      <p:sp>
        <p:nvSpPr>
          <p:cNvPr id="78" name="Can 77">
            <a:extLst>
              <a:ext uri="{FF2B5EF4-FFF2-40B4-BE49-F238E27FC236}">
                <a16:creationId xmlns:a16="http://schemas.microsoft.com/office/drawing/2014/main" id="{0EB8ECB7-588C-5440-BF7F-449ABA154141}"/>
              </a:ext>
            </a:extLst>
          </p:cNvPr>
          <p:cNvSpPr/>
          <p:nvPr/>
        </p:nvSpPr>
        <p:spPr>
          <a:xfrm>
            <a:off x="3125114" y="2835744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jrn1</a:t>
            </a:r>
          </a:p>
        </p:txBody>
      </p:sp>
      <p:sp>
        <p:nvSpPr>
          <p:cNvPr id="80" name="Can 79">
            <a:extLst>
              <a:ext uri="{FF2B5EF4-FFF2-40B4-BE49-F238E27FC236}">
                <a16:creationId xmlns:a16="http://schemas.microsoft.com/office/drawing/2014/main" id="{4BA81D69-DF15-3144-91F7-EA7DE0D45A5E}"/>
              </a:ext>
            </a:extLst>
          </p:cNvPr>
          <p:cNvSpPr/>
          <p:nvPr/>
        </p:nvSpPr>
        <p:spPr>
          <a:xfrm>
            <a:off x="3713075" y="283885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inst1</a:t>
            </a:r>
          </a:p>
        </p:txBody>
      </p:sp>
      <p:sp>
        <p:nvSpPr>
          <p:cNvPr id="36" name="Can 35">
            <a:extLst>
              <a:ext uri="{FF2B5EF4-FFF2-40B4-BE49-F238E27FC236}">
                <a16:creationId xmlns:a16="http://schemas.microsoft.com/office/drawing/2014/main" id="{B7719D0C-8936-A340-B13F-DA79AC0B7755}"/>
              </a:ext>
            </a:extLst>
          </p:cNvPr>
          <p:cNvSpPr/>
          <p:nvPr/>
        </p:nvSpPr>
        <p:spPr>
          <a:xfrm>
            <a:off x="5223633" y="284027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</a:t>
            </a:r>
          </a:p>
        </p:txBody>
      </p:sp>
      <p:sp>
        <p:nvSpPr>
          <p:cNvPr id="45" name="Can 44">
            <a:extLst>
              <a:ext uri="{FF2B5EF4-FFF2-40B4-BE49-F238E27FC236}">
                <a16:creationId xmlns:a16="http://schemas.microsoft.com/office/drawing/2014/main" id="{3DAE3302-08CA-5643-9C18-FB2ABC1B229A}"/>
              </a:ext>
            </a:extLst>
          </p:cNvPr>
          <p:cNvSpPr/>
          <p:nvPr/>
        </p:nvSpPr>
        <p:spPr>
          <a:xfrm>
            <a:off x="5803646" y="2831458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db4</a:t>
            </a:r>
          </a:p>
        </p:txBody>
      </p:sp>
      <p:sp>
        <p:nvSpPr>
          <p:cNvPr id="53" name="Can 52">
            <a:extLst>
              <a:ext uri="{FF2B5EF4-FFF2-40B4-BE49-F238E27FC236}">
                <a16:creationId xmlns:a16="http://schemas.microsoft.com/office/drawing/2014/main" id="{A332B438-F3B7-424E-8418-745DC1CA5AE8}"/>
              </a:ext>
            </a:extLst>
          </p:cNvPr>
          <p:cNvSpPr/>
          <p:nvPr/>
        </p:nvSpPr>
        <p:spPr>
          <a:xfrm>
            <a:off x="6386510" y="2831458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db6</a:t>
            </a:r>
          </a:p>
        </p:txBody>
      </p:sp>
      <p:sp>
        <p:nvSpPr>
          <p:cNvPr id="61" name="Can 60">
            <a:extLst>
              <a:ext uri="{FF2B5EF4-FFF2-40B4-BE49-F238E27FC236}">
                <a16:creationId xmlns:a16="http://schemas.microsoft.com/office/drawing/2014/main" id="{ED948A82-E0D9-CE4A-9185-F4A5B05D16C8}"/>
              </a:ext>
            </a:extLst>
          </p:cNvPr>
          <p:cNvSpPr/>
          <p:nvPr/>
        </p:nvSpPr>
        <p:spPr>
          <a:xfrm>
            <a:off x="6971775" y="282576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db8</a:t>
            </a:r>
          </a:p>
        </p:txBody>
      </p:sp>
      <p:sp>
        <p:nvSpPr>
          <p:cNvPr id="77" name="Can 76">
            <a:extLst>
              <a:ext uri="{FF2B5EF4-FFF2-40B4-BE49-F238E27FC236}">
                <a16:creationId xmlns:a16="http://schemas.microsoft.com/office/drawing/2014/main" id="{0E068198-35FE-7249-936E-D9B852AD72A0}"/>
              </a:ext>
            </a:extLst>
          </p:cNvPr>
          <p:cNvSpPr/>
          <p:nvPr/>
        </p:nvSpPr>
        <p:spPr>
          <a:xfrm>
            <a:off x="7552058" y="2835744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jrn2</a:t>
            </a:r>
          </a:p>
        </p:txBody>
      </p:sp>
      <p:sp>
        <p:nvSpPr>
          <p:cNvPr id="79" name="Can 78">
            <a:extLst>
              <a:ext uri="{FF2B5EF4-FFF2-40B4-BE49-F238E27FC236}">
                <a16:creationId xmlns:a16="http://schemas.microsoft.com/office/drawing/2014/main" id="{9F437638-3C7D-4D49-91AD-5B9424C1BDD6}"/>
              </a:ext>
            </a:extLst>
          </p:cNvPr>
          <p:cNvSpPr/>
          <p:nvPr/>
        </p:nvSpPr>
        <p:spPr>
          <a:xfrm>
            <a:off x="8136408" y="281773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inst2</a:t>
            </a:r>
          </a:p>
        </p:txBody>
      </p:sp>
      <p:sp>
        <p:nvSpPr>
          <p:cNvPr id="124" name="Title 2">
            <a:extLst>
              <a:ext uri="{FF2B5EF4-FFF2-40B4-BE49-F238E27FC236}">
                <a16:creationId xmlns:a16="http://schemas.microsoft.com/office/drawing/2014/main" id="{FBC34B88-8F13-A745-9CD8-820F14F4448B}"/>
              </a:ext>
            </a:extLst>
          </p:cNvPr>
          <p:cNvSpPr txBox="1">
            <a:spLocks noChangeArrowheads="1"/>
          </p:cNvSpPr>
          <p:nvPr/>
        </p:nvSpPr>
        <p:spPr>
          <a:xfrm>
            <a:off x="6624620" y="1125332"/>
            <a:ext cx="4678587" cy="713439"/>
          </a:xfrm>
          <a:prstGeom prst="rect">
            <a:avLst/>
          </a:prstGeom>
        </p:spPr>
        <p:txBody>
          <a:bodyPr vert="horz" wrap="square" lIns="91497" tIns="45749" rIns="91497" bIns="45749" rtlCol="0" anchor="b">
            <a:noAutofit/>
          </a:bodyPr>
          <a:lstStyle>
            <a:lvl1pPr algn="l" defTabSz="91521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1400"/>
              <a:t>Each of volumes below are presented to a single Epic instance like prod, report or dr. 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19B1F7A6-4D72-3719-1CC2-FBE7608E9361}"/>
              </a:ext>
            </a:extLst>
          </p:cNvPr>
          <p:cNvSpPr/>
          <p:nvPr/>
        </p:nvSpPr>
        <p:spPr>
          <a:xfrm>
            <a:off x="772812" y="3321767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db09</a:t>
            </a:r>
          </a:p>
        </p:txBody>
      </p:sp>
      <p:sp>
        <p:nvSpPr>
          <p:cNvPr id="35" name="Can 34">
            <a:extLst>
              <a:ext uri="{FF2B5EF4-FFF2-40B4-BE49-F238E27FC236}">
                <a16:creationId xmlns:a16="http://schemas.microsoft.com/office/drawing/2014/main" id="{28FA195D-307D-8798-E125-671423F3B004}"/>
              </a:ext>
            </a:extLst>
          </p:cNvPr>
          <p:cNvSpPr/>
          <p:nvPr/>
        </p:nvSpPr>
        <p:spPr>
          <a:xfrm>
            <a:off x="1353607" y="3320823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db11</a:t>
            </a:r>
          </a:p>
        </p:txBody>
      </p:sp>
      <p:sp>
        <p:nvSpPr>
          <p:cNvPr id="37" name="Can 36">
            <a:extLst>
              <a:ext uri="{FF2B5EF4-FFF2-40B4-BE49-F238E27FC236}">
                <a16:creationId xmlns:a16="http://schemas.microsoft.com/office/drawing/2014/main" id="{0C200DD9-A70B-86BC-29F1-6B6586AD2BF6}"/>
              </a:ext>
            </a:extLst>
          </p:cNvPr>
          <p:cNvSpPr/>
          <p:nvPr/>
        </p:nvSpPr>
        <p:spPr>
          <a:xfrm>
            <a:off x="1942020" y="332309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db13</a:t>
            </a:r>
          </a:p>
        </p:txBody>
      </p:sp>
      <p:sp>
        <p:nvSpPr>
          <p:cNvPr id="38" name="Can 37">
            <a:extLst>
              <a:ext uri="{FF2B5EF4-FFF2-40B4-BE49-F238E27FC236}">
                <a16:creationId xmlns:a16="http://schemas.microsoft.com/office/drawing/2014/main" id="{EFC0B2B5-36E5-242D-4A4C-A5630F204156}"/>
              </a:ext>
            </a:extLst>
          </p:cNvPr>
          <p:cNvSpPr/>
          <p:nvPr/>
        </p:nvSpPr>
        <p:spPr>
          <a:xfrm>
            <a:off x="2527338" y="3320823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db15</a:t>
            </a:r>
          </a:p>
        </p:txBody>
      </p:sp>
      <p:sp>
        <p:nvSpPr>
          <p:cNvPr id="44" name="Can 43">
            <a:extLst>
              <a:ext uri="{FF2B5EF4-FFF2-40B4-BE49-F238E27FC236}">
                <a16:creationId xmlns:a16="http://schemas.microsoft.com/office/drawing/2014/main" id="{E1AE123C-02CD-081C-AFDE-F63D20BA83A2}"/>
              </a:ext>
            </a:extLst>
          </p:cNvPr>
          <p:cNvSpPr/>
          <p:nvPr/>
        </p:nvSpPr>
        <p:spPr>
          <a:xfrm>
            <a:off x="3125114" y="3317712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jrn3</a:t>
            </a:r>
          </a:p>
        </p:txBody>
      </p:sp>
      <p:sp>
        <p:nvSpPr>
          <p:cNvPr id="47" name="Can 46">
            <a:extLst>
              <a:ext uri="{FF2B5EF4-FFF2-40B4-BE49-F238E27FC236}">
                <a16:creationId xmlns:a16="http://schemas.microsoft.com/office/drawing/2014/main" id="{5C72AC5B-705A-5BC0-1A33-0EDFAE84D59E}"/>
              </a:ext>
            </a:extLst>
          </p:cNvPr>
          <p:cNvSpPr/>
          <p:nvPr/>
        </p:nvSpPr>
        <p:spPr>
          <a:xfrm>
            <a:off x="5223633" y="332223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db10</a:t>
            </a:r>
          </a:p>
        </p:txBody>
      </p:sp>
      <p:sp>
        <p:nvSpPr>
          <p:cNvPr id="48" name="Can 47">
            <a:extLst>
              <a:ext uri="{FF2B5EF4-FFF2-40B4-BE49-F238E27FC236}">
                <a16:creationId xmlns:a16="http://schemas.microsoft.com/office/drawing/2014/main" id="{728C0339-9CEA-8D67-89B5-B9B4AADF80A4}"/>
              </a:ext>
            </a:extLst>
          </p:cNvPr>
          <p:cNvSpPr/>
          <p:nvPr/>
        </p:nvSpPr>
        <p:spPr>
          <a:xfrm>
            <a:off x="5803646" y="3313426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db12</a:t>
            </a:r>
          </a:p>
        </p:txBody>
      </p:sp>
      <p:sp>
        <p:nvSpPr>
          <p:cNvPr id="49" name="Can 48">
            <a:extLst>
              <a:ext uri="{FF2B5EF4-FFF2-40B4-BE49-F238E27FC236}">
                <a16:creationId xmlns:a16="http://schemas.microsoft.com/office/drawing/2014/main" id="{7D6DED47-4DDE-E5F1-5CCB-573C49E74104}"/>
              </a:ext>
            </a:extLst>
          </p:cNvPr>
          <p:cNvSpPr/>
          <p:nvPr/>
        </p:nvSpPr>
        <p:spPr>
          <a:xfrm>
            <a:off x="6386510" y="3313426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db14</a:t>
            </a:r>
          </a:p>
        </p:txBody>
      </p:sp>
      <p:sp>
        <p:nvSpPr>
          <p:cNvPr id="50" name="Can 49">
            <a:extLst>
              <a:ext uri="{FF2B5EF4-FFF2-40B4-BE49-F238E27FC236}">
                <a16:creationId xmlns:a16="http://schemas.microsoft.com/office/drawing/2014/main" id="{6A0516A5-274A-9697-DFFF-521F651FA955}"/>
              </a:ext>
            </a:extLst>
          </p:cNvPr>
          <p:cNvSpPr/>
          <p:nvPr/>
        </p:nvSpPr>
        <p:spPr>
          <a:xfrm>
            <a:off x="6971775" y="330772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db16</a:t>
            </a:r>
          </a:p>
        </p:txBody>
      </p:sp>
      <p:sp>
        <p:nvSpPr>
          <p:cNvPr id="51" name="Can 50">
            <a:extLst>
              <a:ext uri="{FF2B5EF4-FFF2-40B4-BE49-F238E27FC236}">
                <a16:creationId xmlns:a16="http://schemas.microsoft.com/office/drawing/2014/main" id="{4714FA07-D6FF-EB9F-B43A-A2B2E221A089}"/>
              </a:ext>
            </a:extLst>
          </p:cNvPr>
          <p:cNvSpPr/>
          <p:nvPr/>
        </p:nvSpPr>
        <p:spPr>
          <a:xfrm>
            <a:off x="7552058" y="3317712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jrn4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4CA471D8-F704-3645-C969-CBD7175773DA}"/>
              </a:ext>
            </a:extLst>
          </p:cNvPr>
          <p:cNvSpPr/>
          <p:nvPr/>
        </p:nvSpPr>
        <p:spPr>
          <a:xfrm>
            <a:off x="772812" y="379566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db17</a:t>
            </a:r>
          </a:p>
        </p:txBody>
      </p:sp>
      <p:sp>
        <p:nvSpPr>
          <p:cNvPr id="87" name="Can 86">
            <a:extLst>
              <a:ext uri="{FF2B5EF4-FFF2-40B4-BE49-F238E27FC236}">
                <a16:creationId xmlns:a16="http://schemas.microsoft.com/office/drawing/2014/main" id="{16376A07-ED06-82F9-9F2F-D08FD4F08FD2}"/>
              </a:ext>
            </a:extLst>
          </p:cNvPr>
          <p:cNvSpPr/>
          <p:nvPr/>
        </p:nvSpPr>
        <p:spPr>
          <a:xfrm>
            <a:off x="1353607" y="3794717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db19</a:t>
            </a:r>
          </a:p>
        </p:txBody>
      </p:sp>
      <p:sp>
        <p:nvSpPr>
          <p:cNvPr id="88" name="Can 87">
            <a:extLst>
              <a:ext uri="{FF2B5EF4-FFF2-40B4-BE49-F238E27FC236}">
                <a16:creationId xmlns:a16="http://schemas.microsoft.com/office/drawing/2014/main" id="{F9FEFD57-897F-1D78-E768-4091DBC72F39}"/>
              </a:ext>
            </a:extLst>
          </p:cNvPr>
          <p:cNvSpPr/>
          <p:nvPr/>
        </p:nvSpPr>
        <p:spPr>
          <a:xfrm>
            <a:off x="1942020" y="379698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db21</a:t>
            </a:r>
          </a:p>
        </p:txBody>
      </p:sp>
      <p:sp>
        <p:nvSpPr>
          <p:cNvPr id="89" name="Can 88">
            <a:extLst>
              <a:ext uri="{FF2B5EF4-FFF2-40B4-BE49-F238E27FC236}">
                <a16:creationId xmlns:a16="http://schemas.microsoft.com/office/drawing/2014/main" id="{DAB8EEEE-FB0B-FF43-F872-452E396511F8}"/>
              </a:ext>
            </a:extLst>
          </p:cNvPr>
          <p:cNvSpPr/>
          <p:nvPr/>
        </p:nvSpPr>
        <p:spPr>
          <a:xfrm>
            <a:off x="2527338" y="3794717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db23</a:t>
            </a:r>
          </a:p>
        </p:txBody>
      </p:sp>
      <p:sp>
        <p:nvSpPr>
          <p:cNvPr id="94" name="Can 93">
            <a:extLst>
              <a:ext uri="{FF2B5EF4-FFF2-40B4-BE49-F238E27FC236}">
                <a16:creationId xmlns:a16="http://schemas.microsoft.com/office/drawing/2014/main" id="{7CA7AB68-0C06-A599-4104-B9C01B0910F7}"/>
              </a:ext>
            </a:extLst>
          </p:cNvPr>
          <p:cNvSpPr/>
          <p:nvPr/>
        </p:nvSpPr>
        <p:spPr>
          <a:xfrm>
            <a:off x="3125114" y="3791606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jrn5</a:t>
            </a:r>
          </a:p>
        </p:txBody>
      </p:sp>
      <p:sp>
        <p:nvSpPr>
          <p:cNvPr id="97" name="Can 96">
            <a:extLst>
              <a:ext uri="{FF2B5EF4-FFF2-40B4-BE49-F238E27FC236}">
                <a16:creationId xmlns:a16="http://schemas.microsoft.com/office/drawing/2014/main" id="{5BBAB708-6895-422E-BA0F-0895B42E916B}"/>
              </a:ext>
            </a:extLst>
          </p:cNvPr>
          <p:cNvSpPr/>
          <p:nvPr/>
        </p:nvSpPr>
        <p:spPr>
          <a:xfrm>
            <a:off x="5223633" y="3796133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db18</a:t>
            </a:r>
          </a:p>
        </p:txBody>
      </p:sp>
      <p:sp>
        <p:nvSpPr>
          <p:cNvPr id="98" name="Can 97">
            <a:extLst>
              <a:ext uri="{FF2B5EF4-FFF2-40B4-BE49-F238E27FC236}">
                <a16:creationId xmlns:a16="http://schemas.microsoft.com/office/drawing/2014/main" id="{60892AEE-26E9-8798-B522-F9A981B084CF}"/>
              </a:ext>
            </a:extLst>
          </p:cNvPr>
          <p:cNvSpPr/>
          <p:nvPr/>
        </p:nvSpPr>
        <p:spPr>
          <a:xfrm>
            <a:off x="5803646" y="3787320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db20</a:t>
            </a:r>
          </a:p>
        </p:txBody>
      </p:sp>
      <p:sp>
        <p:nvSpPr>
          <p:cNvPr id="99" name="Can 98">
            <a:extLst>
              <a:ext uri="{FF2B5EF4-FFF2-40B4-BE49-F238E27FC236}">
                <a16:creationId xmlns:a16="http://schemas.microsoft.com/office/drawing/2014/main" id="{FB1CE0D2-CAB8-1E43-C2A7-019526B8B088}"/>
              </a:ext>
            </a:extLst>
          </p:cNvPr>
          <p:cNvSpPr/>
          <p:nvPr/>
        </p:nvSpPr>
        <p:spPr>
          <a:xfrm>
            <a:off x="6386510" y="3787320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db22</a:t>
            </a:r>
          </a:p>
        </p:txBody>
      </p:sp>
      <p:sp>
        <p:nvSpPr>
          <p:cNvPr id="101" name="Can 100">
            <a:extLst>
              <a:ext uri="{FF2B5EF4-FFF2-40B4-BE49-F238E27FC236}">
                <a16:creationId xmlns:a16="http://schemas.microsoft.com/office/drawing/2014/main" id="{AB531521-759F-0FBE-C773-AF78DC03F034}"/>
              </a:ext>
            </a:extLst>
          </p:cNvPr>
          <p:cNvSpPr/>
          <p:nvPr/>
        </p:nvSpPr>
        <p:spPr>
          <a:xfrm>
            <a:off x="6971775" y="3781623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db24</a:t>
            </a:r>
          </a:p>
        </p:txBody>
      </p:sp>
      <p:sp>
        <p:nvSpPr>
          <p:cNvPr id="102" name="Can 101">
            <a:extLst>
              <a:ext uri="{FF2B5EF4-FFF2-40B4-BE49-F238E27FC236}">
                <a16:creationId xmlns:a16="http://schemas.microsoft.com/office/drawing/2014/main" id="{40276F87-F78F-9FBB-AC3E-1DDF893854ED}"/>
              </a:ext>
            </a:extLst>
          </p:cNvPr>
          <p:cNvSpPr/>
          <p:nvPr/>
        </p:nvSpPr>
        <p:spPr>
          <a:xfrm>
            <a:off x="7552058" y="3791606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jrn6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074C110E-C663-81CE-986A-FAA181973D20}"/>
              </a:ext>
            </a:extLst>
          </p:cNvPr>
          <p:cNvSpPr/>
          <p:nvPr/>
        </p:nvSpPr>
        <p:spPr>
          <a:xfrm>
            <a:off x="772812" y="4264757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db25</a:t>
            </a:r>
          </a:p>
        </p:txBody>
      </p:sp>
      <p:sp>
        <p:nvSpPr>
          <p:cNvPr id="129" name="Can 128">
            <a:extLst>
              <a:ext uri="{FF2B5EF4-FFF2-40B4-BE49-F238E27FC236}">
                <a16:creationId xmlns:a16="http://schemas.microsoft.com/office/drawing/2014/main" id="{A9E02BF5-5144-9E00-D96E-BF1C3F5797CB}"/>
              </a:ext>
            </a:extLst>
          </p:cNvPr>
          <p:cNvSpPr/>
          <p:nvPr/>
        </p:nvSpPr>
        <p:spPr>
          <a:xfrm>
            <a:off x="1353607" y="4263813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db27</a:t>
            </a:r>
          </a:p>
        </p:txBody>
      </p:sp>
      <p:sp>
        <p:nvSpPr>
          <p:cNvPr id="130" name="Can 129">
            <a:extLst>
              <a:ext uri="{FF2B5EF4-FFF2-40B4-BE49-F238E27FC236}">
                <a16:creationId xmlns:a16="http://schemas.microsoft.com/office/drawing/2014/main" id="{D1662C6B-2181-0467-66C7-B071E767809A}"/>
              </a:ext>
            </a:extLst>
          </p:cNvPr>
          <p:cNvSpPr/>
          <p:nvPr/>
        </p:nvSpPr>
        <p:spPr>
          <a:xfrm>
            <a:off x="1942020" y="426608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db29</a:t>
            </a:r>
          </a:p>
        </p:txBody>
      </p:sp>
      <p:sp>
        <p:nvSpPr>
          <p:cNvPr id="131" name="Can 130">
            <a:extLst>
              <a:ext uri="{FF2B5EF4-FFF2-40B4-BE49-F238E27FC236}">
                <a16:creationId xmlns:a16="http://schemas.microsoft.com/office/drawing/2014/main" id="{B064A483-B844-3E05-F533-A115FA6AA47E}"/>
              </a:ext>
            </a:extLst>
          </p:cNvPr>
          <p:cNvSpPr/>
          <p:nvPr/>
        </p:nvSpPr>
        <p:spPr>
          <a:xfrm>
            <a:off x="2527338" y="4263813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db31</a:t>
            </a:r>
          </a:p>
        </p:txBody>
      </p:sp>
      <p:sp>
        <p:nvSpPr>
          <p:cNvPr id="136" name="Can 135">
            <a:extLst>
              <a:ext uri="{FF2B5EF4-FFF2-40B4-BE49-F238E27FC236}">
                <a16:creationId xmlns:a16="http://schemas.microsoft.com/office/drawing/2014/main" id="{8AC34D63-A056-161D-42AB-3030766D731F}"/>
              </a:ext>
            </a:extLst>
          </p:cNvPr>
          <p:cNvSpPr/>
          <p:nvPr/>
        </p:nvSpPr>
        <p:spPr>
          <a:xfrm>
            <a:off x="3125114" y="4260702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jrn7</a:t>
            </a:r>
          </a:p>
        </p:txBody>
      </p:sp>
      <p:sp>
        <p:nvSpPr>
          <p:cNvPr id="139" name="Can 138">
            <a:extLst>
              <a:ext uri="{FF2B5EF4-FFF2-40B4-BE49-F238E27FC236}">
                <a16:creationId xmlns:a16="http://schemas.microsoft.com/office/drawing/2014/main" id="{3383167C-D37F-6E22-B1E1-A4D5F2EEA9F5}"/>
              </a:ext>
            </a:extLst>
          </p:cNvPr>
          <p:cNvSpPr/>
          <p:nvPr/>
        </p:nvSpPr>
        <p:spPr>
          <a:xfrm>
            <a:off x="5223633" y="426522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db26</a:t>
            </a:r>
          </a:p>
        </p:txBody>
      </p:sp>
      <p:sp>
        <p:nvSpPr>
          <p:cNvPr id="140" name="Can 139">
            <a:extLst>
              <a:ext uri="{FF2B5EF4-FFF2-40B4-BE49-F238E27FC236}">
                <a16:creationId xmlns:a16="http://schemas.microsoft.com/office/drawing/2014/main" id="{7E61C47C-9753-D9EE-99D0-47AFF1985E49}"/>
              </a:ext>
            </a:extLst>
          </p:cNvPr>
          <p:cNvSpPr/>
          <p:nvPr/>
        </p:nvSpPr>
        <p:spPr>
          <a:xfrm>
            <a:off x="5803646" y="4256416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db28</a:t>
            </a:r>
          </a:p>
        </p:txBody>
      </p:sp>
      <p:sp>
        <p:nvSpPr>
          <p:cNvPr id="141" name="Can 140">
            <a:extLst>
              <a:ext uri="{FF2B5EF4-FFF2-40B4-BE49-F238E27FC236}">
                <a16:creationId xmlns:a16="http://schemas.microsoft.com/office/drawing/2014/main" id="{33F49971-EBD5-FCB9-8ACE-BFF41A2F5A9F}"/>
              </a:ext>
            </a:extLst>
          </p:cNvPr>
          <p:cNvSpPr/>
          <p:nvPr/>
        </p:nvSpPr>
        <p:spPr>
          <a:xfrm>
            <a:off x="6386510" y="4256416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db30</a:t>
            </a:r>
          </a:p>
        </p:txBody>
      </p:sp>
      <p:sp>
        <p:nvSpPr>
          <p:cNvPr id="142" name="Can 141">
            <a:extLst>
              <a:ext uri="{FF2B5EF4-FFF2-40B4-BE49-F238E27FC236}">
                <a16:creationId xmlns:a16="http://schemas.microsoft.com/office/drawing/2014/main" id="{A3DC0DE2-68C6-D3AF-165E-32E2FE573511}"/>
              </a:ext>
            </a:extLst>
          </p:cNvPr>
          <p:cNvSpPr/>
          <p:nvPr/>
        </p:nvSpPr>
        <p:spPr>
          <a:xfrm>
            <a:off x="6971775" y="425071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db32</a:t>
            </a:r>
          </a:p>
        </p:txBody>
      </p:sp>
      <p:sp>
        <p:nvSpPr>
          <p:cNvPr id="143" name="Can 142">
            <a:extLst>
              <a:ext uri="{FF2B5EF4-FFF2-40B4-BE49-F238E27FC236}">
                <a16:creationId xmlns:a16="http://schemas.microsoft.com/office/drawing/2014/main" id="{1AD69AA3-6B0C-A7F4-62FE-6C8D3101FD2C}"/>
              </a:ext>
            </a:extLst>
          </p:cNvPr>
          <p:cNvSpPr/>
          <p:nvPr/>
        </p:nvSpPr>
        <p:spPr>
          <a:xfrm>
            <a:off x="7552058" y="4260702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jrn8</a:t>
            </a:r>
          </a:p>
        </p:txBody>
      </p:sp>
      <p:sp>
        <p:nvSpPr>
          <p:cNvPr id="145" name="Can 144">
            <a:extLst>
              <a:ext uri="{FF2B5EF4-FFF2-40B4-BE49-F238E27FC236}">
                <a16:creationId xmlns:a16="http://schemas.microsoft.com/office/drawing/2014/main" id="{64F9F9D7-B9FC-427A-8ED9-E746693059B3}"/>
              </a:ext>
            </a:extLst>
          </p:cNvPr>
          <p:cNvSpPr/>
          <p:nvPr/>
        </p:nvSpPr>
        <p:spPr>
          <a:xfrm>
            <a:off x="9331893" y="2260207"/>
            <a:ext cx="493987" cy="591211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46" name="Can 145">
            <a:extLst>
              <a:ext uri="{FF2B5EF4-FFF2-40B4-BE49-F238E27FC236}">
                <a16:creationId xmlns:a16="http://schemas.microsoft.com/office/drawing/2014/main" id="{92E0481D-5C95-2E7A-B6D9-45BB29BE294D}"/>
              </a:ext>
            </a:extLst>
          </p:cNvPr>
          <p:cNvSpPr/>
          <p:nvPr/>
        </p:nvSpPr>
        <p:spPr>
          <a:xfrm>
            <a:off x="9360755" y="3016502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700" b="1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6B45D9C-F726-92A8-B09D-6B6D9CC16D72}"/>
              </a:ext>
            </a:extLst>
          </p:cNvPr>
          <p:cNvSpPr txBox="1"/>
          <p:nvPr/>
        </p:nvSpPr>
        <p:spPr>
          <a:xfrm>
            <a:off x="9793517" y="2427976"/>
            <a:ext cx="1096670" cy="26561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tabLst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FlexVolume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52A130C-4943-8AE6-FF4F-B17EBBF1A93B}"/>
              </a:ext>
            </a:extLst>
          </p:cNvPr>
          <p:cNvSpPr txBox="1"/>
          <p:nvPr/>
        </p:nvSpPr>
        <p:spPr>
          <a:xfrm>
            <a:off x="9793517" y="3013785"/>
            <a:ext cx="1096670" cy="26561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tabLst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LUN</a:t>
            </a:r>
          </a:p>
        </p:txBody>
      </p:sp>
    </p:spTree>
    <p:extLst>
      <p:ext uri="{BB962C8B-B14F-4D97-AF65-F5344CB8AC3E}">
        <p14:creationId xmlns:p14="http://schemas.microsoft.com/office/powerpoint/2010/main" val="41983275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CC2DD17-5EA0-C840-A5AD-9D87B466DA30}"/>
              </a:ext>
            </a:extLst>
          </p:cNvPr>
          <p:cNvGrpSpPr/>
          <p:nvPr/>
        </p:nvGrpSpPr>
        <p:grpSpPr>
          <a:xfrm>
            <a:off x="2998851" y="1026989"/>
            <a:ext cx="187381" cy="86753"/>
            <a:chOff x="7362525" y="3654923"/>
            <a:chExt cx="187381" cy="86753"/>
          </a:xfrm>
        </p:grpSpPr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1D158356-8BBE-7B42-BF43-B60BB106630F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654923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8FD24C57-69F0-2C4F-B7D4-A52E4D662008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741676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FB023CF-17E0-9641-ADB2-4BE3C1B41A11}"/>
              </a:ext>
            </a:extLst>
          </p:cNvPr>
          <p:cNvGrpSpPr/>
          <p:nvPr/>
        </p:nvGrpSpPr>
        <p:grpSpPr>
          <a:xfrm>
            <a:off x="8383540" y="1025940"/>
            <a:ext cx="187381" cy="86753"/>
            <a:chOff x="7362525" y="3654923"/>
            <a:chExt cx="187381" cy="86753"/>
          </a:xfrm>
        </p:grpSpPr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C079C7A5-1B54-0B49-B6F9-F9350CE8E18F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654923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41408AD7-33B9-5848-8296-62C7D3F6938D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741676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177" name="Elbow Connector 176"/>
          <p:cNvCxnSpPr>
            <a:cxnSpLocks/>
          </p:cNvCxnSpPr>
          <p:nvPr/>
        </p:nvCxnSpPr>
        <p:spPr>
          <a:xfrm rot="16200000" flipH="1">
            <a:off x="4948811" y="-834326"/>
            <a:ext cx="12533" cy="5350496"/>
          </a:xfrm>
          <a:prstGeom prst="bentConnector3">
            <a:avLst>
              <a:gd name="adj1" fmla="val 2374364"/>
            </a:avLst>
          </a:prstGeom>
          <a:ln>
            <a:solidFill>
              <a:srgbClr val="00C6A5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image37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6397" y="719306"/>
            <a:ext cx="961383" cy="15995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8" name="image37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090650" y="725235"/>
            <a:ext cx="961383" cy="15995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75" y="877243"/>
            <a:ext cx="1297038" cy="3512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769" y="877243"/>
            <a:ext cx="1297038" cy="351281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 bwMode="gray">
          <a:xfrm>
            <a:off x="117335" y="87682"/>
            <a:ext cx="5769736" cy="339655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841" tIns="91416" rIns="118841" bIns="182832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Production Cluster</a:t>
            </a:r>
          </a:p>
        </p:txBody>
      </p:sp>
      <p:pic>
        <p:nvPicPr>
          <p:cNvPr id="141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2096601" y="1414891"/>
            <a:ext cx="982432" cy="329944"/>
          </a:xfrm>
          <a:prstGeom prst="rect">
            <a:avLst/>
          </a:prstGeom>
          <a:noFill/>
        </p:spPr>
      </p:pic>
      <p:pic>
        <p:nvPicPr>
          <p:cNvPr id="142" name="volume clone copy 3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2053715" y="1440061"/>
            <a:ext cx="982432" cy="329944"/>
          </a:xfrm>
          <a:prstGeom prst="rect">
            <a:avLst/>
          </a:prstGeom>
          <a:noFill/>
        </p:spPr>
      </p:pic>
      <p:pic>
        <p:nvPicPr>
          <p:cNvPr id="143" name="volume clone copy 2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2004918" y="1462869"/>
            <a:ext cx="982432" cy="329944"/>
          </a:xfrm>
          <a:prstGeom prst="rect">
            <a:avLst/>
          </a:prstGeom>
          <a:noFill/>
        </p:spPr>
      </p:pic>
      <p:pic>
        <p:nvPicPr>
          <p:cNvPr id="144" name="volume clone copy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1956574" y="1491920"/>
            <a:ext cx="982432" cy="329944"/>
          </a:xfrm>
          <a:prstGeom prst="rect">
            <a:avLst/>
          </a:prstGeom>
          <a:noFill/>
        </p:spPr>
      </p:pic>
      <p:pic>
        <p:nvPicPr>
          <p:cNvPr id="145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901503" y="1504712"/>
            <a:ext cx="982432" cy="329944"/>
          </a:xfrm>
          <a:prstGeom prst="rect">
            <a:avLst/>
          </a:prstGeom>
          <a:noFill/>
        </p:spPr>
      </p:pic>
      <p:pic>
        <p:nvPicPr>
          <p:cNvPr id="147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287471" y="1504712"/>
            <a:ext cx="982432" cy="329944"/>
          </a:xfrm>
          <a:prstGeom prst="rect">
            <a:avLst/>
          </a:prstGeom>
          <a:noFill/>
        </p:spPr>
      </p:pic>
      <p:pic>
        <p:nvPicPr>
          <p:cNvPr id="153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1956877" y="3001755"/>
            <a:ext cx="982432" cy="329944"/>
          </a:xfrm>
          <a:prstGeom prst="rect">
            <a:avLst/>
          </a:prstGeom>
          <a:noFill/>
        </p:spPr>
      </p:pic>
      <p:sp>
        <p:nvSpPr>
          <p:cNvPr id="176" name="TextBox 175"/>
          <p:cNvSpPr txBox="1"/>
          <p:nvPr/>
        </p:nvSpPr>
        <p:spPr>
          <a:xfrm>
            <a:off x="1936989" y="1600439"/>
            <a:ext cx="911370" cy="1905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Prod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3319933" y="1590481"/>
            <a:ext cx="930756" cy="2090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Report</a:t>
            </a:r>
          </a:p>
        </p:txBody>
      </p:sp>
      <p:pic>
        <p:nvPicPr>
          <p:cNvPr id="122" name="image37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8917" y="737626"/>
            <a:ext cx="961383" cy="15995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3" name="image37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625082" y="737768"/>
            <a:ext cx="961383" cy="15995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827" y="889776"/>
            <a:ext cx="1297038" cy="351281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59" y="889776"/>
            <a:ext cx="1297038" cy="351281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 bwMode="gray">
          <a:xfrm>
            <a:off x="6288143" y="87682"/>
            <a:ext cx="5769736" cy="339655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841" tIns="91416" rIns="118841" bIns="182832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DR Cluster</a:t>
            </a:r>
          </a:p>
        </p:txBody>
      </p:sp>
      <p:pic>
        <p:nvPicPr>
          <p:cNvPr id="130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447097" y="1427424"/>
            <a:ext cx="982432" cy="329944"/>
          </a:xfrm>
          <a:prstGeom prst="rect">
            <a:avLst/>
          </a:prstGeom>
          <a:noFill/>
        </p:spPr>
      </p:pic>
      <p:pic>
        <p:nvPicPr>
          <p:cNvPr id="131" name="volume clone copy 3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404211" y="1452594"/>
            <a:ext cx="982432" cy="329944"/>
          </a:xfrm>
          <a:prstGeom prst="rect">
            <a:avLst/>
          </a:prstGeom>
          <a:noFill/>
        </p:spPr>
      </p:pic>
      <p:pic>
        <p:nvPicPr>
          <p:cNvPr id="132" name="volume clone copy 2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355414" y="1475402"/>
            <a:ext cx="982432" cy="329944"/>
          </a:xfrm>
          <a:prstGeom prst="rect">
            <a:avLst/>
          </a:prstGeom>
          <a:noFill/>
        </p:spPr>
      </p:pic>
      <p:pic>
        <p:nvPicPr>
          <p:cNvPr id="133" name="volume clone copy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307070" y="1504453"/>
            <a:ext cx="982432" cy="329944"/>
          </a:xfrm>
          <a:prstGeom prst="rect">
            <a:avLst/>
          </a:prstGeom>
          <a:noFill/>
        </p:spPr>
      </p:pic>
      <p:pic>
        <p:nvPicPr>
          <p:cNvPr id="134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251999" y="1517245"/>
            <a:ext cx="982432" cy="329944"/>
          </a:xfrm>
          <a:prstGeom prst="rect">
            <a:avLst/>
          </a:prstGeom>
          <a:noFill/>
        </p:spPr>
      </p:pic>
      <p:sp>
        <p:nvSpPr>
          <p:cNvPr id="150" name="TextBox 149"/>
          <p:cNvSpPr txBox="1"/>
          <p:nvPr/>
        </p:nvSpPr>
        <p:spPr>
          <a:xfrm>
            <a:off x="7304108" y="1599737"/>
            <a:ext cx="911370" cy="1905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Prod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828988" y="4190403"/>
            <a:ext cx="971513" cy="872442"/>
            <a:chOff x="456851" y="3976627"/>
            <a:chExt cx="971513" cy="87244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Epic Prod</a:t>
              </a: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2625491" y="4184789"/>
            <a:ext cx="971513" cy="872442"/>
            <a:chOff x="456851" y="3976627"/>
            <a:chExt cx="971513" cy="872442"/>
          </a:xfrm>
        </p:grpSpPr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Report Prod</a:t>
              </a: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1911273" y="4190403"/>
            <a:ext cx="971513" cy="872442"/>
            <a:chOff x="456851" y="3976627"/>
            <a:chExt cx="971513" cy="872442"/>
          </a:xfrm>
        </p:grpSpPr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91" name="TextBox 190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None Prod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4329259" y="4190403"/>
            <a:ext cx="971513" cy="872442"/>
            <a:chOff x="456851" y="3976627"/>
            <a:chExt cx="971513" cy="872442"/>
          </a:xfrm>
        </p:grpSpPr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96" name="TextBox 195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Backup Media</a:t>
              </a: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2249658" y="5559580"/>
            <a:ext cx="971513" cy="872442"/>
            <a:chOff x="456851" y="3976627"/>
            <a:chExt cx="971513" cy="872442"/>
          </a:xfrm>
        </p:grpSpPr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15" name="TextBox 214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Workflow Automation</a:t>
              </a:r>
            </a:p>
          </p:txBody>
        </p:sp>
      </p:grpSp>
      <p:pic>
        <p:nvPicPr>
          <p:cNvPr id="217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1958803" y="3385654"/>
            <a:ext cx="982432" cy="329944"/>
          </a:xfrm>
          <a:prstGeom prst="rect">
            <a:avLst/>
          </a:prstGeom>
          <a:noFill/>
        </p:spPr>
      </p:pic>
      <p:cxnSp>
        <p:nvCxnSpPr>
          <p:cNvPr id="226" name="Curved Connector 225"/>
          <p:cNvCxnSpPr>
            <a:cxnSpLocks/>
            <a:stCxn id="145" idx="1"/>
            <a:endCxn id="217" idx="1"/>
          </p:cNvCxnSpPr>
          <p:nvPr/>
        </p:nvCxnSpPr>
        <p:spPr>
          <a:xfrm rot="10800000" flipH="1" flipV="1">
            <a:off x="1901503" y="1669684"/>
            <a:ext cx="57300" cy="1880942"/>
          </a:xfrm>
          <a:prstGeom prst="curvedConnector3">
            <a:avLst>
              <a:gd name="adj1" fmla="val -91118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8" name="Curved Connector 227"/>
          <p:cNvCxnSpPr>
            <a:cxnSpLocks/>
            <a:stCxn id="145" idx="1"/>
            <a:endCxn id="153" idx="1"/>
          </p:cNvCxnSpPr>
          <p:nvPr/>
        </p:nvCxnSpPr>
        <p:spPr>
          <a:xfrm rot="10800000" flipH="1" flipV="1">
            <a:off x="1901503" y="1669683"/>
            <a:ext cx="55374" cy="1497043"/>
          </a:xfrm>
          <a:prstGeom prst="curvedConnector3">
            <a:avLst>
              <a:gd name="adj1" fmla="val -73901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cxnSpLocks/>
            <a:stCxn id="236" idx="3"/>
            <a:endCxn id="195" idx="1"/>
          </p:cNvCxnSpPr>
          <p:nvPr/>
        </p:nvCxnSpPr>
        <p:spPr>
          <a:xfrm>
            <a:off x="2986947" y="2410222"/>
            <a:ext cx="1595485" cy="2065931"/>
          </a:xfrm>
          <a:prstGeom prst="curvedConnector3">
            <a:avLst>
              <a:gd name="adj1" fmla="val 11793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4" name="TextBox 233"/>
          <p:cNvSpPr txBox="1"/>
          <p:nvPr/>
        </p:nvSpPr>
        <p:spPr>
          <a:xfrm>
            <a:off x="1973350" y="3080680"/>
            <a:ext cx="955223" cy="201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REL Clone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1973350" y="3453186"/>
            <a:ext cx="955223" cy="201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VAL Clone</a:t>
            </a:r>
          </a:p>
        </p:txBody>
      </p:sp>
      <p:cxnSp>
        <p:nvCxnSpPr>
          <p:cNvPr id="242" name="Curved Connector 241"/>
          <p:cNvCxnSpPr>
            <a:cxnSpLocks/>
            <a:stCxn id="233" idx="1"/>
            <a:endCxn id="181" idx="1"/>
          </p:cNvCxnSpPr>
          <p:nvPr/>
        </p:nvCxnSpPr>
        <p:spPr>
          <a:xfrm rot="10800000" flipH="1" flipV="1">
            <a:off x="1973354" y="2788093"/>
            <a:ext cx="191091" cy="1688059"/>
          </a:xfrm>
          <a:prstGeom prst="curvedConnector3">
            <a:avLst>
              <a:gd name="adj1" fmla="val -24368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3" name="Curved Connector 242"/>
          <p:cNvCxnSpPr>
            <a:cxnSpLocks/>
            <a:stCxn id="217" idx="1"/>
            <a:endCxn id="181" idx="1"/>
          </p:cNvCxnSpPr>
          <p:nvPr/>
        </p:nvCxnSpPr>
        <p:spPr>
          <a:xfrm rot="10800000" flipH="1" flipV="1">
            <a:off x="1958802" y="3550625"/>
            <a:ext cx="205643" cy="925527"/>
          </a:xfrm>
          <a:prstGeom prst="curvedConnector3">
            <a:avLst>
              <a:gd name="adj1" fmla="val -11116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4" name="Curved Connector 243"/>
          <p:cNvCxnSpPr>
            <a:cxnSpLocks/>
            <a:stCxn id="234" idx="1"/>
            <a:endCxn id="181" idx="1"/>
          </p:cNvCxnSpPr>
          <p:nvPr/>
        </p:nvCxnSpPr>
        <p:spPr>
          <a:xfrm rot="10800000" flipH="1" flipV="1">
            <a:off x="1973350" y="3181345"/>
            <a:ext cx="191096" cy="1294807"/>
          </a:xfrm>
          <a:prstGeom prst="curvedConnector3">
            <a:avLst>
              <a:gd name="adj1" fmla="val -17279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>
            <a:off x="4326501" y="5333403"/>
            <a:ext cx="971513" cy="872442"/>
            <a:chOff x="456851" y="3976627"/>
            <a:chExt cx="971513" cy="872442"/>
          </a:xfrm>
        </p:grpSpPr>
        <p:pic>
          <p:nvPicPr>
            <p:cNvPr id="252" name="Picture 25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53" name="TextBox 252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VCenter</a:t>
              </a:r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359348" y="5378956"/>
            <a:ext cx="1058730" cy="987815"/>
            <a:chOff x="431175" y="3976627"/>
            <a:chExt cx="1058730" cy="987815"/>
          </a:xfrm>
        </p:grpSpPr>
        <p:pic>
          <p:nvPicPr>
            <p:cNvPr id="255" name="Picture 25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56" name="TextBox 255"/>
            <p:cNvSpPr txBox="1"/>
            <p:nvPr/>
          </p:nvSpPr>
          <p:spPr>
            <a:xfrm>
              <a:off x="431175" y="4648330"/>
              <a:ext cx="1058730" cy="31611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err="1"/>
                <a:t>OnCommand</a:t>
              </a:r>
              <a:r>
                <a:rPr lang="en-US" sz="1000"/>
                <a:t>(R) Unified Manager</a:t>
              </a:r>
            </a:p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endParaRPr lang="en-US" sz="1000" b="1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258" name="Straight Arrow Connector 257"/>
          <p:cNvCxnSpPr>
            <a:cxnSpLocks/>
            <a:endCxn id="334" idx="2"/>
          </p:cNvCxnSpPr>
          <p:nvPr/>
        </p:nvCxnSpPr>
        <p:spPr>
          <a:xfrm flipH="1" flipV="1">
            <a:off x="1310063" y="5191454"/>
            <a:ext cx="1171932" cy="523064"/>
          </a:xfrm>
          <a:prstGeom prst="straightConnector1">
            <a:avLst/>
          </a:prstGeom>
          <a:ln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>
            <a:stCxn id="212" idx="1"/>
            <a:endCxn id="255" idx="3"/>
          </p:cNvCxnSpPr>
          <p:nvPr/>
        </p:nvCxnSpPr>
        <p:spPr>
          <a:xfrm flipH="1" flipV="1">
            <a:off x="1095397" y="5664706"/>
            <a:ext cx="1407434" cy="1806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>
            <a:cxnSpLocks/>
            <a:stCxn id="3" idx="2"/>
            <a:endCxn id="212" idx="0"/>
          </p:cNvCxnSpPr>
          <p:nvPr/>
        </p:nvCxnSpPr>
        <p:spPr>
          <a:xfrm>
            <a:off x="2412905" y="5158032"/>
            <a:ext cx="318526" cy="4015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>
            <a:cxnSpLocks/>
          </p:cNvCxnSpPr>
          <p:nvPr/>
        </p:nvCxnSpPr>
        <p:spPr>
          <a:xfrm flipH="1">
            <a:off x="2968584" y="5085193"/>
            <a:ext cx="1499888" cy="57951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cxnSpLocks/>
            <a:stCxn id="212" idx="3"/>
            <a:endCxn id="252" idx="1"/>
          </p:cNvCxnSpPr>
          <p:nvPr/>
        </p:nvCxnSpPr>
        <p:spPr>
          <a:xfrm flipV="1">
            <a:off x="2960031" y="5619153"/>
            <a:ext cx="1619643" cy="2261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7611" y="5295870"/>
            <a:ext cx="1003300" cy="368300"/>
          </a:xfrm>
          <a:prstGeom prst="rect">
            <a:avLst/>
          </a:prstGeom>
        </p:spPr>
      </p:pic>
      <p:sp>
        <p:nvSpPr>
          <p:cNvPr id="278" name="TextBox 277"/>
          <p:cNvSpPr txBox="1"/>
          <p:nvPr/>
        </p:nvSpPr>
        <p:spPr>
          <a:xfrm>
            <a:off x="6781519" y="5844479"/>
            <a:ext cx="928877" cy="2021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Archive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C6D4D5-500F-DA47-B3B6-7A9EC6019254}"/>
              </a:ext>
            </a:extLst>
          </p:cNvPr>
          <p:cNvGrpSpPr/>
          <p:nvPr/>
        </p:nvGrpSpPr>
        <p:grpSpPr>
          <a:xfrm>
            <a:off x="2257355" y="1828306"/>
            <a:ext cx="1537517" cy="243810"/>
            <a:chOff x="2257355" y="1828306"/>
            <a:chExt cx="1537517" cy="243810"/>
          </a:xfrm>
        </p:grpSpPr>
        <p:cxnSp>
          <p:nvCxnSpPr>
            <p:cNvPr id="162" name="Elbow Connector 161"/>
            <p:cNvCxnSpPr/>
            <p:nvPr/>
          </p:nvCxnSpPr>
          <p:spPr>
            <a:xfrm rot="16200000" flipH="1">
              <a:off x="3081822" y="1127956"/>
              <a:ext cx="12700" cy="1413400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C6A5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9" name="TextBox 278"/>
            <p:cNvSpPr txBox="1"/>
            <p:nvPr/>
          </p:nvSpPr>
          <p:spPr>
            <a:xfrm>
              <a:off x="2257355" y="1869995"/>
              <a:ext cx="928877" cy="20212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</a:rPr>
                <a:t>Epic Mirror</a:t>
              </a:r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7327239" y="4173046"/>
            <a:ext cx="971513" cy="872442"/>
            <a:chOff x="456851" y="3976627"/>
            <a:chExt cx="971513" cy="872442"/>
          </a:xfrm>
        </p:grpSpPr>
        <p:pic>
          <p:nvPicPr>
            <p:cNvPr id="306" name="Picture 30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07" name="TextBox 306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Epic DR</a:t>
              </a:r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8273722" y="4164662"/>
            <a:ext cx="971513" cy="872442"/>
            <a:chOff x="456851" y="3976627"/>
            <a:chExt cx="971513" cy="872442"/>
          </a:xfrm>
        </p:grpSpPr>
        <p:pic>
          <p:nvPicPr>
            <p:cNvPr id="309" name="Picture 30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10" name="TextBox 309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Report DR</a:t>
              </a:r>
            </a:p>
          </p:txBody>
        </p:sp>
      </p:grpSp>
      <p:grpSp>
        <p:nvGrpSpPr>
          <p:cNvPr id="311" name="Group 310"/>
          <p:cNvGrpSpPr/>
          <p:nvPr/>
        </p:nvGrpSpPr>
        <p:grpSpPr>
          <a:xfrm>
            <a:off x="7983176" y="5378956"/>
            <a:ext cx="971513" cy="872442"/>
            <a:chOff x="456851" y="3976627"/>
            <a:chExt cx="971513" cy="872442"/>
          </a:xfrm>
        </p:grpSpPr>
        <p:pic>
          <p:nvPicPr>
            <p:cNvPr id="312" name="Picture 3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13" name="TextBox 312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Workflow Automation</a:t>
              </a:r>
            </a:p>
          </p:txBody>
        </p:sp>
      </p:grpSp>
      <p:sp>
        <p:nvSpPr>
          <p:cNvPr id="315" name="TextBox 314"/>
          <p:cNvSpPr txBox="1"/>
          <p:nvPr/>
        </p:nvSpPr>
        <p:spPr>
          <a:xfrm>
            <a:off x="1787541" y="1233041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prod-01</a:t>
            </a:r>
          </a:p>
        </p:txBody>
      </p:sp>
      <p:sp>
        <p:nvSpPr>
          <p:cNvPr id="316" name="TextBox 315"/>
          <p:cNvSpPr txBox="1"/>
          <p:nvPr/>
        </p:nvSpPr>
        <p:spPr>
          <a:xfrm>
            <a:off x="3138423" y="1253347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prod-02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7146869" y="1246662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dr-01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8456000" y="1235677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dr-02</a:t>
            </a:r>
          </a:p>
        </p:txBody>
      </p:sp>
      <p:cxnSp>
        <p:nvCxnSpPr>
          <p:cNvPr id="323" name="Straight Connector 322"/>
          <p:cNvCxnSpPr/>
          <p:nvPr/>
        </p:nvCxnSpPr>
        <p:spPr>
          <a:xfrm flipH="1">
            <a:off x="6103918" y="155945"/>
            <a:ext cx="121" cy="6457507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4" name="TextBox 333"/>
          <p:cNvSpPr txBox="1"/>
          <p:nvPr/>
        </p:nvSpPr>
        <p:spPr>
          <a:xfrm>
            <a:off x="824108" y="4978932"/>
            <a:ext cx="971909" cy="21252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>
                <a:solidFill>
                  <a:srgbClr val="FFC000"/>
                </a:solidFill>
              </a:rPr>
              <a:t>Freeze/Thaw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3110801" y="5173421"/>
            <a:ext cx="675468" cy="2520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000" b="1">
                <a:solidFill>
                  <a:srgbClr val="FFC000"/>
                </a:solidFill>
              </a:rPr>
              <a:t>REST API 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2441377" y="5185644"/>
            <a:ext cx="755397" cy="25608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000" b="1">
                <a:solidFill>
                  <a:schemeClr val="accent1"/>
                </a:solidFill>
              </a:rPr>
              <a:t>REST API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9512850" y="3643768"/>
            <a:ext cx="2369398" cy="445676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800" b="1">
                <a:solidFill>
                  <a:srgbClr val="00B050"/>
                </a:solidFill>
              </a:rPr>
              <a:t>Epic Cache Mirror</a:t>
            </a:r>
            <a:endParaRPr lang="en-US" sz="800">
              <a:solidFill>
                <a:srgbClr val="00B050"/>
              </a:solidFill>
            </a:endParaRPr>
          </a:p>
          <a:p>
            <a:r>
              <a:rPr lang="en-US" sz="800"/>
              <a:t>hyphenate real-time </a:t>
            </a:r>
            <a:r>
              <a:rPr lang="en-US" sz="800" err="1"/>
              <a:t>async</a:t>
            </a:r>
            <a:r>
              <a:rPr lang="en-US" sz="800"/>
              <a:t> cache database replication to read only Report, and DR.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3991959" y="4187961"/>
            <a:ext cx="619475" cy="2146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Mount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5235273" y="4801654"/>
            <a:ext cx="619475" cy="3009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Stream Backup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72A1E5-7E73-824D-B50B-7D38C8124362}"/>
              </a:ext>
            </a:extLst>
          </p:cNvPr>
          <p:cNvGrpSpPr/>
          <p:nvPr/>
        </p:nvGrpSpPr>
        <p:grpSpPr>
          <a:xfrm>
            <a:off x="1533657" y="1669684"/>
            <a:ext cx="1453290" cy="898654"/>
            <a:chOff x="1533657" y="2132532"/>
            <a:chExt cx="1453290" cy="898654"/>
          </a:xfrm>
        </p:grpSpPr>
        <p:cxnSp>
          <p:nvCxnSpPr>
            <p:cNvPr id="70" name="Curved Connector 69"/>
            <p:cNvCxnSpPr>
              <a:cxnSpLocks/>
              <a:stCxn id="145" idx="1"/>
              <a:endCxn id="222" idx="1"/>
            </p:cNvCxnSpPr>
            <p:nvPr/>
          </p:nvCxnSpPr>
          <p:spPr>
            <a:xfrm rot="10800000" flipH="1" flipV="1">
              <a:off x="1901503" y="2132532"/>
              <a:ext cx="67358" cy="733682"/>
            </a:xfrm>
            <a:prstGeom prst="curvedConnector3">
              <a:avLst>
                <a:gd name="adj1" fmla="val -339381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222" name="volume clone copy 4" descr="C:\Users\PrestoGeorge\Desktop\Original-Cylindar.gif"/>
            <p:cNvPicPr preferRelativeResize="0"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>
              <a:off x="1968861" y="2701242"/>
              <a:ext cx="982432" cy="329944"/>
            </a:xfrm>
            <a:prstGeom prst="rect">
              <a:avLst/>
            </a:prstGeom>
            <a:noFill/>
          </p:spPr>
        </p:pic>
        <p:sp>
          <p:nvSpPr>
            <p:cNvPr id="236" name="TextBox 235"/>
            <p:cNvSpPr txBox="1"/>
            <p:nvPr/>
          </p:nvSpPr>
          <p:spPr>
            <a:xfrm>
              <a:off x="1945246" y="2781084"/>
              <a:ext cx="1041701" cy="18397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Backup Clone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1533657" y="2402630"/>
              <a:ext cx="619475" cy="21462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Clone</a:t>
              </a: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5276524" y="2839462"/>
            <a:ext cx="1649707" cy="808832"/>
            <a:chOff x="5691741" y="2951273"/>
            <a:chExt cx="1649707" cy="808832"/>
          </a:xfrm>
        </p:grpSpPr>
        <p:sp>
          <p:nvSpPr>
            <p:cNvPr id="350" name="Left-Right Arrow 349"/>
            <p:cNvSpPr/>
            <p:nvPr/>
          </p:nvSpPr>
          <p:spPr>
            <a:xfrm>
              <a:off x="5691741" y="2951273"/>
              <a:ext cx="1649707" cy="808832"/>
            </a:xfrm>
            <a:prstGeom prst="leftRightArrow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endParaRPr lang="en-US" err="1"/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5873614" y="3130360"/>
              <a:ext cx="1228935" cy="42579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US" sz="1000"/>
                <a:t>SnapMirror(R)</a:t>
              </a:r>
            </a:p>
            <a:p>
              <a:pPr algn="ctr"/>
              <a:r>
                <a:rPr lang="en-US" sz="1000"/>
                <a:t>SnapVault(R)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F954EC9-E919-0C40-B6FB-7FFE00127D62}"/>
              </a:ext>
            </a:extLst>
          </p:cNvPr>
          <p:cNvGrpSpPr/>
          <p:nvPr/>
        </p:nvGrpSpPr>
        <p:grpSpPr>
          <a:xfrm>
            <a:off x="866797" y="1669684"/>
            <a:ext cx="2084496" cy="1276180"/>
            <a:chOff x="866797" y="2132533"/>
            <a:chExt cx="2084496" cy="1276180"/>
          </a:xfrm>
        </p:grpSpPr>
        <p:pic>
          <p:nvPicPr>
            <p:cNvPr id="152" name="volume clone copy 4" descr="C:\Users\PrestoGeorge\Desktop\Original-Cylindar.gif"/>
            <p:cNvPicPr preferRelativeResize="0"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>
              <a:off x="1968861" y="3078769"/>
              <a:ext cx="982432" cy="329944"/>
            </a:xfrm>
            <a:prstGeom prst="rect">
              <a:avLst/>
            </a:prstGeom>
            <a:noFill/>
          </p:spPr>
        </p:pic>
        <p:sp>
          <p:nvSpPr>
            <p:cNvPr id="233" name="TextBox 232"/>
            <p:cNvSpPr txBox="1"/>
            <p:nvPr/>
          </p:nvSpPr>
          <p:spPr>
            <a:xfrm>
              <a:off x="1973355" y="3150277"/>
              <a:ext cx="955223" cy="20133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SUP Clone</a:t>
              </a:r>
            </a:p>
          </p:txBody>
        </p:sp>
        <p:cxnSp>
          <p:nvCxnSpPr>
            <p:cNvPr id="44" name="Curved Connector 43"/>
            <p:cNvCxnSpPr>
              <a:cxnSpLocks/>
              <a:stCxn id="145" idx="1"/>
              <a:endCxn id="152" idx="1"/>
            </p:cNvCxnSpPr>
            <p:nvPr/>
          </p:nvCxnSpPr>
          <p:spPr>
            <a:xfrm rot="10800000" flipH="1" flipV="1">
              <a:off x="1901503" y="2132533"/>
              <a:ext cx="67358" cy="1111208"/>
            </a:xfrm>
            <a:prstGeom prst="curvedConnector3">
              <a:avLst>
                <a:gd name="adj1" fmla="val -490216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/>
            <p:cNvSpPr txBox="1"/>
            <p:nvPr/>
          </p:nvSpPr>
          <p:spPr>
            <a:xfrm>
              <a:off x="866797" y="3054597"/>
              <a:ext cx="619475" cy="21462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accent1">
                      <a:lumMod val="50000"/>
                    </a:schemeClr>
                  </a:solidFill>
                </a:rPr>
                <a:t>Clone</a:t>
              </a:r>
            </a:p>
          </p:txBody>
        </p:sp>
      </p:grpSp>
      <p:sp>
        <p:nvSpPr>
          <p:cNvPr id="179" name="TextBox 178"/>
          <p:cNvSpPr txBox="1"/>
          <p:nvPr/>
        </p:nvSpPr>
        <p:spPr>
          <a:xfrm>
            <a:off x="1646836" y="3916568"/>
            <a:ext cx="619475" cy="2146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Mount</a:t>
            </a:r>
          </a:p>
        </p:txBody>
      </p:sp>
      <p:pic>
        <p:nvPicPr>
          <p:cNvPr id="114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269743" y="2220640"/>
            <a:ext cx="982432" cy="329944"/>
          </a:xfrm>
          <a:prstGeom prst="rect">
            <a:avLst/>
          </a:prstGeom>
          <a:noFill/>
        </p:spPr>
      </p:pic>
      <p:sp>
        <p:nvSpPr>
          <p:cNvPr id="115" name="TextBox 114"/>
          <p:cNvSpPr txBox="1"/>
          <p:nvPr/>
        </p:nvSpPr>
        <p:spPr>
          <a:xfrm>
            <a:off x="3302205" y="2306409"/>
            <a:ext cx="930756" cy="2090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Clarity</a:t>
            </a:r>
          </a:p>
        </p:txBody>
      </p:sp>
      <p:pic>
        <p:nvPicPr>
          <p:cNvPr id="118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262649" y="2596323"/>
            <a:ext cx="982432" cy="329944"/>
          </a:xfrm>
          <a:prstGeom prst="rect">
            <a:avLst/>
          </a:prstGeom>
          <a:noFill/>
        </p:spPr>
      </p:pic>
      <p:sp>
        <p:nvSpPr>
          <p:cNvPr id="119" name="TextBox 118"/>
          <p:cNvSpPr txBox="1"/>
          <p:nvPr/>
        </p:nvSpPr>
        <p:spPr>
          <a:xfrm>
            <a:off x="3295111" y="2682092"/>
            <a:ext cx="930756" cy="2090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Hyperspace</a:t>
            </a:r>
          </a:p>
        </p:txBody>
      </p:sp>
      <p:pic>
        <p:nvPicPr>
          <p:cNvPr id="120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255559" y="2961373"/>
            <a:ext cx="982432" cy="329944"/>
          </a:xfrm>
          <a:prstGeom prst="rect">
            <a:avLst/>
          </a:prstGeom>
          <a:noFill/>
        </p:spPr>
      </p:pic>
      <p:sp>
        <p:nvSpPr>
          <p:cNvPr id="121" name="TextBox 120"/>
          <p:cNvSpPr txBox="1"/>
          <p:nvPr/>
        </p:nvSpPr>
        <p:spPr>
          <a:xfrm>
            <a:off x="3288021" y="3047142"/>
            <a:ext cx="930756" cy="2090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</a:t>
            </a:r>
          </a:p>
        </p:txBody>
      </p:sp>
      <p:pic>
        <p:nvPicPr>
          <p:cNvPr id="126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248469" y="3347691"/>
            <a:ext cx="982432" cy="329944"/>
          </a:xfrm>
          <a:prstGeom prst="rect">
            <a:avLst/>
          </a:prstGeom>
          <a:noFill/>
        </p:spPr>
      </p:pic>
      <p:sp>
        <p:nvSpPr>
          <p:cNvPr id="127" name="TextBox 126"/>
          <p:cNvSpPr txBox="1"/>
          <p:nvPr/>
        </p:nvSpPr>
        <p:spPr>
          <a:xfrm>
            <a:off x="3280931" y="3433460"/>
            <a:ext cx="930756" cy="2090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>
                <a:solidFill>
                  <a:schemeClr val="bg1"/>
                </a:solidFill>
              </a:rPr>
              <a:t>WebBLOB</a:t>
            </a:r>
            <a:endParaRPr lang="en-US" sz="1000" b="1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C844D7-C537-5648-8E9A-E48C7FDB927F}"/>
              </a:ext>
            </a:extLst>
          </p:cNvPr>
          <p:cNvGrpSpPr/>
          <p:nvPr/>
        </p:nvGrpSpPr>
        <p:grpSpPr>
          <a:xfrm>
            <a:off x="7197534" y="1682217"/>
            <a:ext cx="1099490" cy="1021357"/>
            <a:chOff x="7783569" y="1682217"/>
            <a:chExt cx="1099490" cy="1021357"/>
          </a:xfrm>
        </p:grpSpPr>
        <p:pic>
          <p:nvPicPr>
            <p:cNvPr id="138" name="volume clone copy 4" descr="C:\Users\PrestoGeorge\Desktop\Original-Cylindar.gif"/>
            <p:cNvPicPr preferRelativeResize="0"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>
              <a:off x="7841486" y="2373630"/>
              <a:ext cx="982432" cy="329944"/>
            </a:xfrm>
            <a:prstGeom prst="rect">
              <a:avLst/>
            </a:prstGeom>
            <a:noFill/>
          </p:spPr>
        </p:pic>
        <p:sp>
          <p:nvSpPr>
            <p:cNvPr id="241" name="TextBox 240"/>
            <p:cNvSpPr txBox="1"/>
            <p:nvPr/>
          </p:nvSpPr>
          <p:spPr>
            <a:xfrm>
              <a:off x="7783569" y="2434490"/>
              <a:ext cx="1099490" cy="22057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Backup Clone</a:t>
              </a:r>
            </a:p>
          </p:txBody>
        </p:sp>
        <p:cxnSp>
          <p:nvCxnSpPr>
            <p:cNvPr id="136" name="Curved Connector 135"/>
            <p:cNvCxnSpPr>
              <a:cxnSpLocks/>
            </p:cNvCxnSpPr>
            <p:nvPr/>
          </p:nvCxnSpPr>
          <p:spPr>
            <a:xfrm rot="10800000" flipH="1" flipV="1">
              <a:off x="7816448" y="1682217"/>
              <a:ext cx="34832" cy="835308"/>
            </a:xfrm>
            <a:prstGeom prst="curvedConnector3">
              <a:avLst>
                <a:gd name="adj1" fmla="val -656293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40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662998" y="1473904"/>
            <a:ext cx="982432" cy="329944"/>
          </a:xfrm>
          <a:prstGeom prst="rect">
            <a:avLst/>
          </a:prstGeom>
          <a:noFill/>
        </p:spPr>
      </p:pic>
      <p:sp>
        <p:nvSpPr>
          <p:cNvPr id="148" name="TextBox 147"/>
          <p:cNvSpPr txBox="1"/>
          <p:nvPr/>
        </p:nvSpPr>
        <p:spPr>
          <a:xfrm>
            <a:off x="8695460" y="1559673"/>
            <a:ext cx="930756" cy="2090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Hyperspace</a:t>
            </a:r>
          </a:p>
        </p:txBody>
      </p:sp>
      <p:pic>
        <p:nvPicPr>
          <p:cNvPr id="149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655908" y="1838954"/>
            <a:ext cx="982432" cy="329944"/>
          </a:xfrm>
          <a:prstGeom prst="rect">
            <a:avLst/>
          </a:prstGeom>
          <a:noFill/>
        </p:spPr>
      </p:pic>
      <p:sp>
        <p:nvSpPr>
          <p:cNvPr id="151" name="TextBox 150"/>
          <p:cNvSpPr txBox="1"/>
          <p:nvPr/>
        </p:nvSpPr>
        <p:spPr>
          <a:xfrm>
            <a:off x="8688370" y="1924723"/>
            <a:ext cx="930756" cy="2090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</a:t>
            </a:r>
          </a:p>
        </p:txBody>
      </p:sp>
      <p:pic>
        <p:nvPicPr>
          <p:cNvPr id="155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648818" y="2225272"/>
            <a:ext cx="982432" cy="329944"/>
          </a:xfrm>
          <a:prstGeom prst="rect">
            <a:avLst/>
          </a:prstGeom>
          <a:noFill/>
        </p:spPr>
      </p:pic>
      <p:sp>
        <p:nvSpPr>
          <p:cNvPr id="156" name="TextBox 155"/>
          <p:cNvSpPr txBox="1"/>
          <p:nvPr/>
        </p:nvSpPr>
        <p:spPr>
          <a:xfrm>
            <a:off x="8681280" y="2311041"/>
            <a:ext cx="930756" cy="2090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>
                <a:solidFill>
                  <a:schemeClr val="bg1"/>
                </a:solidFill>
              </a:rPr>
              <a:t>WebBLOB</a:t>
            </a:r>
            <a:endParaRPr lang="en-US" sz="1000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483FB6-D444-9042-AEE9-D0613C5C3905}"/>
              </a:ext>
            </a:extLst>
          </p:cNvPr>
          <p:cNvGrpSpPr/>
          <p:nvPr/>
        </p:nvGrpSpPr>
        <p:grpSpPr>
          <a:xfrm>
            <a:off x="4264754" y="1678430"/>
            <a:ext cx="877441" cy="715928"/>
            <a:chOff x="4264754" y="1678430"/>
            <a:chExt cx="877441" cy="715928"/>
          </a:xfrm>
        </p:grpSpPr>
        <p:cxnSp>
          <p:nvCxnSpPr>
            <p:cNvPr id="157" name="Elbow Connector 156"/>
            <p:cNvCxnSpPr>
              <a:cxnSpLocks/>
            </p:cNvCxnSpPr>
            <p:nvPr/>
          </p:nvCxnSpPr>
          <p:spPr>
            <a:xfrm flipH="1">
              <a:off x="4264754" y="1678430"/>
              <a:ext cx="17728" cy="715928"/>
            </a:xfrm>
            <a:prstGeom prst="bentConnector3">
              <a:avLst>
                <a:gd name="adj1" fmla="val -1289486"/>
              </a:avLst>
            </a:prstGeom>
            <a:ln>
              <a:solidFill>
                <a:srgbClr val="00C6A5"/>
              </a:solidFill>
              <a:prstDash val="sysDot"/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8" name="TextBox 157"/>
            <p:cNvSpPr txBox="1"/>
            <p:nvPr/>
          </p:nvSpPr>
          <p:spPr>
            <a:xfrm>
              <a:off x="4348153" y="1681861"/>
              <a:ext cx="794042" cy="345177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</a:rPr>
                <a:t>Daily Dumps</a:t>
              </a: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9512850" y="4165386"/>
            <a:ext cx="2369398" cy="870994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800" b="1">
                <a:solidFill>
                  <a:srgbClr val="FFC000"/>
                </a:solidFill>
              </a:rPr>
              <a:t>Backup Workflows</a:t>
            </a:r>
            <a:endParaRPr lang="en-US" sz="800">
              <a:solidFill>
                <a:srgbClr val="FFC000"/>
              </a:solidFill>
            </a:endParaRPr>
          </a:p>
          <a:p>
            <a:r>
              <a:rPr lang="en-US" sz="800"/>
              <a:t>Nightly WFA application consistent backup of Epic production using host side Freeze and Thaw scripts</a:t>
            </a:r>
          </a:p>
          <a:p>
            <a:r>
              <a:rPr lang="en-US" sz="800"/>
              <a:t>Most recent backup is mounted on Media server and streamed to Archive via backup software.</a:t>
            </a:r>
          </a:p>
          <a:p>
            <a:r>
              <a:rPr lang="en-US" sz="800"/>
              <a:t>Or optionally WFA can SnapVault to ONTAP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9505792" y="5121356"/>
            <a:ext cx="2369398" cy="1109198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800" b="1">
                <a:solidFill>
                  <a:schemeClr val="accent1"/>
                </a:solidFill>
              </a:rPr>
              <a:t>Refresh Workflows</a:t>
            </a:r>
            <a:endParaRPr lang="en-US" sz="800">
              <a:solidFill>
                <a:schemeClr val="accent1"/>
              </a:solidFill>
            </a:endParaRPr>
          </a:p>
          <a:p>
            <a:r>
              <a:rPr lang="en-US" sz="800"/>
              <a:t>Nonproduction server starts </a:t>
            </a:r>
            <a:r>
              <a:rPr lang="en-US" sz="800" err="1"/>
              <a:t>envcopy</a:t>
            </a:r>
            <a:r>
              <a:rPr lang="en-US" sz="800"/>
              <a:t> scripts to bring down SUP environment and save </a:t>
            </a:r>
            <a:r>
              <a:rPr lang="en-US" sz="800" err="1"/>
              <a:t>env</a:t>
            </a:r>
            <a:r>
              <a:rPr lang="en-US" sz="800"/>
              <a:t> variables. </a:t>
            </a:r>
          </a:p>
          <a:p>
            <a:r>
              <a:rPr lang="en-US" sz="800"/>
              <a:t>LUNs are removed and rebuilt from clone of latest Snapshot copy and presented to server.</a:t>
            </a:r>
          </a:p>
          <a:p>
            <a:r>
              <a:rPr lang="en-US" sz="800" err="1"/>
              <a:t>Envcopy</a:t>
            </a:r>
            <a:r>
              <a:rPr lang="en-US" sz="800"/>
              <a:t> brings SUP DB back online.</a:t>
            </a:r>
          </a:p>
          <a:p>
            <a:r>
              <a:rPr lang="en-US" sz="800"/>
              <a:t>This process is repeated for all full copy test environments.</a:t>
            </a:r>
          </a:p>
        </p:txBody>
      </p:sp>
      <p:cxnSp>
        <p:nvCxnSpPr>
          <p:cNvPr id="137" name="Curved Connector 136"/>
          <p:cNvCxnSpPr>
            <a:cxnSpLocks/>
            <a:stCxn id="143" idx="3"/>
            <a:endCxn id="273" idx="1"/>
          </p:cNvCxnSpPr>
          <p:nvPr/>
        </p:nvCxnSpPr>
        <p:spPr>
          <a:xfrm>
            <a:off x="2987350" y="1627841"/>
            <a:ext cx="3630261" cy="3852179"/>
          </a:xfrm>
          <a:prstGeom prst="curvedConnector3">
            <a:avLst>
              <a:gd name="adj1" fmla="val 5221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127AF2D-3A25-FD42-BFD2-E7064C766A5B}"/>
              </a:ext>
            </a:extLst>
          </p:cNvPr>
          <p:cNvSpPr/>
          <p:nvPr/>
        </p:nvSpPr>
        <p:spPr>
          <a:xfrm>
            <a:off x="2098556" y="4911811"/>
            <a:ext cx="6286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err="1">
                <a:solidFill>
                  <a:schemeClr val="accent1"/>
                </a:solidFill>
              </a:rPr>
              <a:t>Envcopy</a:t>
            </a:r>
            <a:endParaRPr lang="en-US" sz="1000"/>
          </a:p>
        </p:txBody>
      </p:sp>
      <p:cxnSp>
        <p:nvCxnSpPr>
          <p:cNvPr id="146" name="Curved Connector 145">
            <a:extLst>
              <a:ext uri="{FF2B5EF4-FFF2-40B4-BE49-F238E27FC236}">
                <a16:creationId xmlns:a16="http://schemas.microsoft.com/office/drawing/2014/main" id="{56EDE901-F653-B642-AF8A-620F25F2031B}"/>
              </a:ext>
            </a:extLst>
          </p:cNvPr>
          <p:cNvCxnSpPr>
            <a:cxnSpLocks/>
            <a:stCxn id="195" idx="3"/>
            <a:endCxn id="273" idx="1"/>
          </p:cNvCxnSpPr>
          <p:nvPr/>
        </p:nvCxnSpPr>
        <p:spPr>
          <a:xfrm>
            <a:off x="5039632" y="4476153"/>
            <a:ext cx="1577979" cy="1003867"/>
          </a:xfrm>
          <a:prstGeom prst="curved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FCE811B2-B183-3C42-8439-004BB74C50A3}"/>
              </a:ext>
            </a:extLst>
          </p:cNvPr>
          <p:cNvSpPr txBox="1"/>
          <p:nvPr/>
        </p:nvSpPr>
        <p:spPr>
          <a:xfrm>
            <a:off x="1629134" y="5189731"/>
            <a:ext cx="675468" cy="2520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000" b="1">
                <a:solidFill>
                  <a:srgbClr val="FFC000"/>
                </a:solidFill>
              </a:rPr>
              <a:t>REST API </a:t>
            </a:r>
          </a:p>
        </p:txBody>
      </p:sp>
      <p:pic>
        <p:nvPicPr>
          <p:cNvPr id="175" name="volume clone 1" descr="C:\Users\PrestoGeorge\Desktop\Original-Cylindar.gif">
            <a:extLst>
              <a:ext uri="{FF2B5EF4-FFF2-40B4-BE49-F238E27FC236}">
                <a16:creationId xmlns:a16="http://schemas.microsoft.com/office/drawing/2014/main" id="{92D5B725-2F50-B044-AA5F-3991C98E531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184937" y="2274630"/>
            <a:ext cx="437227" cy="146840"/>
          </a:xfrm>
          <a:prstGeom prst="rect">
            <a:avLst/>
          </a:prstGeom>
          <a:noFill/>
        </p:spPr>
      </p:pic>
      <p:pic>
        <p:nvPicPr>
          <p:cNvPr id="178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C2D49595-E07F-C445-BCBF-2398B873D78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10187617" y="2487465"/>
            <a:ext cx="434547" cy="145940"/>
          </a:xfrm>
          <a:prstGeom prst="rect">
            <a:avLst/>
          </a:prstGeom>
          <a:noFill/>
        </p:spPr>
      </p:pic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BBBEB311-4828-7442-815D-A8ADA23D90F9}"/>
              </a:ext>
            </a:extLst>
          </p:cNvPr>
          <p:cNvCxnSpPr>
            <a:cxnSpLocks/>
          </p:cNvCxnSpPr>
          <p:nvPr/>
        </p:nvCxnSpPr>
        <p:spPr>
          <a:xfrm flipV="1">
            <a:off x="10194591" y="2799088"/>
            <a:ext cx="458145" cy="924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ED128D4A-10D6-9746-B230-174CE7C93B3E}"/>
              </a:ext>
            </a:extLst>
          </p:cNvPr>
          <p:cNvCxnSpPr>
            <a:cxnSpLocks/>
          </p:cNvCxnSpPr>
          <p:nvPr/>
        </p:nvCxnSpPr>
        <p:spPr>
          <a:xfrm flipV="1">
            <a:off x="10191105" y="2994860"/>
            <a:ext cx="458145" cy="924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EB7DC066-2DFC-0F41-B438-7E0D5FC2C2AB}"/>
              </a:ext>
            </a:extLst>
          </p:cNvPr>
          <p:cNvCxnSpPr>
            <a:cxnSpLocks/>
          </p:cNvCxnSpPr>
          <p:nvPr/>
        </p:nvCxnSpPr>
        <p:spPr>
          <a:xfrm flipV="1">
            <a:off x="10194591" y="3198109"/>
            <a:ext cx="458145" cy="9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2860E275-3896-E749-99ED-8E4EF1AC6BC0}"/>
              </a:ext>
            </a:extLst>
          </p:cNvPr>
          <p:cNvSpPr txBox="1"/>
          <p:nvPr/>
        </p:nvSpPr>
        <p:spPr>
          <a:xfrm>
            <a:off x="10647369" y="2212177"/>
            <a:ext cx="1410510" cy="111952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1400" b="1"/>
              <a:t>Workload Data</a:t>
            </a:r>
          </a:p>
          <a:p>
            <a:r>
              <a:rPr lang="en-US" sz="1400" b="1"/>
              <a:t>Snapshot/Clone</a:t>
            </a:r>
          </a:p>
          <a:p>
            <a:r>
              <a:rPr lang="en-US" sz="1400" b="1"/>
              <a:t>DB replication</a:t>
            </a:r>
          </a:p>
          <a:p>
            <a:r>
              <a:rPr lang="en-US" sz="1400" b="1"/>
              <a:t>Backup</a:t>
            </a:r>
          </a:p>
          <a:p>
            <a:r>
              <a:rPr lang="en-US" sz="1400" b="1"/>
              <a:t>Test refresh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C85400E-0F63-FB44-AE0D-9D944258F258}"/>
              </a:ext>
            </a:extLst>
          </p:cNvPr>
          <p:cNvSpPr txBox="1"/>
          <p:nvPr/>
        </p:nvSpPr>
        <p:spPr>
          <a:xfrm>
            <a:off x="6090797" y="1932345"/>
            <a:ext cx="928877" cy="2021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00C6A5"/>
                </a:solidFill>
              </a:rPr>
              <a:t>Epic Mirror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6638168-663F-3944-8F9A-DF879D55CDEC}"/>
              </a:ext>
            </a:extLst>
          </p:cNvPr>
          <p:cNvSpPr txBox="1"/>
          <p:nvPr/>
        </p:nvSpPr>
        <p:spPr>
          <a:xfrm>
            <a:off x="5222457" y="5539909"/>
            <a:ext cx="1369294" cy="45172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Optional bypass media server and use SnapVault(R)</a:t>
            </a:r>
          </a:p>
        </p:txBody>
      </p:sp>
    </p:spTree>
    <p:extLst>
      <p:ext uri="{BB962C8B-B14F-4D97-AF65-F5344CB8AC3E}">
        <p14:creationId xmlns:p14="http://schemas.microsoft.com/office/powerpoint/2010/main" val="20204550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235" grpId="0"/>
      <p:bldP spid="278" grpId="0"/>
      <p:bldP spid="334" grpId="0"/>
      <p:bldP spid="337" grpId="0"/>
      <p:bldP spid="338" grpId="0"/>
      <p:bldP spid="343" grpId="0" animBg="1"/>
      <p:bldP spid="346" grpId="0"/>
      <p:bldP spid="348" grpId="0"/>
      <p:bldP spid="179" grpId="0"/>
      <p:bldP spid="128" grpId="0" animBg="1"/>
      <p:bldP spid="135" grpId="0" animBg="1"/>
      <p:bldP spid="15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>
            <a:extLst>
              <a:ext uri="{FF2B5EF4-FFF2-40B4-BE49-F238E27FC236}">
                <a16:creationId xmlns:a16="http://schemas.microsoft.com/office/drawing/2014/main" id="{033E7515-768E-EC4A-A423-9E875770109D}"/>
              </a:ext>
            </a:extLst>
          </p:cNvPr>
          <p:cNvGrpSpPr/>
          <p:nvPr/>
        </p:nvGrpSpPr>
        <p:grpSpPr>
          <a:xfrm>
            <a:off x="8615460" y="897977"/>
            <a:ext cx="187381" cy="86753"/>
            <a:chOff x="7362525" y="3654923"/>
            <a:chExt cx="187381" cy="86753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CBA9A734-FBB9-ED45-92A6-F87D040F98FD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654923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C7413FD4-9CDB-2747-A65F-164C506A55E0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741676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51E18255-70D1-BC44-90B9-200F3EDF8FEE}"/>
              </a:ext>
            </a:extLst>
          </p:cNvPr>
          <p:cNvGrpSpPr/>
          <p:nvPr/>
        </p:nvGrpSpPr>
        <p:grpSpPr>
          <a:xfrm>
            <a:off x="4365625" y="877959"/>
            <a:ext cx="187381" cy="86753"/>
            <a:chOff x="7362525" y="3654923"/>
            <a:chExt cx="187381" cy="86753"/>
          </a:xfrm>
        </p:grpSpPr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C05278C3-2584-4845-8992-EB3CAB583816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654923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3BEC9E36-0412-2847-AE83-97EDB534AA3F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741676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BE17C6E6-DDBC-F341-9F80-DF4CA6F6E1F7}"/>
              </a:ext>
            </a:extLst>
          </p:cNvPr>
          <p:cNvGrpSpPr/>
          <p:nvPr/>
        </p:nvGrpSpPr>
        <p:grpSpPr>
          <a:xfrm>
            <a:off x="1436509" y="881006"/>
            <a:ext cx="187381" cy="86753"/>
            <a:chOff x="7362525" y="3654923"/>
            <a:chExt cx="187381" cy="86753"/>
          </a:xfrm>
        </p:grpSpPr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71A47142-8C7F-3B40-939C-073A835AFF30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654923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460EBBE-0081-3748-BBFA-9816FF764EEB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741676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8E86C0D-AB53-7844-B391-3BE72741A2D3}"/>
              </a:ext>
            </a:extLst>
          </p:cNvPr>
          <p:cNvGrpSpPr/>
          <p:nvPr/>
        </p:nvGrpSpPr>
        <p:grpSpPr>
          <a:xfrm>
            <a:off x="7495783" y="1271327"/>
            <a:ext cx="1146000" cy="426776"/>
            <a:chOff x="479438" y="3059352"/>
            <a:chExt cx="1146000" cy="426776"/>
          </a:xfrm>
        </p:grpSpPr>
        <p:pic>
          <p:nvPicPr>
            <p:cNvPr id="185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49DA8863-FF7F-B74A-9357-829EB5C405E2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643262" y="3059352"/>
              <a:ext cx="982176" cy="329858"/>
            </a:xfrm>
            <a:prstGeom prst="rect">
              <a:avLst/>
            </a:prstGeom>
            <a:noFill/>
          </p:spPr>
        </p:pic>
        <p:pic>
          <p:nvPicPr>
            <p:cNvPr id="186" name="volume clone copy 3" descr="C:\Users\PrestoGeorge\Desktop\Original-Cylindar.gif">
              <a:extLst>
                <a:ext uri="{FF2B5EF4-FFF2-40B4-BE49-F238E27FC236}">
                  <a16:creationId xmlns:a16="http://schemas.microsoft.com/office/drawing/2014/main" id="{9B7266CE-4F2A-B44F-A395-B05A9E49471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591228" y="3097216"/>
              <a:ext cx="982176" cy="329858"/>
            </a:xfrm>
            <a:prstGeom prst="rect">
              <a:avLst/>
            </a:prstGeom>
            <a:noFill/>
          </p:spPr>
        </p:pic>
        <p:pic>
          <p:nvPicPr>
            <p:cNvPr id="197" name="volume clone copy 2" descr="C:\Users\PrestoGeorge\Desktop\Original-Cylindar.gif">
              <a:extLst>
                <a:ext uri="{FF2B5EF4-FFF2-40B4-BE49-F238E27FC236}">
                  <a16:creationId xmlns:a16="http://schemas.microsoft.com/office/drawing/2014/main" id="{7FD1EEC4-A493-E242-998D-7880058ED1B5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530384" y="3127810"/>
              <a:ext cx="982176" cy="329858"/>
            </a:xfrm>
            <a:prstGeom prst="rect">
              <a:avLst/>
            </a:prstGeom>
            <a:noFill/>
          </p:spPr>
        </p:pic>
        <p:pic>
          <p:nvPicPr>
            <p:cNvPr id="202" name="volume clone copy 1" descr="C:\Users\PrestoGeorge\Desktop\Original-Cylindar.gif">
              <a:extLst>
                <a:ext uri="{FF2B5EF4-FFF2-40B4-BE49-F238E27FC236}">
                  <a16:creationId xmlns:a16="http://schemas.microsoft.com/office/drawing/2014/main" id="{072FA334-31BE-914A-9F57-F3C986CB731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479438" y="3156270"/>
              <a:ext cx="982176" cy="329858"/>
            </a:xfrm>
            <a:prstGeom prst="rect">
              <a:avLst/>
            </a:prstGeom>
            <a:noFill/>
          </p:spPr>
        </p:pic>
      </p:grpSp>
      <p:pic>
        <p:nvPicPr>
          <p:cNvPr id="16" name="image36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3179" y="602584"/>
            <a:ext cx="1485387" cy="15974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7" name="image37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07" y="595834"/>
            <a:ext cx="961133" cy="1599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8" name="image37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336711" y="601762"/>
            <a:ext cx="961133" cy="1599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0" y="753729"/>
            <a:ext cx="1296700" cy="3511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35" y="753729"/>
            <a:ext cx="1296700" cy="3511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128" y="753729"/>
            <a:ext cx="1296700" cy="3511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72" y="753729"/>
            <a:ext cx="1296700" cy="351190"/>
          </a:xfrm>
          <a:prstGeom prst="rect">
            <a:avLst/>
          </a:prstGeom>
        </p:spPr>
      </p:pic>
      <p:pic>
        <p:nvPicPr>
          <p:cNvPr id="23" name="image36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011" y="601760"/>
            <a:ext cx="1499098" cy="15974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1" name="Rectangle 90"/>
          <p:cNvSpPr/>
          <p:nvPr/>
        </p:nvSpPr>
        <p:spPr bwMode="gray">
          <a:xfrm>
            <a:off x="118892" y="88553"/>
            <a:ext cx="6148466" cy="339567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809" tIns="182832" rIns="118809" bIns="182784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Production Cluster</a:t>
            </a:r>
          </a:p>
        </p:txBody>
      </p:sp>
      <p:pic>
        <p:nvPicPr>
          <p:cNvPr id="141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592397" y="1291237"/>
            <a:ext cx="982176" cy="329858"/>
          </a:xfrm>
          <a:prstGeom prst="rect">
            <a:avLst/>
          </a:prstGeom>
          <a:noFill/>
        </p:spPr>
      </p:pic>
      <p:pic>
        <p:nvPicPr>
          <p:cNvPr id="142" name="volume clone copy 3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549522" y="1316400"/>
            <a:ext cx="982176" cy="329858"/>
          </a:xfrm>
          <a:prstGeom prst="rect">
            <a:avLst/>
          </a:prstGeom>
          <a:noFill/>
        </p:spPr>
      </p:pic>
      <p:pic>
        <p:nvPicPr>
          <p:cNvPr id="143" name="volume clone copy 2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500738" y="1339202"/>
            <a:ext cx="982176" cy="329858"/>
          </a:xfrm>
          <a:prstGeom prst="rect">
            <a:avLst/>
          </a:prstGeom>
          <a:noFill/>
        </p:spPr>
      </p:pic>
      <p:pic>
        <p:nvPicPr>
          <p:cNvPr id="144" name="volume clone copy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452406" y="1368245"/>
            <a:ext cx="982176" cy="329858"/>
          </a:xfrm>
          <a:prstGeom prst="rect">
            <a:avLst/>
          </a:prstGeom>
          <a:noFill/>
        </p:spPr>
      </p:pic>
      <p:pic>
        <p:nvPicPr>
          <p:cNvPr id="145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97349" y="1381034"/>
            <a:ext cx="982176" cy="329858"/>
          </a:xfrm>
          <a:prstGeom prst="rect">
            <a:avLst/>
          </a:prstGeom>
          <a:noFill/>
        </p:spPr>
      </p:pic>
      <p:pic>
        <p:nvPicPr>
          <p:cNvPr id="148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840205" y="1372800"/>
            <a:ext cx="982176" cy="329858"/>
          </a:xfrm>
          <a:prstGeom prst="rect">
            <a:avLst/>
          </a:prstGeom>
          <a:noFill/>
        </p:spPr>
      </p:pic>
      <p:pic>
        <p:nvPicPr>
          <p:cNvPr id="149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586215" y="1379556"/>
            <a:ext cx="982176" cy="329858"/>
          </a:xfrm>
          <a:prstGeom prst="rect">
            <a:avLst/>
          </a:prstGeom>
          <a:noFill/>
        </p:spPr>
      </p:pic>
      <p:pic>
        <p:nvPicPr>
          <p:cNvPr id="152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3142421" y="3034124"/>
            <a:ext cx="982176" cy="329858"/>
          </a:xfrm>
          <a:prstGeom prst="rect">
            <a:avLst/>
          </a:prstGeom>
          <a:noFill/>
        </p:spPr>
      </p:pic>
      <p:pic>
        <p:nvPicPr>
          <p:cNvPr id="153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3130441" y="3408572"/>
            <a:ext cx="982176" cy="329858"/>
          </a:xfrm>
          <a:prstGeom prst="rect">
            <a:avLst/>
          </a:prstGeom>
          <a:noFill/>
        </p:spPr>
      </p:pic>
      <p:sp>
        <p:nvSpPr>
          <p:cNvPr id="176" name="TextBox 175"/>
          <p:cNvSpPr txBox="1"/>
          <p:nvPr/>
        </p:nvSpPr>
        <p:spPr>
          <a:xfrm>
            <a:off x="432827" y="1476736"/>
            <a:ext cx="911133" cy="190476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Prod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3146159" y="1440524"/>
            <a:ext cx="930514" cy="208987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Report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1856932" y="1471019"/>
            <a:ext cx="934516" cy="17475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Report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4594955" y="1467178"/>
            <a:ext cx="948923" cy="17193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>
                <a:solidFill>
                  <a:schemeClr val="bg1"/>
                </a:solidFill>
              </a:rPr>
              <a:t>WebBLOB</a:t>
            </a:r>
            <a:endParaRPr lang="en-US" sz="1000" b="1">
              <a:solidFill>
                <a:schemeClr val="bg1"/>
              </a:solidFill>
            </a:endParaRPr>
          </a:p>
        </p:txBody>
      </p:sp>
      <p:pic>
        <p:nvPicPr>
          <p:cNvPr id="187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597787" y="2236811"/>
            <a:ext cx="982176" cy="329858"/>
          </a:xfrm>
          <a:prstGeom prst="rect">
            <a:avLst/>
          </a:prstGeom>
          <a:noFill/>
        </p:spPr>
      </p:pic>
      <p:sp>
        <p:nvSpPr>
          <p:cNvPr id="188" name="TextBox 187"/>
          <p:cNvSpPr txBox="1"/>
          <p:nvPr/>
        </p:nvSpPr>
        <p:spPr>
          <a:xfrm>
            <a:off x="4641788" y="2300707"/>
            <a:ext cx="938176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Hyperspace</a:t>
            </a:r>
          </a:p>
        </p:txBody>
      </p:sp>
      <p:pic>
        <p:nvPicPr>
          <p:cNvPr id="189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597787" y="2608551"/>
            <a:ext cx="982176" cy="329858"/>
          </a:xfrm>
          <a:prstGeom prst="rect">
            <a:avLst/>
          </a:prstGeom>
          <a:noFill/>
        </p:spPr>
      </p:pic>
      <p:pic>
        <p:nvPicPr>
          <p:cNvPr id="122" name="image37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1557" y="614150"/>
            <a:ext cx="961133" cy="1599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3" name="image37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827481" y="614292"/>
            <a:ext cx="961133" cy="1599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609" y="766259"/>
            <a:ext cx="1296700" cy="35119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284" y="766259"/>
            <a:ext cx="1296700" cy="351190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 bwMode="gray">
          <a:xfrm>
            <a:off x="6703773" y="79825"/>
            <a:ext cx="5352554" cy="339567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810" tIns="182832" rIns="118810" bIns="182784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DR Cluster</a:t>
            </a:r>
          </a:p>
        </p:txBody>
      </p:sp>
      <p:pic>
        <p:nvPicPr>
          <p:cNvPr id="134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454754" y="1393564"/>
            <a:ext cx="982176" cy="329858"/>
          </a:xfrm>
          <a:prstGeom prst="rect">
            <a:avLst/>
          </a:prstGeom>
          <a:noFill/>
        </p:spPr>
      </p:pic>
      <p:pic>
        <p:nvPicPr>
          <p:cNvPr id="137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937011" y="1372800"/>
            <a:ext cx="982176" cy="329858"/>
          </a:xfrm>
          <a:prstGeom prst="rect">
            <a:avLst/>
          </a:prstGeom>
          <a:noFill/>
        </p:spPr>
      </p:pic>
      <p:sp>
        <p:nvSpPr>
          <p:cNvPr id="150" name="TextBox 149"/>
          <p:cNvSpPr txBox="1"/>
          <p:nvPr/>
        </p:nvSpPr>
        <p:spPr>
          <a:xfrm>
            <a:off x="7506850" y="1476035"/>
            <a:ext cx="911133" cy="190476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Prod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925031" y="1492970"/>
            <a:ext cx="948923" cy="17193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>
                <a:solidFill>
                  <a:schemeClr val="bg1"/>
                </a:solidFill>
              </a:rPr>
              <a:t>WebBLOB</a:t>
            </a:r>
            <a:endParaRPr lang="en-US" sz="1000" b="1">
              <a:solidFill>
                <a:schemeClr val="bg1"/>
              </a:solidFill>
            </a:endParaRPr>
          </a:p>
        </p:txBody>
      </p:sp>
      <p:pic>
        <p:nvPicPr>
          <p:cNvPr id="159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937011" y="1728995"/>
            <a:ext cx="982176" cy="329858"/>
          </a:xfrm>
          <a:prstGeom prst="rect">
            <a:avLst/>
          </a:prstGeom>
          <a:noFill/>
        </p:spPr>
      </p:pic>
      <p:sp>
        <p:nvSpPr>
          <p:cNvPr id="160" name="TextBox 159"/>
          <p:cNvSpPr txBox="1"/>
          <p:nvPr/>
        </p:nvSpPr>
        <p:spPr>
          <a:xfrm>
            <a:off x="8981011" y="1792891"/>
            <a:ext cx="938176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Hyperspace</a:t>
            </a:r>
          </a:p>
        </p:txBody>
      </p:sp>
      <p:pic>
        <p:nvPicPr>
          <p:cNvPr id="161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937011" y="2084174"/>
            <a:ext cx="982176" cy="329858"/>
          </a:xfrm>
          <a:prstGeom prst="rect">
            <a:avLst/>
          </a:prstGeom>
          <a:noFill/>
        </p:spPr>
      </p:pic>
      <p:sp>
        <p:nvSpPr>
          <p:cNvPr id="163" name="TextBox 162"/>
          <p:cNvSpPr txBox="1"/>
          <p:nvPr/>
        </p:nvSpPr>
        <p:spPr>
          <a:xfrm>
            <a:off x="8925031" y="2181199"/>
            <a:ext cx="928635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00738" y="4276392"/>
            <a:ext cx="971260" cy="872215"/>
            <a:chOff x="456851" y="3976627"/>
            <a:chExt cx="971513" cy="87244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Epic Prod</a:t>
              </a: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1412219" y="4273259"/>
            <a:ext cx="971260" cy="872215"/>
            <a:chOff x="456851" y="3976627"/>
            <a:chExt cx="971513" cy="872442"/>
          </a:xfrm>
        </p:grpSpPr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Report Prod</a:t>
              </a: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3102403" y="4273259"/>
            <a:ext cx="971260" cy="872215"/>
            <a:chOff x="456851" y="3976627"/>
            <a:chExt cx="971513" cy="872442"/>
          </a:xfrm>
        </p:grpSpPr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91" name="TextBox 190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None Prod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4584285" y="4280462"/>
            <a:ext cx="971260" cy="872215"/>
            <a:chOff x="456851" y="3976627"/>
            <a:chExt cx="971513" cy="872442"/>
          </a:xfrm>
        </p:grpSpPr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96" name="TextBox 195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Backup Media</a:t>
              </a: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2505226" y="5717063"/>
            <a:ext cx="971260" cy="872215"/>
            <a:chOff x="456851" y="3976627"/>
            <a:chExt cx="971513" cy="872442"/>
          </a:xfrm>
        </p:grpSpPr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15" name="TextBox 214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Workflow Automation</a:t>
              </a:r>
            </a:p>
          </p:txBody>
        </p:sp>
      </p:grpSp>
      <p:pic>
        <p:nvPicPr>
          <p:cNvPr id="217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3132366" y="3792371"/>
            <a:ext cx="982176" cy="329858"/>
          </a:xfrm>
          <a:prstGeom prst="rect">
            <a:avLst/>
          </a:prstGeom>
          <a:noFill/>
        </p:spPr>
      </p:pic>
      <p:cxnSp>
        <p:nvCxnSpPr>
          <p:cNvPr id="44" name="Curved Connector 43"/>
          <p:cNvCxnSpPr>
            <a:stCxn id="147" idx="1"/>
            <a:endCxn id="152" idx="1"/>
          </p:cNvCxnSpPr>
          <p:nvPr/>
        </p:nvCxnSpPr>
        <p:spPr>
          <a:xfrm rot="10800000" flipV="1">
            <a:off x="3142421" y="2394397"/>
            <a:ext cx="6596" cy="804656"/>
          </a:xfrm>
          <a:prstGeom prst="curvedConnector3">
            <a:avLst>
              <a:gd name="adj1" fmla="val 356573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6" name="Curved Connector 225"/>
          <p:cNvCxnSpPr>
            <a:stCxn id="147" idx="1"/>
            <a:endCxn id="153" idx="1"/>
          </p:cNvCxnSpPr>
          <p:nvPr/>
        </p:nvCxnSpPr>
        <p:spPr>
          <a:xfrm rot="10800000" flipV="1">
            <a:off x="3130441" y="2394397"/>
            <a:ext cx="18576" cy="1179104"/>
          </a:xfrm>
          <a:prstGeom prst="curvedConnector3">
            <a:avLst>
              <a:gd name="adj1" fmla="val 212065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8" name="Curved Connector 227"/>
          <p:cNvCxnSpPr>
            <a:cxnSpLocks/>
            <a:stCxn id="147" idx="1"/>
            <a:endCxn id="217" idx="1"/>
          </p:cNvCxnSpPr>
          <p:nvPr/>
        </p:nvCxnSpPr>
        <p:spPr>
          <a:xfrm rot="10800000" flipV="1">
            <a:off x="3132368" y="2394397"/>
            <a:ext cx="16651" cy="1562903"/>
          </a:xfrm>
          <a:prstGeom prst="curvedConnector3">
            <a:avLst>
              <a:gd name="adj1" fmla="val 3303411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3" name="TextBox 232"/>
          <p:cNvSpPr txBox="1"/>
          <p:nvPr/>
        </p:nvSpPr>
        <p:spPr>
          <a:xfrm>
            <a:off x="3146915" y="3105613"/>
            <a:ext cx="954974" cy="20128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SUP Clone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3146910" y="3487476"/>
            <a:ext cx="954974" cy="20128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REL Clone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3135380" y="3860381"/>
            <a:ext cx="954974" cy="20128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VAL Clone</a:t>
            </a:r>
          </a:p>
        </p:txBody>
      </p:sp>
      <p:cxnSp>
        <p:nvCxnSpPr>
          <p:cNvPr id="242" name="Curved Connector 241"/>
          <p:cNvCxnSpPr>
            <a:cxnSpLocks/>
            <a:stCxn id="152" idx="1"/>
            <a:endCxn id="181" idx="1"/>
          </p:cNvCxnSpPr>
          <p:nvPr/>
        </p:nvCxnSpPr>
        <p:spPr>
          <a:xfrm rot="10800000" flipH="1" flipV="1">
            <a:off x="3142421" y="3199053"/>
            <a:ext cx="213089" cy="1359881"/>
          </a:xfrm>
          <a:prstGeom prst="curvedConnector3">
            <a:avLst>
              <a:gd name="adj1" fmla="val -23701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3" name="Curved Connector 242"/>
          <p:cNvCxnSpPr>
            <a:cxnSpLocks/>
            <a:stCxn id="153" idx="1"/>
            <a:endCxn id="181" idx="1"/>
          </p:cNvCxnSpPr>
          <p:nvPr/>
        </p:nvCxnSpPr>
        <p:spPr>
          <a:xfrm rot="10800000" flipH="1" flipV="1">
            <a:off x="3130441" y="3573501"/>
            <a:ext cx="225069" cy="985433"/>
          </a:xfrm>
          <a:prstGeom prst="curvedConnector3">
            <a:avLst>
              <a:gd name="adj1" fmla="val -21967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4" name="Curved Connector 243"/>
          <p:cNvCxnSpPr>
            <a:cxnSpLocks/>
            <a:stCxn id="217" idx="1"/>
            <a:endCxn id="181" idx="1"/>
          </p:cNvCxnSpPr>
          <p:nvPr/>
        </p:nvCxnSpPr>
        <p:spPr>
          <a:xfrm rot="10800000" flipH="1" flipV="1">
            <a:off x="3132366" y="3957300"/>
            <a:ext cx="223144" cy="601634"/>
          </a:xfrm>
          <a:prstGeom prst="curvedConnector3">
            <a:avLst>
              <a:gd name="adj1" fmla="val -21680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>
            <a:off x="4581528" y="5423164"/>
            <a:ext cx="971260" cy="872215"/>
            <a:chOff x="456851" y="3976627"/>
            <a:chExt cx="971513" cy="872442"/>
          </a:xfrm>
        </p:grpSpPr>
        <p:pic>
          <p:nvPicPr>
            <p:cNvPr id="252" name="Picture 25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53" name="TextBox 252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VCenter</a:t>
              </a:r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386562" y="5468706"/>
            <a:ext cx="1187114" cy="965779"/>
            <a:chOff x="387469" y="3976627"/>
            <a:chExt cx="1187423" cy="966031"/>
          </a:xfrm>
        </p:grpSpPr>
        <p:pic>
          <p:nvPicPr>
            <p:cNvPr id="255" name="Picture 25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56" name="TextBox 255"/>
            <p:cNvSpPr txBox="1"/>
            <p:nvPr/>
          </p:nvSpPr>
          <p:spPr>
            <a:xfrm>
              <a:off x="387469" y="4641716"/>
              <a:ext cx="118742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err="1"/>
                <a:t>OnCommand</a:t>
              </a:r>
              <a:r>
                <a:rPr lang="en-US" sz="1000"/>
                <a:t>(R) Unified Manager</a:t>
              </a:r>
            </a:p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endParaRPr lang="en-US" sz="1000" b="1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258" name="Straight Arrow Connector 257"/>
          <p:cNvCxnSpPr>
            <a:cxnSpLocks/>
            <a:endCxn id="334" idx="2"/>
          </p:cNvCxnSpPr>
          <p:nvPr/>
        </p:nvCxnSpPr>
        <p:spPr>
          <a:xfrm flipH="1" flipV="1">
            <a:off x="968730" y="5296287"/>
            <a:ext cx="1714843" cy="491517"/>
          </a:xfrm>
          <a:prstGeom prst="straightConnector1">
            <a:avLst/>
          </a:prstGeom>
          <a:ln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>
            <a:cxnSpLocks/>
            <a:stCxn id="212" idx="1"/>
          </p:cNvCxnSpPr>
          <p:nvPr/>
        </p:nvCxnSpPr>
        <p:spPr>
          <a:xfrm flipH="1" flipV="1">
            <a:off x="1166115" y="5796897"/>
            <a:ext cx="1592218" cy="20584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>
            <a:cxnSpLocks/>
            <a:stCxn id="338" idx="2"/>
            <a:endCxn id="212" idx="0"/>
          </p:cNvCxnSpPr>
          <p:nvPr/>
        </p:nvCxnSpPr>
        <p:spPr>
          <a:xfrm flipH="1">
            <a:off x="2986874" y="5242863"/>
            <a:ext cx="591499" cy="474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>
            <a:cxnSpLocks/>
            <a:stCxn id="196" idx="2"/>
          </p:cNvCxnSpPr>
          <p:nvPr/>
        </p:nvCxnSpPr>
        <p:spPr>
          <a:xfrm flipH="1">
            <a:off x="3215415" y="5152677"/>
            <a:ext cx="1854500" cy="64422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cxnSpLocks/>
            <a:stCxn id="212" idx="3"/>
          </p:cNvCxnSpPr>
          <p:nvPr/>
        </p:nvCxnSpPr>
        <p:spPr>
          <a:xfrm flipV="1">
            <a:off x="3215414" y="5796897"/>
            <a:ext cx="1619222" cy="205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106" y="5586025"/>
            <a:ext cx="1003039" cy="368204"/>
          </a:xfrm>
          <a:prstGeom prst="rect">
            <a:avLst/>
          </a:prstGeom>
        </p:spPr>
      </p:pic>
      <p:sp>
        <p:nvSpPr>
          <p:cNvPr id="278" name="TextBox 277"/>
          <p:cNvSpPr txBox="1"/>
          <p:nvPr/>
        </p:nvSpPr>
        <p:spPr>
          <a:xfrm>
            <a:off x="6991599" y="5934107"/>
            <a:ext cx="928635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Archive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D87FBD4-4080-EE4E-85B6-2DF92965BAB0}"/>
              </a:ext>
            </a:extLst>
          </p:cNvPr>
          <p:cNvGrpSpPr/>
          <p:nvPr/>
        </p:nvGrpSpPr>
        <p:grpSpPr>
          <a:xfrm>
            <a:off x="725210" y="1704544"/>
            <a:ext cx="1455316" cy="253275"/>
            <a:chOff x="723622" y="1828722"/>
            <a:chExt cx="1455316" cy="253275"/>
          </a:xfrm>
        </p:grpSpPr>
        <p:cxnSp>
          <p:nvCxnSpPr>
            <p:cNvPr id="162" name="Elbow Connector 161"/>
            <p:cNvCxnSpPr/>
            <p:nvPr/>
          </p:nvCxnSpPr>
          <p:spPr>
            <a:xfrm rot="16200000" flipH="1">
              <a:off x="1466073" y="1128555"/>
              <a:ext cx="12697" cy="1413032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C6A5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9" name="TextBox 278"/>
            <p:cNvSpPr txBox="1"/>
            <p:nvPr/>
          </p:nvSpPr>
          <p:spPr>
            <a:xfrm>
              <a:off x="723622" y="1879929"/>
              <a:ext cx="928635" cy="202068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</a:rPr>
                <a:t>Epic Mirror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06332-361E-844A-BC36-E2F80029DB38}"/>
              </a:ext>
            </a:extLst>
          </p:cNvPr>
          <p:cNvGrpSpPr/>
          <p:nvPr/>
        </p:nvGrpSpPr>
        <p:grpSpPr>
          <a:xfrm>
            <a:off x="2437712" y="1710893"/>
            <a:ext cx="1509924" cy="249635"/>
            <a:chOff x="2436124" y="1835071"/>
            <a:chExt cx="1509924" cy="249635"/>
          </a:xfrm>
        </p:grpSpPr>
        <p:cxnSp>
          <p:nvCxnSpPr>
            <p:cNvPr id="219" name="Elbow Connector 218"/>
            <p:cNvCxnSpPr/>
            <p:nvPr/>
          </p:nvCxnSpPr>
          <p:spPr>
            <a:xfrm rot="16200000" flipH="1">
              <a:off x="3148096" y="1123099"/>
              <a:ext cx="1173" cy="1425118"/>
            </a:xfrm>
            <a:prstGeom prst="bentConnector3">
              <a:avLst>
                <a:gd name="adj1" fmla="val 19588491"/>
              </a:avLst>
            </a:prstGeom>
            <a:ln>
              <a:solidFill>
                <a:srgbClr val="00C6A5"/>
              </a:solidFill>
              <a:prstDash val="sysDot"/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80" name="TextBox 279"/>
            <p:cNvSpPr txBox="1"/>
            <p:nvPr/>
          </p:nvSpPr>
          <p:spPr>
            <a:xfrm>
              <a:off x="3017413" y="1882638"/>
              <a:ext cx="928635" cy="202068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</a:rPr>
                <a:t>Daily Dump</a:t>
              </a:r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7860351" y="4262218"/>
            <a:ext cx="971260" cy="872215"/>
            <a:chOff x="456851" y="3976627"/>
            <a:chExt cx="971513" cy="872442"/>
          </a:xfrm>
        </p:grpSpPr>
        <p:pic>
          <p:nvPicPr>
            <p:cNvPr id="306" name="Picture 30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07" name="TextBox 306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Epic DR</a:t>
              </a:r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8584613" y="4254418"/>
            <a:ext cx="971260" cy="872215"/>
            <a:chOff x="456851" y="3976627"/>
            <a:chExt cx="971513" cy="872442"/>
          </a:xfrm>
        </p:grpSpPr>
        <p:pic>
          <p:nvPicPr>
            <p:cNvPr id="309" name="Picture 30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10" name="TextBox 309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Report DR</a:t>
              </a:r>
            </a:p>
          </p:txBody>
        </p:sp>
      </p:grpSp>
      <p:grpSp>
        <p:nvGrpSpPr>
          <p:cNvPr id="311" name="Group 310"/>
          <p:cNvGrpSpPr/>
          <p:nvPr/>
        </p:nvGrpSpPr>
        <p:grpSpPr>
          <a:xfrm>
            <a:off x="8192942" y="5468705"/>
            <a:ext cx="971260" cy="872215"/>
            <a:chOff x="456851" y="3976627"/>
            <a:chExt cx="971513" cy="872442"/>
          </a:xfrm>
        </p:grpSpPr>
        <p:pic>
          <p:nvPicPr>
            <p:cNvPr id="312" name="Picture 3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13" name="TextBox 312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Workflow Automation</a:t>
              </a:r>
            </a:p>
          </p:txBody>
        </p:sp>
      </p:grpSp>
      <p:sp>
        <p:nvSpPr>
          <p:cNvPr id="314" name="TextBox 313"/>
          <p:cNvSpPr txBox="1"/>
          <p:nvPr/>
        </p:nvSpPr>
        <p:spPr>
          <a:xfrm>
            <a:off x="236761" y="1111308"/>
            <a:ext cx="1293439" cy="13899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prod-01</a:t>
            </a:r>
          </a:p>
        </p:txBody>
      </p:sp>
      <p:sp>
        <p:nvSpPr>
          <p:cNvPr id="315" name="TextBox 314"/>
          <p:cNvSpPr txBox="1"/>
          <p:nvPr/>
        </p:nvSpPr>
        <p:spPr>
          <a:xfrm>
            <a:off x="1545551" y="1100326"/>
            <a:ext cx="1293439" cy="13899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prod-02</a:t>
            </a:r>
          </a:p>
        </p:txBody>
      </p:sp>
      <p:sp>
        <p:nvSpPr>
          <p:cNvPr id="316" name="TextBox 315"/>
          <p:cNvSpPr txBox="1"/>
          <p:nvPr/>
        </p:nvSpPr>
        <p:spPr>
          <a:xfrm>
            <a:off x="3114651" y="1109687"/>
            <a:ext cx="1293439" cy="13899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prod-03</a:t>
            </a:r>
          </a:p>
        </p:txBody>
      </p:sp>
      <p:sp>
        <p:nvSpPr>
          <p:cNvPr id="317" name="TextBox 316"/>
          <p:cNvSpPr txBox="1"/>
          <p:nvPr/>
        </p:nvSpPr>
        <p:spPr>
          <a:xfrm>
            <a:off x="4490308" y="1107334"/>
            <a:ext cx="1293439" cy="13899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prod-04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7349652" y="1123051"/>
            <a:ext cx="1293439" cy="13899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dr-01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8658442" y="1112069"/>
            <a:ext cx="1293439" cy="13899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dr-02</a:t>
            </a:r>
          </a:p>
        </p:txBody>
      </p:sp>
      <p:cxnSp>
        <p:nvCxnSpPr>
          <p:cNvPr id="323" name="Straight Connector 322"/>
          <p:cNvCxnSpPr/>
          <p:nvPr/>
        </p:nvCxnSpPr>
        <p:spPr>
          <a:xfrm flipH="1">
            <a:off x="6474534" y="88554"/>
            <a:ext cx="121" cy="6455825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4" name="TextBox 333"/>
          <p:cNvSpPr txBox="1"/>
          <p:nvPr/>
        </p:nvSpPr>
        <p:spPr>
          <a:xfrm>
            <a:off x="482902" y="5083820"/>
            <a:ext cx="971656" cy="212467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Freeze/Thaw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3604493" y="5264545"/>
            <a:ext cx="660501" cy="24927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/>
            <a:r>
              <a:rPr lang="en-US" sz="1000" b="1">
                <a:solidFill>
                  <a:srgbClr val="FFC000"/>
                </a:solidFill>
              </a:rPr>
              <a:t>API Call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3160530" y="4977214"/>
            <a:ext cx="835685" cy="265649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/>
            <a:r>
              <a:rPr lang="en-US" sz="1000" b="1" err="1">
                <a:solidFill>
                  <a:schemeClr val="accent1"/>
                </a:solidFill>
              </a:rPr>
              <a:t>Envcopy</a:t>
            </a:r>
            <a:endParaRPr lang="en-US" sz="1000" b="1">
              <a:solidFill>
                <a:schemeClr val="accent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C7E297-D5E2-1641-B9D8-0E230AAAE6FA}"/>
              </a:ext>
            </a:extLst>
          </p:cNvPr>
          <p:cNvGrpSpPr/>
          <p:nvPr/>
        </p:nvGrpSpPr>
        <p:grpSpPr>
          <a:xfrm>
            <a:off x="4104564" y="2787211"/>
            <a:ext cx="732828" cy="1893709"/>
            <a:chOff x="4102975" y="2911390"/>
            <a:chExt cx="732828" cy="1893709"/>
          </a:xfrm>
        </p:grpSpPr>
        <p:cxnSp>
          <p:nvCxnSpPr>
            <p:cNvPr id="231" name="Curved Connector 230"/>
            <p:cNvCxnSpPr>
              <a:cxnSpLocks/>
              <a:stCxn id="203" idx="3"/>
              <a:endCxn id="195" idx="1"/>
            </p:cNvCxnSpPr>
            <p:nvPr/>
          </p:nvCxnSpPr>
          <p:spPr>
            <a:xfrm>
              <a:off x="4116509" y="2911390"/>
              <a:ext cx="719294" cy="1778927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46" name="TextBox 345"/>
            <p:cNvSpPr txBox="1"/>
            <p:nvPr/>
          </p:nvSpPr>
          <p:spPr>
            <a:xfrm>
              <a:off x="4102975" y="4590535"/>
              <a:ext cx="619314" cy="214564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Mount</a:t>
              </a: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5687564" y="2348855"/>
            <a:ext cx="1649277" cy="808621"/>
            <a:chOff x="5691741" y="2951273"/>
            <a:chExt cx="1649707" cy="808832"/>
          </a:xfrm>
        </p:grpSpPr>
        <p:sp>
          <p:nvSpPr>
            <p:cNvPr id="350" name="Left-Right Arrow 349"/>
            <p:cNvSpPr/>
            <p:nvPr/>
          </p:nvSpPr>
          <p:spPr>
            <a:xfrm>
              <a:off x="5691741" y="2951273"/>
              <a:ext cx="1649707" cy="808832"/>
            </a:xfrm>
            <a:prstGeom prst="leftRightArrow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endParaRPr lang="en-US" sz="1899" err="1"/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5873614" y="3130360"/>
              <a:ext cx="1228935" cy="425791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/>
              <a:r>
                <a:rPr lang="en-US" sz="1000" b="1" err="1"/>
                <a:t>SnapMirror</a:t>
              </a:r>
              <a:endParaRPr lang="en-US" sz="1000" b="1"/>
            </a:p>
            <a:p>
              <a:pPr algn="ctr"/>
              <a:r>
                <a:rPr lang="en-US" sz="1000" b="1" err="1"/>
                <a:t>SnapVault</a:t>
              </a:r>
              <a:endParaRPr lang="en-US" sz="1000" b="1"/>
            </a:p>
          </p:txBody>
        </p:sp>
      </p:grpSp>
      <p:sp>
        <p:nvSpPr>
          <p:cNvPr id="171" name="TextBox 170"/>
          <p:cNvSpPr txBox="1"/>
          <p:nvPr/>
        </p:nvSpPr>
        <p:spPr>
          <a:xfrm>
            <a:off x="2050963" y="3081040"/>
            <a:ext cx="619314" cy="214564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Clone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2076747" y="3898404"/>
            <a:ext cx="619314" cy="214564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Mount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9698098" y="3985619"/>
            <a:ext cx="2368781" cy="957575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16" tIns="45708" rIns="91416" bIns="45708" rtlCol="0" anchor="ctr">
            <a:noAutofit/>
          </a:bodyPr>
          <a:lstStyle/>
          <a:p>
            <a:r>
              <a:rPr lang="en-US" sz="800" b="1">
                <a:solidFill>
                  <a:srgbClr val="FFC000"/>
                </a:solidFill>
              </a:rPr>
              <a:t>Backup Workflows</a:t>
            </a:r>
            <a:endParaRPr lang="en-US" sz="800">
              <a:solidFill>
                <a:srgbClr val="FFC000"/>
              </a:solidFill>
            </a:endParaRPr>
          </a:p>
          <a:p>
            <a:r>
              <a:rPr lang="en-US" sz="800"/>
              <a:t>Nightly WFA application consistent backup of Epic production using host side Freeze and Thaw scripts</a:t>
            </a:r>
          </a:p>
          <a:p>
            <a:r>
              <a:rPr lang="en-US" sz="800"/>
              <a:t>Most recent backup is mounted on Media server and streamed to Archive via backup software.</a:t>
            </a:r>
          </a:p>
          <a:p>
            <a:r>
              <a:rPr lang="en-US" sz="800"/>
              <a:t>Or optionally WFA can SnapVault to ONTAP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9698098" y="5043158"/>
            <a:ext cx="2368781" cy="1175406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16" tIns="45708" rIns="91416" bIns="45708" rtlCol="0" anchor="ctr">
            <a:noAutofit/>
          </a:bodyPr>
          <a:lstStyle/>
          <a:p>
            <a:r>
              <a:rPr lang="en-US" sz="800" b="1">
                <a:solidFill>
                  <a:schemeClr val="accent1"/>
                </a:solidFill>
              </a:rPr>
              <a:t>Refresh Workflows</a:t>
            </a:r>
            <a:endParaRPr lang="en-US" sz="800">
              <a:solidFill>
                <a:schemeClr val="accent1"/>
              </a:solidFill>
            </a:endParaRPr>
          </a:p>
          <a:p>
            <a:r>
              <a:rPr lang="en-US" sz="800"/>
              <a:t>Nonproduction server starts </a:t>
            </a:r>
            <a:r>
              <a:rPr lang="en-US" sz="800" err="1"/>
              <a:t>envcopy</a:t>
            </a:r>
            <a:r>
              <a:rPr lang="en-US" sz="800"/>
              <a:t> scripts to bring down SUP environment and save </a:t>
            </a:r>
            <a:r>
              <a:rPr lang="en-US" sz="800" err="1"/>
              <a:t>env</a:t>
            </a:r>
            <a:r>
              <a:rPr lang="en-US" sz="800"/>
              <a:t> variables. </a:t>
            </a:r>
          </a:p>
          <a:p>
            <a:r>
              <a:rPr lang="en-US" sz="800"/>
              <a:t>LUNs are removed and rebuilt from clone of latest Snapshot copy and presented to server.</a:t>
            </a:r>
          </a:p>
          <a:p>
            <a:r>
              <a:rPr lang="en-US" sz="800" err="1"/>
              <a:t>Envcopy</a:t>
            </a:r>
            <a:r>
              <a:rPr lang="en-US" sz="800"/>
              <a:t> brings SUP DB back online.</a:t>
            </a:r>
          </a:p>
          <a:p>
            <a:r>
              <a:rPr lang="en-US" sz="800"/>
              <a:t>This process is repeated for all full copy test environments.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C87B8F-EAF0-D644-AA1F-693C17F11880}"/>
              </a:ext>
            </a:extLst>
          </p:cNvPr>
          <p:cNvGrpSpPr/>
          <p:nvPr/>
        </p:nvGrpSpPr>
        <p:grpSpPr>
          <a:xfrm>
            <a:off x="668433" y="1710892"/>
            <a:ext cx="7476794" cy="297383"/>
            <a:chOff x="666845" y="1835070"/>
            <a:chExt cx="7476794" cy="297383"/>
          </a:xfrm>
        </p:grpSpPr>
        <p:cxnSp>
          <p:nvCxnSpPr>
            <p:cNvPr id="177" name="Elbow Connector 176"/>
            <p:cNvCxnSpPr/>
            <p:nvPr/>
          </p:nvCxnSpPr>
          <p:spPr>
            <a:xfrm>
              <a:off x="666845" y="1835070"/>
              <a:ext cx="7476794" cy="12531"/>
            </a:xfrm>
            <a:prstGeom prst="bentConnector4">
              <a:avLst>
                <a:gd name="adj1" fmla="val 131"/>
                <a:gd name="adj2" fmla="val 2385575"/>
              </a:avLst>
            </a:prstGeom>
            <a:ln>
              <a:solidFill>
                <a:srgbClr val="00C6A5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4" name="TextBox 193"/>
            <p:cNvSpPr txBox="1"/>
            <p:nvPr/>
          </p:nvSpPr>
          <p:spPr>
            <a:xfrm>
              <a:off x="7108220" y="1930385"/>
              <a:ext cx="928635" cy="202068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</a:rPr>
                <a:t>Epic Mirror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61FF4F9-40B7-2D40-8E8F-97E8B34128C3}"/>
              </a:ext>
            </a:extLst>
          </p:cNvPr>
          <p:cNvGrpSpPr/>
          <p:nvPr/>
        </p:nvGrpSpPr>
        <p:grpSpPr>
          <a:xfrm>
            <a:off x="5294473" y="4566137"/>
            <a:ext cx="1667633" cy="1262568"/>
            <a:chOff x="5292884" y="4566148"/>
            <a:chExt cx="1667633" cy="1262568"/>
          </a:xfrm>
        </p:grpSpPr>
        <p:sp>
          <p:nvSpPr>
            <p:cNvPr id="348" name="TextBox 347"/>
            <p:cNvSpPr txBox="1"/>
            <p:nvPr/>
          </p:nvSpPr>
          <p:spPr>
            <a:xfrm>
              <a:off x="5697415" y="5614152"/>
              <a:ext cx="619314" cy="214564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Stream Backup</a:t>
              </a:r>
            </a:p>
          </p:txBody>
        </p:sp>
        <p:cxnSp>
          <p:nvCxnSpPr>
            <p:cNvPr id="199" name="Curved Connector 198"/>
            <p:cNvCxnSpPr>
              <a:stCxn id="195" idx="3"/>
              <a:endCxn id="273" idx="1"/>
            </p:cNvCxnSpPr>
            <p:nvPr/>
          </p:nvCxnSpPr>
          <p:spPr>
            <a:xfrm>
              <a:off x="5292884" y="4566148"/>
              <a:ext cx="1667633" cy="1203989"/>
            </a:xfrm>
            <a:prstGeom prst="curvedConnector3">
              <a:avLst>
                <a:gd name="adj1" fmla="val 23599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98" name="Curved Connector 197"/>
          <p:cNvCxnSpPr>
            <a:cxnSpLocks/>
            <a:stCxn id="164" idx="3"/>
            <a:endCxn id="273" idx="1"/>
          </p:cNvCxnSpPr>
          <p:nvPr/>
        </p:nvCxnSpPr>
        <p:spPr>
          <a:xfrm>
            <a:off x="4246986" y="2319218"/>
            <a:ext cx="2715120" cy="3450909"/>
          </a:xfrm>
          <a:prstGeom prst="curvedConnector3">
            <a:avLst>
              <a:gd name="adj1" fmla="val 56237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4638182" y="2683342"/>
            <a:ext cx="928635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9710657" y="3440093"/>
            <a:ext cx="2368781" cy="445560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16" tIns="45708" rIns="91416" bIns="45708" rtlCol="0" anchor="ctr">
            <a:noAutofit/>
          </a:bodyPr>
          <a:lstStyle/>
          <a:p>
            <a:r>
              <a:rPr lang="en-US" sz="800" b="1">
                <a:solidFill>
                  <a:srgbClr val="00B050"/>
                </a:solidFill>
              </a:rPr>
              <a:t>Epic Cache Mirror</a:t>
            </a:r>
            <a:endParaRPr lang="en-US" sz="800">
              <a:solidFill>
                <a:srgbClr val="00B050"/>
              </a:solidFill>
            </a:endParaRPr>
          </a:p>
          <a:p>
            <a:r>
              <a:rPr lang="en-US" sz="800"/>
              <a:t>hyphenate real-time </a:t>
            </a:r>
            <a:r>
              <a:rPr lang="en-US" sz="800" err="1"/>
              <a:t>async</a:t>
            </a:r>
            <a:r>
              <a:rPr lang="en-US" sz="800"/>
              <a:t> cache database replication to read only Report, and DR.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52E624-62B3-9C43-8BFC-2E0BB3D7E1C6}"/>
              </a:ext>
            </a:extLst>
          </p:cNvPr>
          <p:cNvGrpSpPr/>
          <p:nvPr/>
        </p:nvGrpSpPr>
        <p:grpSpPr>
          <a:xfrm>
            <a:off x="590722" y="1710892"/>
            <a:ext cx="3769142" cy="848434"/>
            <a:chOff x="590722" y="1835071"/>
            <a:chExt cx="3769142" cy="84843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D35E7EF-BAEA-CD40-97D5-5F0011476166}"/>
                </a:ext>
              </a:extLst>
            </p:cNvPr>
            <p:cNvGrpSpPr/>
            <p:nvPr/>
          </p:nvGrpSpPr>
          <p:grpSpPr>
            <a:xfrm>
              <a:off x="3213864" y="2210010"/>
              <a:ext cx="1146000" cy="426776"/>
              <a:chOff x="479438" y="3059352"/>
              <a:chExt cx="1146000" cy="426776"/>
            </a:xfrm>
          </p:grpSpPr>
          <p:pic>
            <p:nvPicPr>
              <p:cNvPr id="157" name="volume clone copy 4" descr="C:\Users\PrestoGeorge\Desktop\Original-Cylindar.gif"/>
              <p:cNvPicPr preferRelativeResize="0">
                <a:picLocks noChangeAspect="1" noChangeArrowheads="1"/>
              </p:cNvPicPr>
              <p:nvPr/>
            </p:nvPicPr>
            <p:blipFill>
              <a:blip r:embed="rId3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643262" y="3059352"/>
                <a:ext cx="982176" cy="329858"/>
              </a:xfrm>
              <a:prstGeom prst="rect">
                <a:avLst/>
              </a:prstGeom>
              <a:noFill/>
            </p:spPr>
          </p:pic>
          <p:pic>
            <p:nvPicPr>
              <p:cNvPr id="158" name="volume clone copy 3" descr="C:\Users\PrestoGeorge\Desktop\Original-Cylindar.gif"/>
              <p:cNvPicPr preferRelativeResize="0">
                <a:picLocks noChangeAspect="1" noChangeArrowheads="1"/>
              </p:cNvPicPr>
              <p:nvPr/>
            </p:nvPicPr>
            <p:blipFill>
              <a:blip r:embed="rId3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91228" y="3097216"/>
                <a:ext cx="982176" cy="329858"/>
              </a:xfrm>
              <a:prstGeom prst="rect">
                <a:avLst/>
              </a:prstGeom>
              <a:noFill/>
            </p:spPr>
          </p:pic>
          <p:pic>
            <p:nvPicPr>
              <p:cNvPr id="164" name="volume clone copy 2" descr="C:\Users\PrestoGeorge\Desktop\Original-Cylindar.gif"/>
              <p:cNvPicPr preferRelativeResize="0">
                <a:picLocks noChangeAspect="1" noChangeArrowheads="1"/>
              </p:cNvPicPr>
              <p:nvPr/>
            </p:nvPicPr>
            <p:blipFill>
              <a:blip r:embed="rId3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30384" y="3127810"/>
                <a:ext cx="982176" cy="329858"/>
              </a:xfrm>
              <a:prstGeom prst="rect">
                <a:avLst/>
              </a:prstGeom>
              <a:noFill/>
            </p:spPr>
          </p:pic>
          <p:pic>
            <p:nvPicPr>
              <p:cNvPr id="178" name="volume clone copy 1" descr="C:\Users\PrestoGeorge\Desktop\Original-Cylindar.gif"/>
              <p:cNvPicPr preferRelativeResize="0">
                <a:picLocks noChangeAspect="1" noChangeArrowheads="1"/>
              </p:cNvPicPr>
              <p:nvPr/>
            </p:nvPicPr>
            <p:blipFill>
              <a:blip r:embed="rId3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79438" y="3156270"/>
                <a:ext cx="982176" cy="329858"/>
              </a:xfrm>
              <a:prstGeom prst="rect">
                <a:avLst/>
              </a:prstGeom>
              <a:noFill/>
            </p:spPr>
          </p:pic>
        </p:grpSp>
        <p:pic>
          <p:nvPicPr>
            <p:cNvPr id="147" name="volume clone 1" descr="C:\Users\PrestoGeorge\Desktop\Original-Cylindar.gif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149017" y="2353647"/>
              <a:ext cx="982176" cy="329858"/>
            </a:xfrm>
            <a:prstGeom prst="rect">
              <a:avLst/>
            </a:prstGeom>
            <a:noFill/>
          </p:spPr>
        </p:pic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E7551035-CD4E-AF44-A3CD-CD9F1841A14A}"/>
                </a:ext>
              </a:extLst>
            </p:cNvPr>
            <p:cNvCxnSpPr>
              <a:cxnSpLocks/>
            </p:cNvCxnSpPr>
            <p:nvPr/>
          </p:nvCxnSpPr>
          <p:spPr>
            <a:xfrm>
              <a:off x="590722" y="1835071"/>
              <a:ext cx="2585018" cy="671862"/>
            </a:xfrm>
            <a:prstGeom prst="bentConnector3">
              <a:avLst>
                <a:gd name="adj1" fmla="val 231"/>
              </a:avLst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463EF820-72B0-3B46-8C5B-2B3D74EFEE3C}"/>
                </a:ext>
              </a:extLst>
            </p:cNvPr>
            <p:cNvSpPr txBox="1"/>
            <p:nvPr/>
          </p:nvSpPr>
          <p:spPr>
            <a:xfrm>
              <a:off x="3145718" y="2416603"/>
              <a:ext cx="1002294" cy="219450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Epic Backup</a:t>
              </a:r>
            </a:p>
          </p:txBody>
        </p:sp>
      </p:grpSp>
      <p:pic>
        <p:nvPicPr>
          <p:cNvPr id="169" name="volume clone 1" descr="C:\Users\PrestoGeorge\Desktop\Original-Cylindar.gif">
            <a:extLst>
              <a:ext uri="{FF2B5EF4-FFF2-40B4-BE49-F238E27FC236}">
                <a16:creationId xmlns:a16="http://schemas.microsoft.com/office/drawing/2014/main" id="{7006833D-6C70-994E-A19B-A8CC9598D4A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154544" y="1360117"/>
            <a:ext cx="982176" cy="329858"/>
          </a:xfrm>
          <a:prstGeom prst="rect">
            <a:avLst/>
          </a:prstGeom>
          <a:noFill/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1C766D5B-7014-5E41-A3F3-B0F81D62F5F6}"/>
              </a:ext>
            </a:extLst>
          </p:cNvPr>
          <p:cNvSpPr txBox="1"/>
          <p:nvPr/>
        </p:nvSpPr>
        <p:spPr>
          <a:xfrm>
            <a:off x="3163284" y="1447739"/>
            <a:ext cx="948923" cy="17193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Clarity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E30843-A893-C44A-9BFD-6BF3B5980B05}"/>
              </a:ext>
            </a:extLst>
          </p:cNvPr>
          <p:cNvGrpSpPr/>
          <p:nvPr/>
        </p:nvGrpSpPr>
        <p:grpSpPr>
          <a:xfrm>
            <a:off x="3046024" y="2394397"/>
            <a:ext cx="1556512" cy="557743"/>
            <a:chOff x="3044435" y="2394397"/>
            <a:chExt cx="1556512" cy="557743"/>
          </a:xfrm>
        </p:grpSpPr>
        <p:pic>
          <p:nvPicPr>
            <p:cNvPr id="203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4D5480FB-DC57-1241-AE82-F9DD277BDD65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3134333" y="2622282"/>
              <a:ext cx="982176" cy="329858"/>
            </a:xfrm>
            <a:prstGeom prst="rect">
              <a:avLst/>
            </a:prstGeom>
            <a:noFill/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3B8AB966-6C4F-434A-9ED1-15C3D4765B92}"/>
                </a:ext>
              </a:extLst>
            </p:cNvPr>
            <p:cNvSpPr txBox="1"/>
            <p:nvPr/>
          </p:nvSpPr>
          <p:spPr>
            <a:xfrm>
              <a:off x="3044435" y="2684606"/>
              <a:ext cx="1191419" cy="213013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Backup Clone</a:t>
              </a:r>
            </a:p>
          </p:txBody>
        </p:sp>
        <p:cxnSp>
          <p:nvCxnSpPr>
            <p:cNvPr id="205" name="Curved Connector 204">
              <a:extLst>
                <a:ext uri="{FF2B5EF4-FFF2-40B4-BE49-F238E27FC236}">
                  <a16:creationId xmlns:a16="http://schemas.microsoft.com/office/drawing/2014/main" id="{B8445529-5377-0842-9285-F465EA923589}"/>
                </a:ext>
              </a:extLst>
            </p:cNvPr>
            <p:cNvCxnSpPr>
              <a:cxnSpLocks/>
              <a:stCxn id="147" idx="3"/>
              <a:endCxn id="203" idx="3"/>
            </p:cNvCxnSpPr>
            <p:nvPr/>
          </p:nvCxnSpPr>
          <p:spPr>
            <a:xfrm flipH="1">
              <a:off x="4116509" y="2394397"/>
              <a:ext cx="13095" cy="392814"/>
            </a:xfrm>
            <a:prstGeom prst="curvedConnector3">
              <a:avLst>
                <a:gd name="adj1" fmla="val -2780199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4287969C-7C62-0442-AE94-646DF2349CF4}"/>
                </a:ext>
              </a:extLst>
            </p:cNvPr>
            <p:cNvSpPr txBox="1"/>
            <p:nvPr/>
          </p:nvSpPr>
          <p:spPr>
            <a:xfrm>
              <a:off x="3981633" y="2485887"/>
              <a:ext cx="619314" cy="214564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Clone</a:t>
              </a:r>
            </a:p>
          </p:txBody>
        </p:sp>
      </p:grpSp>
      <p:pic>
        <p:nvPicPr>
          <p:cNvPr id="146" name="volume clone 1" descr="C:\Users\PrestoGeorge\Desktop\Original-Cylindar.gif">
            <a:extLst>
              <a:ext uri="{FF2B5EF4-FFF2-40B4-BE49-F238E27FC236}">
                <a16:creationId xmlns:a16="http://schemas.microsoft.com/office/drawing/2014/main" id="{02806721-982E-B748-951E-D33EBC33CC9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289802" y="1999920"/>
            <a:ext cx="437227" cy="146840"/>
          </a:xfrm>
          <a:prstGeom prst="rect">
            <a:avLst/>
          </a:prstGeom>
          <a:noFill/>
        </p:spPr>
      </p:pic>
      <p:pic>
        <p:nvPicPr>
          <p:cNvPr id="151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43575475-A90C-0F4C-B9BB-E65019C3498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10292482" y="2212755"/>
            <a:ext cx="434547" cy="145940"/>
          </a:xfrm>
          <a:prstGeom prst="rect">
            <a:avLst/>
          </a:prstGeom>
          <a:noFill/>
        </p:spPr>
      </p:pic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35D5B77A-9962-524A-8680-C63B6BF7EB1B}"/>
              </a:ext>
            </a:extLst>
          </p:cNvPr>
          <p:cNvCxnSpPr>
            <a:cxnSpLocks/>
          </p:cNvCxnSpPr>
          <p:nvPr/>
        </p:nvCxnSpPr>
        <p:spPr>
          <a:xfrm flipV="1">
            <a:off x="10299456" y="2524378"/>
            <a:ext cx="458145" cy="924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8E659F23-22F0-1742-93BD-C121D16DC349}"/>
              </a:ext>
            </a:extLst>
          </p:cNvPr>
          <p:cNvCxnSpPr>
            <a:cxnSpLocks/>
          </p:cNvCxnSpPr>
          <p:nvPr/>
        </p:nvCxnSpPr>
        <p:spPr>
          <a:xfrm flipV="1">
            <a:off x="10295970" y="2720150"/>
            <a:ext cx="458145" cy="924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8A274FF9-8BD1-314A-A1AB-2D0EEEE995E1}"/>
              </a:ext>
            </a:extLst>
          </p:cNvPr>
          <p:cNvCxnSpPr>
            <a:cxnSpLocks/>
          </p:cNvCxnSpPr>
          <p:nvPr/>
        </p:nvCxnSpPr>
        <p:spPr>
          <a:xfrm flipV="1">
            <a:off x="10299456" y="2923399"/>
            <a:ext cx="458145" cy="9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7AEE07B4-A460-C143-A81B-5151D4B46C76}"/>
              </a:ext>
            </a:extLst>
          </p:cNvPr>
          <p:cNvSpPr txBox="1"/>
          <p:nvPr/>
        </p:nvSpPr>
        <p:spPr>
          <a:xfrm>
            <a:off x="10752234" y="1937467"/>
            <a:ext cx="1410510" cy="111952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1400" b="1"/>
              <a:t>Workload Data</a:t>
            </a:r>
          </a:p>
          <a:p>
            <a:r>
              <a:rPr lang="en-US" sz="1400" b="1"/>
              <a:t>Snapshot/Clone</a:t>
            </a:r>
          </a:p>
          <a:p>
            <a:r>
              <a:rPr lang="en-US" sz="1400" b="1"/>
              <a:t>DB replication</a:t>
            </a:r>
          </a:p>
          <a:p>
            <a:r>
              <a:rPr lang="en-US" sz="1400" b="1"/>
              <a:t>Backup</a:t>
            </a:r>
          </a:p>
          <a:p>
            <a:r>
              <a:rPr lang="en-US" sz="1400" b="1"/>
              <a:t>Test refresh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C814792-C385-9D4A-B025-0C9BC4731418}"/>
              </a:ext>
            </a:extLst>
          </p:cNvPr>
          <p:cNvSpPr txBox="1"/>
          <p:nvPr/>
        </p:nvSpPr>
        <p:spPr>
          <a:xfrm>
            <a:off x="1384472" y="2139104"/>
            <a:ext cx="1013117" cy="325586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SnapMirror(R)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895C25F-0340-DA4E-BD50-24A40E4AF60D}"/>
              </a:ext>
            </a:extLst>
          </p:cNvPr>
          <p:cNvSpPr txBox="1"/>
          <p:nvPr/>
        </p:nvSpPr>
        <p:spPr>
          <a:xfrm>
            <a:off x="1567598" y="5291323"/>
            <a:ext cx="660501" cy="24927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/>
            <a:r>
              <a:rPr lang="en-US" sz="1000" b="1">
                <a:solidFill>
                  <a:srgbClr val="FFC000"/>
                </a:solidFill>
              </a:rPr>
              <a:t>API Call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619758-A1C8-1E48-B9B8-11C04412D0AA}"/>
              </a:ext>
            </a:extLst>
          </p:cNvPr>
          <p:cNvSpPr/>
          <p:nvPr/>
        </p:nvSpPr>
        <p:spPr>
          <a:xfrm>
            <a:off x="2776697" y="5272258"/>
            <a:ext cx="5870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solidFill>
                  <a:schemeClr val="accent1"/>
                </a:solidFill>
              </a:rPr>
              <a:t>API Call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6A154B53-497A-824F-91AF-8F89528EFD80}"/>
              </a:ext>
            </a:extLst>
          </p:cNvPr>
          <p:cNvSpPr txBox="1"/>
          <p:nvPr/>
        </p:nvSpPr>
        <p:spPr>
          <a:xfrm>
            <a:off x="4489172" y="3548213"/>
            <a:ext cx="1369535" cy="562436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Optional bypass media server and use SnapVault(R)</a:t>
            </a:r>
          </a:p>
        </p:txBody>
      </p:sp>
    </p:spTree>
    <p:extLst>
      <p:ext uri="{BB962C8B-B14F-4D97-AF65-F5344CB8AC3E}">
        <p14:creationId xmlns:p14="http://schemas.microsoft.com/office/powerpoint/2010/main" val="15540079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/>
      <p:bldP spid="234" grpId="0"/>
      <p:bldP spid="235" grpId="0"/>
      <p:bldP spid="334" grpId="0"/>
      <p:bldP spid="337" grpId="0"/>
      <p:bldP spid="338" grpId="0"/>
      <p:bldP spid="171" grpId="0"/>
      <p:bldP spid="179" grpId="0"/>
      <p:bldP spid="154" grpId="0" animBg="1"/>
      <p:bldP spid="155" grpId="0" animBg="1"/>
      <p:bldP spid="135" grpId="0" animBg="1"/>
      <p:bldP spid="20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roup 281">
            <a:extLst>
              <a:ext uri="{FF2B5EF4-FFF2-40B4-BE49-F238E27FC236}">
                <a16:creationId xmlns:a16="http://schemas.microsoft.com/office/drawing/2014/main" id="{427DA19B-1985-D749-A465-7683ECCDEF52}"/>
              </a:ext>
            </a:extLst>
          </p:cNvPr>
          <p:cNvGrpSpPr/>
          <p:nvPr/>
        </p:nvGrpSpPr>
        <p:grpSpPr>
          <a:xfrm>
            <a:off x="10005450" y="1136434"/>
            <a:ext cx="646270" cy="443886"/>
            <a:chOff x="713736" y="3999874"/>
            <a:chExt cx="646270" cy="443886"/>
          </a:xfrm>
        </p:grpSpPr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A0018D4C-82D4-B745-B4DE-5D0BBB797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736" y="4015198"/>
              <a:ext cx="646270" cy="41323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A53AFD02-9AA5-9944-AFB3-7B37E7143866}"/>
                </a:ext>
              </a:extLst>
            </p:cNvPr>
            <p:cNvCxnSpPr>
              <a:cxnSpLocks/>
            </p:cNvCxnSpPr>
            <p:nvPr/>
          </p:nvCxnSpPr>
          <p:spPr>
            <a:xfrm>
              <a:off x="715923" y="4024845"/>
              <a:ext cx="644083" cy="4035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1E85E5F1-7692-D443-A646-55A12262A52B}"/>
                </a:ext>
              </a:extLst>
            </p:cNvPr>
            <p:cNvCxnSpPr>
              <a:cxnSpLocks/>
            </p:cNvCxnSpPr>
            <p:nvPr/>
          </p:nvCxnSpPr>
          <p:spPr>
            <a:xfrm>
              <a:off x="1360006" y="3999874"/>
              <a:ext cx="0" cy="44388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608E161F-170D-AE4D-9E6E-5C3E9EC351BD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7" y="4004368"/>
              <a:ext cx="2447" cy="43724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5BCA0133-0299-2745-8C01-9D2A7D6B3373}"/>
              </a:ext>
            </a:extLst>
          </p:cNvPr>
          <p:cNvGrpSpPr/>
          <p:nvPr/>
        </p:nvGrpSpPr>
        <p:grpSpPr>
          <a:xfrm>
            <a:off x="7123762" y="1120314"/>
            <a:ext cx="646270" cy="443886"/>
            <a:chOff x="713736" y="3999874"/>
            <a:chExt cx="646270" cy="443886"/>
          </a:xfrm>
        </p:grpSpPr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B4085E35-985C-1747-85C3-ADA29476BC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736" y="4015198"/>
              <a:ext cx="646270" cy="41323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DB3AB242-6CE9-0F4E-A9A9-AA20A44BF16D}"/>
                </a:ext>
              </a:extLst>
            </p:cNvPr>
            <p:cNvCxnSpPr>
              <a:cxnSpLocks/>
            </p:cNvCxnSpPr>
            <p:nvPr/>
          </p:nvCxnSpPr>
          <p:spPr>
            <a:xfrm>
              <a:off x="715923" y="4024845"/>
              <a:ext cx="644083" cy="4035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6A8CDBF7-A24C-5B49-B5AB-943F60B355E6}"/>
                </a:ext>
              </a:extLst>
            </p:cNvPr>
            <p:cNvCxnSpPr>
              <a:cxnSpLocks/>
            </p:cNvCxnSpPr>
            <p:nvPr/>
          </p:nvCxnSpPr>
          <p:spPr>
            <a:xfrm>
              <a:off x="1360006" y="3999874"/>
              <a:ext cx="0" cy="44388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9ED6A0DB-ABE4-5E49-807C-3DD2A574C71C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7" y="4004368"/>
              <a:ext cx="2447" cy="43724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784E2509-09E5-3749-9B11-7B459A259EAA}"/>
              </a:ext>
            </a:extLst>
          </p:cNvPr>
          <p:cNvGrpSpPr/>
          <p:nvPr/>
        </p:nvGrpSpPr>
        <p:grpSpPr>
          <a:xfrm>
            <a:off x="4205562" y="1132491"/>
            <a:ext cx="646270" cy="443886"/>
            <a:chOff x="713736" y="3999874"/>
            <a:chExt cx="646270" cy="443886"/>
          </a:xfrm>
        </p:grpSpPr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5B929319-FEDB-654C-AC52-846C781717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736" y="4015198"/>
              <a:ext cx="646270" cy="41323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B0DDF9FE-F269-2842-A06A-867150DAC9ED}"/>
                </a:ext>
              </a:extLst>
            </p:cNvPr>
            <p:cNvCxnSpPr>
              <a:cxnSpLocks/>
            </p:cNvCxnSpPr>
            <p:nvPr/>
          </p:nvCxnSpPr>
          <p:spPr>
            <a:xfrm>
              <a:off x="715923" y="4024845"/>
              <a:ext cx="644083" cy="4035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7D785E9F-FB3A-A845-93D1-C2B05691AB5E}"/>
                </a:ext>
              </a:extLst>
            </p:cNvPr>
            <p:cNvCxnSpPr>
              <a:cxnSpLocks/>
            </p:cNvCxnSpPr>
            <p:nvPr/>
          </p:nvCxnSpPr>
          <p:spPr>
            <a:xfrm>
              <a:off x="1360006" y="3999874"/>
              <a:ext cx="0" cy="44388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73324B27-9166-2946-9174-3DE180CE3248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7" y="4004368"/>
              <a:ext cx="2447" cy="43724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6EF075E-24B1-FD43-B84A-7AF9040DB465}"/>
              </a:ext>
            </a:extLst>
          </p:cNvPr>
          <p:cNvGrpSpPr/>
          <p:nvPr/>
        </p:nvGrpSpPr>
        <p:grpSpPr>
          <a:xfrm>
            <a:off x="1338259" y="1113961"/>
            <a:ext cx="646270" cy="443886"/>
            <a:chOff x="713736" y="3999874"/>
            <a:chExt cx="646270" cy="443886"/>
          </a:xfrm>
        </p:grpSpPr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8773D2A1-8840-BC4B-A975-93F249628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736" y="4015198"/>
              <a:ext cx="646270" cy="41323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39DF271E-9BE2-A945-94A9-71438AA2BAAD}"/>
                </a:ext>
              </a:extLst>
            </p:cNvPr>
            <p:cNvCxnSpPr>
              <a:cxnSpLocks/>
            </p:cNvCxnSpPr>
            <p:nvPr/>
          </p:nvCxnSpPr>
          <p:spPr>
            <a:xfrm>
              <a:off x="715923" y="4024845"/>
              <a:ext cx="644083" cy="4035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896A3402-D9DE-6443-B5FD-1C023AC69D35}"/>
                </a:ext>
              </a:extLst>
            </p:cNvPr>
            <p:cNvCxnSpPr>
              <a:cxnSpLocks/>
            </p:cNvCxnSpPr>
            <p:nvPr/>
          </p:nvCxnSpPr>
          <p:spPr>
            <a:xfrm>
              <a:off x="1360006" y="3999874"/>
              <a:ext cx="0" cy="44388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2302C06C-493D-3F4A-84EE-74B4F8A2860B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7" y="4004368"/>
              <a:ext cx="2447" cy="43724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16" name="image36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176" y="657561"/>
            <a:ext cx="1485774" cy="15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7" name="image37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625" y="649727"/>
            <a:ext cx="961383" cy="15995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8" name="image37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177981" y="656679"/>
            <a:ext cx="961383" cy="15995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1" name="image36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850" y="658055"/>
            <a:ext cx="1485774" cy="15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14" name="image36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392" y="659543"/>
            <a:ext cx="1485774" cy="15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16" name="image36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8241" y="658523"/>
            <a:ext cx="1485774" cy="15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32" name="image36.png">
            <a:extLst>
              <a:ext uri="{FF2B5EF4-FFF2-40B4-BE49-F238E27FC236}">
                <a16:creationId xmlns:a16="http://schemas.microsoft.com/office/drawing/2014/main" id="{8F021325-2043-C946-94C3-D4D4693D5E0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9899" y="650952"/>
            <a:ext cx="1485774" cy="15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35" name="image36.png">
            <a:extLst>
              <a:ext uri="{FF2B5EF4-FFF2-40B4-BE49-F238E27FC236}">
                <a16:creationId xmlns:a16="http://schemas.microsoft.com/office/drawing/2014/main" id="{B775F9B1-4271-904C-A996-69C82490F4E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1290" y="651420"/>
            <a:ext cx="1485774" cy="15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12BA9FD-7577-A44B-B880-315FD5F0088B}"/>
              </a:ext>
            </a:extLst>
          </p:cNvPr>
          <p:cNvGrpSpPr/>
          <p:nvPr/>
        </p:nvGrpSpPr>
        <p:grpSpPr>
          <a:xfrm>
            <a:off x="10211781" y="936471"/>
            <a:ext cx="187381" cy="86753"/>
            <a:chOff x="7362525" y="3654923"/>
            <a:chExt cx="187381" cy="86753"/>
          </a:xfrm>
        </p:grpSpPr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FE59535E-0049-2C4E-8F78-51668D5A9B9D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654923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0801C633-B5B2-6C4B-8807-6FF0B94ED246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741676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CC264AC-0533-3F4B-83F9-C43BABD589AE}"/>
              </a:ext>
            </a:extLst>
          </p:cNvPr>
          <p:cNvGrpSpPr/>
          <p:nvPr/>
        </p:nvGrpSpPr>
        <p:grpSpPr>
          <a:xfrm>
            <a:off x="7293565" y="933309"/>
            <a:ext cx="187381" cy="86753"/>
            <a:chOff x="7362525" y="3654923"/>
            <a:chExt cx="187381" cy="86753"/>
          </a:xfrm>
        </p:grpSpPr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4DCF650B-647E-8C40-B8FC-BAAB3BA751F2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654923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523DDB8-E48A-DA4B-9F92-3E47B88C7D44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741676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A76A59A5-3F49-734D-B8D5-64511EC64399}"/>
              </a:ext>
            </a:extLst>
          </p:cNvPr>
          <p:cNvGrpSpPr/>
          <p:nvPr/>
        </p:nvGrpSpPr>
        <p:grpSpPr>
          <a:xfrm>
            <a:off x="4410809" y="939239"/>
            <a:ext cx="187381" cy="86753"/>
            <a:chOff x="7362525" y="3654923"/>
            <a:chExt cx="187381" cy="86753"/>
          </a:xfrm>
        </p:grpSpPr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20280BE8-5680-4246-986F-AF8EF1D4F3C7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654923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9E53C8E1-395B-3940-AB23-B03A1584443E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741676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323027-1C0B-1040-8744-BBEB5E85F5C3}"/>
              </a:ext>
            </a:extLst>
          </p:cNvPr>
          <p:cNvGrpSpPr/>
          <p:nvPr/>
        </p:nvGrpSpPr>
        <p:grpSpPr>
          <a:xfrm>
            <a:off x="1537392" y="934565"/>
            <a:ext cx="187381" cy="86753"/>
            <a:chOff x="7362525" y="3654923"/>
            <a:chExt cx="187381" cy="86753"/>
          </a:xfrm>
        </p:grpSpPr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DFAFEE26-A397-F548-A8C0-7E5F3FF9C060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654923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6D2C7F5F-8AE4-7642-A550-6B672168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741676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79" name="TextBox 278"/>
          <p:cNvSpPr txBox="1"/>
          <p:nvPr/>
        </p:nvSpPr>
        <p:spPr>
          <a:xfrm>
            <a:off x="6278129" y="1999753"/>
            <a:ext cx="928877" cy="2021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200" b="1">
                <a:solidFill>
                  <a:srgbClr val="00C6A5"/>
                </a:solidFill>
              </a:rPr>
              <a:t>Epic Mirror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9" y="804091"/>
            <a:ext cx="1297038" cy="3512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202" y="799262"/>
            <a:ext cx="1297038" cy="3512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088" y="803743"/>
            <a:ext cx="1297038" cy="3512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807" y="797769"/>
            <a:ext cx="1297038" cy="351281"/>
          </a:xfrm>
          <a:prstGeom prst="rect">
            <a:avLst/>
          </a:prstGeom>
        </p:spPr>
      </p:pic>
      <p:pic>
        <p:nvPicPr>
          <p:cNvPr id="152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3628587" y="2905784"/>
            <a:ext cx="1857566" cy="329944"/>
          </a:xfrm>
          <a:prstGeom prst="rect">
            <a:avLst/>
          </a:prstGeom>
          <a:noFill/>
        </p:spPr>
      </p:pic>
      <p:pic>
        <p:nvPicPr>
          <p:cNvPr id="153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3616603" y="3280330"/>
            <a:ext cx="1857566" cy="329944"/>
          </a:xfrm>
          <a:prstGeom prst="rect">
            <a:avLst/>
          </a:prstGeom>
          <a:noFill/>
        </p:spPr>
      </p:pic>
      <p:sp>
        <p:nvSpPr>
          <p:cNvPr id="182" name="TextBox 181"/>
          <p:cNvSpPr txBox="1"/>
          <p:nvPr/>
        </p:nvSpPr>
        <p:spPr>
          <a:xfrm>
            <a:off x="795720" y="1723577"/>
            <a:ext cx="1682510" cy="2090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Report</a:t>
            </a: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843" y="804665"/>
            <a:ext cx="1297038" cy="351281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945" y="805341"/>
            <a:ext cx="1297038" cy="351281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1216306" y="2680877"/>
            <a:ext cx="971513" cy="872442"/>
            <a:chOff x="456851" y="3976627"/>
            <a:chExt cx="971513" cy="87244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Epic Prod</a:t>
              </a: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6925533" y="2544328"/>
            <a:ext cx="971513" cy="872442"/>
            <a:chOff x="456851" y="3976627"/>
            <a:chExt cx="971513" cy="872442"/>
          </a:xfrm>
        </p:grpSpPr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Report Prod</a:t>
              </a: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4081761" y="4117862"/>
            <a:ext cx="971513" cy="872442"/>
            <a:chOff x="456851" y="3976627"/>
            <a:chExt cx="971513" cy="872442"/>
          </a:xfrm>
        </p:grpSpPr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91" name="TextBox 190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None Prod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4839513" y="4111304"/>
            <a:ext cx="971513" cy="872442"/>
            <a:chOff x="456851" y="3976627"/>
            <a:chExt cx="971513" cy="872442"/>
          </a:xfrm>
        </p:grpSpPr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96" name="TextBox 195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Backup Media</a:t>
              </a: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2699467" y="5723274"/>
            <a:ext cx="971513" cy="872442"/>
            <a:chOff x="456851" y="3976627"/>
            <a:chExt cx="971513" cy="872442"/>
          </a:xfrm>
        </p:grpSpPr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15" name="TextBox 214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Workflow Automation</a:t>
              </a:r>
            </a:p>
          </p:txBody>
        </p:sp>
      </p:grpSp>
      <p:pic>
        <p:nvPicPr>
          <p:cNvPr id="217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3618529" y="3664229"/>
            <a:ext cx="1857566" cy="329944"/>
          </a:xfrm>
          <a:prstGeom prst="rect">
            <a:avLst/>
          </a:prstGeom>
          <a:noFill/>
        </p:spPr>
      </p:pic>
      <p:pic>
        <p:nvPicPr>
          <p:cNvPr id="222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3628587" y="2528257"/>
            <a:ext cx="1857566" cy="329944"/>
          </a:xfrm>
          <a:prstGeom prst="rect">
            <a:avLst/>
          </a:prstGeom>
          <a:noFill/>
        </p:spPr>
      </p:pic>
      <p:cxnSp>
        <p:nvCxnSpPr>
          <p:cNvPr id="44" name="Curved Connector 43"/>
          <p:cNvCxnSpPr>
            <a:cxnSpLocks/>
            <a:stCxn id="263" idx="1"/>
            <a:endCxn id="152" idx="1"/>
          </p:cNvCxnSpPr>
          <p:nvPr/>
        </p:nvCxnSpPr>
        <p:spPr>
          <a:xfrm rot="10800000" flipV="1">
            <a:off x="3628587" y="1795682"/>
            <a:ext cx="538" cy="1275073"/>
          </a:xfrm>
          <a:prstGeom prst="curvedConnector3">
            <a:avLst>
              <a:gd name="adj1" fmla="val 6986877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6" name="Curved Connector 225"/>
          <p:cNvCxnSpPr>
            <a:cxnSpLocks/>
            <a:stCxn id="263" idx="1"/>
            <a:endCxn id="217" idx="1"/>
          </p:cNvCxnSpPr>
          <p:nvPr/>
        </p:nvCxnSpPr>
        <p:spPr>
          <a:xfrm rot="10800000" flipV="1">
            <a:off x="3618529" y="1795683"/>
            <a:ext cx="10596" cy="2033518"/>
          </a:xfrm>
          <a:prstGeom prst="curvedConnector3">
            <a:avLst>
              <a:gd name="adj1" fmla="val 502743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8" name="Curved Connector 227"/>
          <p:cNvCxnSpPr>
            <a:cxnSpLocks/>
            <a:stCxn id="263" idx="1"/>
            <a:endCxn id="234" idx="1"/>
          </p:cNvCxnSpPr>
          <p:nvPr/>
        </p:nvCxnSpPr>
        <p:spPr>
          <a:xfrm rot="10800000" flipH="1" flipV="1">
            <a:off x="3629124" y="1795683"/>
            <a:ext cx="3951" cy="1664238"/>
          </a:xfrm>
          <a:prstGeom prst="curvedConnector3">
            <a:avLst>
              <a:gd name="adj1" fmla="val -1121460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cxnSpLocks/>
            <a:stCxn id="222" idx="3"/>
            <a:endCxn id="195" idx="3"/>
          </p:cNvCxnSpPr>
          <p:nvPr/>
        </p:nvCxnSpPr>
        <p:spPr>
          <a:xfrm>
            <a:off x="5486153" y="2693229"/>
            <a:ext cx="63733" cy="1703825"/>
          </a:xfrm>
          <a:prstGeom prst="curvedConnector3">
            <a:avLst>
              <a:gd name="adj1" fmla="val 967198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3" name="TextBox 232"/>
          <p:cNvSpPr txBox="1"/>
          <p:nvPr/>
        </p:nvSpPr>
        <p:spPr>
          <a:xfrm>
            <a:off x="3633081" y="2977292"/>
            <a:ext cx="1806120" cy="201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SUP Clone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3633076" y="3359255"/>
            <a:ext cx="1806120" cy="201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REL Clone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3621543" y="3732257"/>
            <a:ext cx="1806120" cy="201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VAL Clone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3604972" y="2608099"/>
            <a:ext cx="1969630" cy="1839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Backup Clone</a:t>
            </a:r>
          </a:p>
        </p:txBody>
      </p:sp>
      <p:cxnSp>
        <p:nvCxnSpPr>
          <p:cNvPr id="242" name="Curved Connector 241"/>
          <p:cNvCxnSpPr>
            <a:cxnSpLocks/>
            <a:stCxn id="152" idx="1"/>
            <a:endCxn id="181" idx="1"/>
          </p:cNvCxnSpPr>
          <p:nvPr/>
        </p:nvCxnSpPr>
        <p:spPr>
          <a:xfrm rot="10800000" flipH="1" flipV="1">
            <a:off x="3628586" y="3070756"/>
            <a:ext cx="706347" cy="1332856"/>
          </a:xfrm>
          <a:prstGeom prst="curvedConnector3">
            <a:avLst>
              <a:gd name="adj1" fmla="val -8350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3" name="Curved Connector 242"/>
          <p:cNvCxnSpPr>
            <a:cxnSpLocks/>
            <a:stCxn id="153" idx="1"/>
            <a:endCxn id="181" idx="1"/>
          </p:cNvCxnSpPr>
          <p:nvPr/>
        </p:nvCxnSpPr>
        <p:spPr>
          <a:xfrm rot="10800000" flipH="1" flipV="1">
            <a:off x="3616602" y="3445302"/>
            <a:ext cx="718331" cy="958310"/>
          </a:xfrm>
          <a:prstGeom prst="curvedConnector3">
            <a:avLst>
              <a:gd name="adj1" fmla="val -6011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4" name="Curved Connector 243"/>
          <p:cNvCxnSpPr>
            <a:cxnSpLocks/>
            <a:stCxn id="217" idx="1"/>
            <a:endCxn id="181" idx="1"/>
          </p:cNvCxnSpPr>
          <p:nvPr/>
        </p:nvCxnSpPr>
        <p:spPr>
          <a:xfrm rot="10800000" flipH="1" flipV="1">
            <a:off x="3618528" y="3829200"/>
            <a:ext cx="716405" cy="574411"/>
          </a:xfrm>
          <a:prstGeom prst="curvedConnector3">
            <a:avLst>
              <a:gd name="adj1" fmla="val -2087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>
            <a:off x="4776310" y="5508387"/>
            <a:ext cx="971513" cy="872442"/>
            <a:chOff x="456851" y="3976627"/>
            <a:chExt cx="971513" cy="872442"/>
          </a:xfrm>
        </p:grpSpPr>
        <p:pic>
          <p:nvPicPr>
            <p:cNvPr id="252" name="Picture 25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53" name="TextBox 252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VCenter</a:t>
              </a:r>
            </a:p>
          </p:txBody>
        </p:sp>
      </p:grpSp>
      <p:pic>
        <p:nvPicPr>
          <p:cNvPr id="255" name="Picture 2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806" y="5316871"/>
            <a:ext cx="457200" cy="571500"/>
          </a:xfrm>
          <a:prstGeom prst="rect">
            <a:avLst/>
          </a:prstGeom>
        </p:spPr>
      </p:pic>
      <p:cxnSp>
        <p:nvCxnSpPr>
          <p:cNvPr id="258" name="Straight Arrow Connector 257"/>
          <p:cNvCxnSpPr>
            <a:cxnSpLocks/>
            <a:endCxn id="334" idx="2"/>
          </p:cNvCxnSpPr>
          <p:nvPr/>
        </p:nvCxnSpPr>
        <p:spPr>
          <a:xfrm flipH="1" flipV="1">
            <a:off x="1670554" y="3667059"/>
            <a:ext cx="1283799" cy="2160282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>
            <a:cxnSpLocks/>
            <a:stCxn id="212" idx="1"/>
          </p:cNvCxnSpPr>
          <p:nvPr/>
        </p:nvCxnSpPr>
        <p:spPr>
          <a:xfrm flipH="1" flipV="1">
            <a:off x="1360006" y="5645150"/>
            <a:ext cx="1592634" cy="363874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>
            <a:cxnSpLocks/>
            <a:stCxn id="338" idx="2"/>
            <a:endCxn id="212" idx="0"/>
          </p:cNvCxnSpPr>
          <p:nvPr/>
        </p:nvCxnSpPr>
        <p:spPr>
          <a:xfrm flipH="1">
            <a:off x="3181240" y="5087140"/>
            <a:ext cx="1373668" cy="63613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>
            <a:cxnSpLocks/>
          </p:cNvCxnSpPr>
          <p:nvPr/>
        </p:nvCxnSpPr>
        <p:spPr>
          <a:xfrm flipH="1">
            <a:off x="3438595" y="4983746"/>
            <a:ext cx="1817225" cy="83431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cxnSpLocks/>
            <a:stCxn id="212" idx="3"/>
            <a:endCxn id="252" idx="1"/>
          </p:cNvCxnSpPr>
          <p:nvPr/>
        </p:nvCxnSpPr>
        <p:spPr>
          <a:xfrm flipV="1">
            <a:off x="3409840" y="5794137"/>
            <a:ext cx="1619643" cy="21488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14" name="TextBox 313"/>
          <p:cNvSpPr txBox="1"/>
          <p:nvPr/>
        </p:nvSpPr>
        <p:spPr>
          <a:xfrm>
            <a:off x="278521" y="1174357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100" b="1">
                <a:solidFill>
                  <a:sysClr val="windowText" lastClr="000000"/>
                </a:solidFill>
              </a:rPr>
              <a:t>prod-01</a:t>
            </a:r>
          </a:p>
        </p:txBody>
      </p:sp>
      <p:sp>
        <p:nvSpPr>
          <p:cNvPr id="315" name="TextBox 314"/>
          <p:cNvSpPr txBox="1"/>
          <p:nvPr/>
        </p:nvSpPr>
        <p:spPr>
          <a:xfrm>
            <a:off x="1724207" y="1161905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100" b="1">
                <a:solidFill>
                  <a:sysClr val="windowText" lastClr="000000"/>
                </a:solidFill>
              </a:rPr>
              <a:t>prod-02</a:t>
            </a:r>
          </a:p>
        </p:txBody>
      </p:sp>
      <p:sp>
        <p:nvSpPr>
          <p:cNvPr id="316" name="TextBox 315"/>
          <p:cNvSpPr txBox="1"/>
          <p:nvPr/>
        </p:nvSpPr>
        <p:spPr>
          <a:xfrm>
            <a:off x="3160746" y="1160142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100" b="1">
                <a:solidFill>
                  <a:sysClr val="windowText" lastClr="000000"/>
                </a:solidFill>
              </a:rPr>
              <a:t>report-03</a:t>
            </a:r>
          </a:p>
        </p:txBody>
      </p:sp>
      <p:sp>
        <p:nvSpPr>
          <p:cNvPr id="317" name="TextBox 316"/>
          <p:cNvSpPr txBox="1"/>
          <p:nvPr/>
        </p:nvSpPr>
        <p:spPr>
          <a:xfrm>
            <a:off x="4536761" y="1157789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100" b="1">
                <a:solidFill>
                  <a:sysClr val="windowText" lastClr="000000"/>
                </a:solidFill>
              </a:rPr>
              <a:t>report-04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8972193" y="1166524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100" b="1">
                <a:solidFill>
                  <a:sysClr val="windowText" lastClr="000000"/>
                </a:solidFill>
              </a:rPr>
              <a:t>clarity-07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10348208" y="1165799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100" b="1">
                <a:solidFill>
                  <a:sysClr val="windowText" lastClr="000000"/>
                </a:solidFill>
              </a:rPr>
              <a:t>clarity-08</a:t>
            </a:r>
          </a:p>
        </p:txBody>
      </p:sp>
      <p:sp>
        <p:nvSpPr>
          <p:cNvPr id="334" name="TextBox 333"/>
          <p:cNvSpPr txBox="1"/>
          <p:nvPr/>
        </p:nvSpPr>
        <p:spPr>
          <a:xfrm>
            <a:off x="1184599" y="3454537"/>
            <a:ext cx="971909" cy="21252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Freeze/Thaw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4219661" y="5316871"/>
            <a:ext cx="971909" cy="21769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000" b="1">
                <a:solidFill>
                  <a:srgbClr val="FFC000"/>
                </a:solidFill>
              </a:rPr>
              <a:t>REST API 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3971312" y="4898366"/>
            <a:ext cx="1167192" cy="1887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000" b="1" err="1">
                <a:solidFill>
                  <a:schemeClr val="accent1"/>
                </a:solidFill>
              </a:rPr>
              <a:t>Envcopy</a:t>
            </a:r>
            <a:endParaRPr lang="en-US" sz="1000" b="1">
              <a:solidFill>
                <a:schemeClr val="accent1"/>
              </a:solidFill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5535143" y="3416184"/>
            <a:ext cx="619475" cy="2146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Mount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5347245" y="2330167"/>
            <a:ext cx="619475" cy="2146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Clone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2612842" y="2779933"/>
            <a:ext cx="619475" cy="2146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Clone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3691983" y="4144644"/>
            <a:ext cx="619475" cy="2146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Mount</a:t>
            </a:r>
          </a:p>
        </p:txBody>
      </p:sp>
      <p:grpSp>
        <p:nvGrpSpPr>
          <p:cNvPr id="193" name="Group 192"/>
          <p:cNvGrpSpPr/>
          <p:nvPr/>
        </p:nvGrpSpPr>
        <p:grpSpPr>
          <a:xfrm>
            <a:off x="9445208" y="1558822"/>
            <a:ext cx="1775924" cy="329944"/>
            <a:chOff x="5791204" y="2833429"/>
            <a:chExt cx="982432" cy="329944"/>
          </a:xfrm>
        </p:grpSpPr>
        <p:pic>
          <p:nvPicPr>
            <p:cNvPr id="194" name="volume clone 1" descr="C:\Users\PrestoGeorge\Desktop\Original-Cylindar.gif"/>
            <p:cNvPicPr preferRelativeResize="0"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791204" y="2833429"/>
              <a:ext cx="982432" cy="329944"/>
            </a:xfrm>
            <a:prstGeom prst="rect">
              <a:avLst/>
            </a:prstGeom>
            <a:noFill/>
          </p:spPr>
        </p:pic>
        <p:sp>
          <p:nvSpPr>
            <p:cNvPr id="197" name="TextBox 196"/>
            <p:cNvSpPr txBox="1"/>
            <p:nvPr/>
          </p:nvSpPr>
          <p:spPr>
            <a:xfrm>
              <a:off x="5797314" y="2943223"/>
              <a:ext cx="934759" cy="17479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Clarity</a:t>
              </a:r>
            </a:p>
          </p:txBody>
        </p:sp>
      </p:grpSp>
      <p:pic>
        <p:nvPicPr>
          <p:cNvPr id="201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876821" y="1526980"/>
            <a:ext cx="1775924" cy="329944"/>
          </a:xfrm>
          <a:prstGeom prst="rect">
            <a:avLst/>
          </a:prstGeom>
          <a:noFill/>
        </p:spPr>
      </p:pic>
      <p:pic>
        <p:nvPicPr>
          <p:cNvPr id="202" name="volume clone copy 3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833935" y="1552150"/>
            <a:ext cx="1775924" cy="329944"/>
          </a:xfrm>
          <a:prstGeom prst="rect">
            <a:avLst/>
          </a:prstGeom>
          <a:noFill/>
        </p:spPr>
      </p:pic>
      <p:pic>
        <p:nvPicPr>
          <p:cNvPr id="203" name="volume clone copy 2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785138" y="1574958"/>
            <a:ext cx="1775924" cy="329944"/>
          </a:xfrm>
          <a:prstGeom prst="rect">
            <a:avLst/>
          </a:prstGeom>
          <a:noFill/>
        </p:spPr>
      </p:pic>
      <p:pic>
        <p:nvPicPr>
          <p:cNvPr id="204" name="volume clone copy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736794" y="1604009"/>
            <a:ext cx="1775924" cy="329944"/>
          </a:xfrm>
          <a:prstGeom prst="rect">
            <a:avLst/>
          </a:prstGeom>
          <a:noFill/>
        </p:spPr>
      </p:pic>
      <p:pic>
        <p:nvPicPr>
          <p:cNvPr id="205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81723" y="1629501"/>
            <a:ext cx="1775924" cy="329944"/>
          </a:xfrm>
          <a:prstGeom prst="rect">
            <a:avLst/>
          </a:prstGeom>
          <a:noFill/>
        </p:spPr>
      </p:pic>
      <p:sp>
        <p:nvSpPr>
          <p:cNvPr id="206" name="TextBox 205"/>
          <p:cNvSpPr txBox="1"/>
          <p:nvPr/>
        </p:nvSpPr>
        <p:spPr>
          <a:xfrm>
            <a:off x="717208" y="1712528"/>
            <a:ext cx="1647467" cy="1905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Prod</a:t>
            </a:r>
          </a:p>
        </p:txBody>
      </p:sp>
      <p:pic>
        <p:nvPicPr>
          <p:cNvPr id="249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3828912" y="1524518"/>
            <a:ext cx="1775924" cy="329944"/>
          </a:xfrm>
          <a:prstGeom prst="rect">
            <a:avLst/>
          </a:prstGeom>
          <a:noFill/>
        </p:spPr>
      </p:pic>
      <p:pic>
        <p:nvPicPr>
          <p:cNvPr id="250" name="volume clone copy 3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3786026" y="1549688"/>
            <a:ext cx="1775924" cy="329944"/>
          </a:xfrm>
          <a:prstGeom prst="rect">
            <a:avLst/>
          </a:prstGeom>
          <a:noFill/>
        </p:spPr>
      </p:pic>
      <p:pic>
        <p:nvPicPr>
          <p:cNvPr id="257" name="volume clone copy 2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3737229" y="1572496"/>
            <a:ext cx="1775924" cy="329944"/>
          </a:xfrm>
          <a:prstGeom prst="rect">
            <a:avLst/>
          </a:prstGeom>
          <a:noFill/>
        </p:spPr>
      </p:pic>
      <p:pic>
        <p:nvPicPr>
          <p:cNvPr id="260" name="volume clone copy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3688885" y="1601547"/>
            <a:ext cx="1775924" cy="329944"/>
          </a:xfrm>
          <a:prstGeom prst="rect">
            <a:avLst/>
          </a:prstGeom>
          <a:noFill/>
        </p:spPr>
      </p:pic>
      <p:pic>
        <p:nvPicPr>
          <p:cNvPr id="261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633814" y="1614339"/>
            <a:ext cx="1775924" cy="329944"/>
          </a:xfrm>
          <a:prstGeom prst="rect">
            <a:avLst/>
          </a:prstGeom>
          <a:noFill/>
        </p:spPr>
      </p:pic>
      <p:sp>
        <p:nvSpPr>
          <p:cNvPr id="263" name="TextBox 262"/>
          <p:cNvSpPr txBox="1"/>
          <p:nvPr/>
        </p:nvSpPr>
        <p:spPr>
          <a:xfrm>
            <a:off x="3629125" y="1687245"/>
            <a:ext cx="1845044" cy="21687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Golden Image</a:t>
            </a:r>
          </a:p>
        </p:txBody>
      </p:sp>
      <p:sp>
        <p:nvSpPr>
          <p:cNvPr id="284" name="TextBox 283"/>
          <p:cNvSpPr txBox="1"/>
          <p:nvPr/>
        </p:nvSpPr>
        <p:spPr>
          <a:xfrm>
            <a:off x="8179503" y="1987949"/>
            <a:ext cx="1361777" cy="2021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200" b="1">
                <a:solidFill>
                  <a:srgbClr val="00C6A5"/>
                </a:solidFill>
              </a:rPr>
              <a:t>Daily DB Bump</a:t>
            </a:r>
          </a:p>
        </p:txBody>
      </p:sp>
      <p:sp>
        <p:nvSpPr>
          <p:cNvPr id="289" name="Bent Arrow 288"/>
          <p:cNvSpPr/>
          <p:nvPr/>
        </p:nvSpPr>
        <p:spPr>
          <a:xfrm flipH="1" flipV="1">
            <a:off x="683994" y="1957764"/>
            <a:ext cx="341101" cy="1460561"/>
          </a:xfrm>
          <a:prstGeom prst="bentArrow">
            <a:avLst>
              <a:gd name="adj1" fmla="val 2911"/>
              <a:gd name="adj2" fmla="val 16150"/>
              <a:gd name="adj3" fmla="val 35294"/>
              <a:gd name="adj4" fmla="val 4375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167929" y="2860491"/>
            <a:ext cx="928877" cy="40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200" b="1">
                <a:solidFill>
                  <a:srgbClr val="00C6A5"/>
                </a:solidFill>
              </a:rPr>
              <a:t>Epic Mirror</a:t>
            </a:r>
          </a:p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200" b="1">
                <a:solidFill>
                  <a:srgbClr val="00C6A5"/>
                </a:solidFill>
              </a:rPr>
              <a:t>To DR</a:t>
            </a:r>
          </a:p>
        </p:txBody>
      </p:sp>
      <p:pic>
        <p:nvPicPr>
          <p:cNvPr id="291" name="Picture 2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5318" y="5624989"/>
            <a:ext cx="1288609" cy="368300"/>
          </a:xfrm>
          <a:prstGeom prst="rect">
            <a:avLst/>
          </a:prstGeom>
        </p:spPr>
      </p:pic>
      <p:sp>
        <p:nvSpPr>
          <p:cNvPr id="292" name="TextBox 291"/>
          <p:cNvSpPr txBox="1"/>
          <p:nvPr/>
        </p:nvSpPr>
        <p:spPr>
          <a:xfrm>
            <a:off x="8100341" y="5996336"/>
            <a:ext cx="1193022" cy="2021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Archive</a:t>
            </a:r>
          </a:p>
        </p:txBody>
      </p:sp>
      <p:cxnSp>
        <p:nvCxnSpPr>
          <p:cNvPr id="27" name="Elbow Connector 26"/>
          <p:cNvCxnSpPr>
            <a:cxnSpLocks/>
            <a:stCxn id="205" idx="2"/>
            <a:endCxn id="154" idx="2"/>
          </p:cNvCxnSpPr>
          <p:nvPr/>
        </p:nvCxnSpPr>
        <p:spPr>
          <a:xfrm rot="5400000" flipH="1" flipV="1">
            <a:off x="4454189" y="-936035"/>
            <a:ext cx="10976" cy="5779984"/>
          </a:xfrm>
          <a:prstGeom prst="bentConnector3">
            <a:avLst>
              <a:gd name="adj1" fmla="val -2082726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Elbow Connector 168"/>
          <p:cNvCxnSpPr>
            <a:cxnSpLocks/>
          </p:cNvCxnSpPr>
          <p:nvPr/>
        </p:nvCxnSpPr>
        <p:spPr>
          <a:xfrm rot="5400000" flipH="1" flipV="1">
            <a:off x="8879055" y="492532"/>
            <a:ext cx="73307" cy="2838567"/>
          </a:xfrm>
          <a:prstGeom prst="bentConnector3">
            <a:avLst>
              <a:gd name="adj1" fmla="val -311839"/>
            </a:avLst>
          </a:prstGeom>
          <a:ln w="190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cxnSpLocks/>
            <a:stCxn id="261" idx="3"/>
            <a:endCxn id="222" idx="3"/>
          </p:cNvCxnSpPr>
          <p:nvPr/>
        </p:nvCxnSpPr>
        <p:spPr>
          <a:xfrm>
            <a:off x="5409738" y="1779311"/>
            <a:ext cx="76415" cy="913918"/>
          </a:xfrm>
          <a:prstGeom prst="curvedConnector3">
            <a:avLst>
              <a:gd name="adj1" fmla="val 753711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556551" y="5993289"/>
            <a:ext cx="1187423" cy="3009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err="1"/>
              <a:t>OnCommand</a:t>
            </a:r>
            <a:r>
              <a:rPr lang="en-US" sz="1000"/>
              <a:t>(R) Unified Manager</a:t>
            </a:r>
          </a:p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endParaRPr 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9658628" y="3912926"/>
            <a:ext cx="2369398" cy="445676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800" b="1">
                <a:solidFill>
                  <a:srgbClr val="00B050"/>
                </a:solidFill>
              </a:rPr>
              <a:t>Epic Cache Mirror</a:t>
            </a:r>
            <a:endParaRPr lang="en-US" sz="800">
              <a:solidFill>
                <a:srgbClr val="00B050"/>
              </a:solidFill>
            </a:endParaRPr>
          </a:p>
          <a:p>
            <a:r>
              <a:rPr lang="en-US" sz="800"/>
              <a:t>hyphenate real-time </a:t>
            </a:r>
            <a:r>
              <a:rPr lang="en-US" sz="800" err="1"/>
              <a:t>async</a:t>
            </a:r>
            <a:r>
              <a:rPr lang="en-US" sz="800"/>
              <a:t> cache database replication to read only Report, and DR.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9665686" y="4404634"/>
            <a:ext cx="2369398" cy="822451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800" b="1">
                <a:solidFill>
                  <a:srgbClr val="FFC000"/>
                </a:solidFill>
              </a:rPr>
              <a:t>Backup Workflows</a:t>
            </a:r>
            <a:endParaRPr lang="en-US" sz="800">
              <a:solidFill>
                <a:srgbClr val="FFC000"/>
              </a:solidFill>
            </a:endParaRPr>
          </a:p>
          <a:p>
            <a:r>
              <a:rPr lang="en-US" sz="800"/>
              <a:t>Nightly WFA application consistent backup of Epic production using host side Freeze and Thaw scripts</a:t>
            </a:r>
          </a:p>
          <a:p>
            <a:r>
              <a:rPr lang="en-US" sz="800"/>
              <a:t>Most recent backup is mounted on Media server and streamed to Archive via backup software.</a:t>
            </a:r>
          </a:p>
          <a:p>
            <a:r>
              <a:rPr lang="en-US" sz="800"/>
              <a:t>Or optionally WFA can SnapVault to ONTAP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9658628" y="5263464"/>
            <a:ext cx="2369398" cy="1109198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800" b="1">
                <a:solidFill>
                  <a:schemeClr val="accent1"/>
                </a:solidFill>
              </a:rPr>
              <a:t>Refresh Workflows</a:t>
            </a:r>
            <a:endParaRPr lang="en-US" sz="800">
              <a:solidFill>
                <a:schemeClr val="accent1"/>
              </a:solidFill>
            </a:endParaRPr>
          </a:p>
          <a:p>
            <a:r>
              <a:rPr lang="en-US" sz="800"/>
              <a:t>Nonproduction server starts </a:t>
            </a:r>
            <a:r>
              <a:rPr lang="en-US" sz="800" err="1"/>
              <a:t>envcopy</a:t>
            </a:r>
            <a:r>
              <a:rPr lang="en-US" sz="800"/>
              <a:t> scripts to bring down SUP environment and save </a:t>
            </a:r>
            <a:r>
              <a:rPr lang="en-US" sz="800" err="1"/>
              <a:t>env</a:t>
            </a:r>
            <a:r>
              <a:rPr lang="en-US" sz="800"/>
              <a:t> variables. </a:t>
            </a:r>
          </a:p>
          <a:p>
            <a:r>
              <a:rPr lang="en-US" sz="800"/>
              <a:t>LUNs are removed and rebuilt from clone of latest Snapshot copy and presented to server.</a:t>
            </a:r>
          </a:p>
          <a:p>
            <a:r>
              <a:rPr lang="en-US" sz="800" err="1"/>
              <a:t>Envcopy</a:t>
            </a:r>
            <a:r>
              <a:rPr lang="en-US" sz="800"/>
              <a:t> brings SUP DB back online.</a:t>
            </a:r>
          </a:p>
          <a:p>
            <a:r>
              <a:rPr lang="en-US" sz="800"/>
              <a:t>This process is repeated for all full copy test environments.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301AC604-896C-6649-A8E5-BF553412D7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715" y="796640"/>
            <a:ext cx="1297038" cy="351281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27298332-0B2D-A94E-A0DE-BD14FC2B25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434" y="801955"/>
            <a:ext cx="1297038" cy="351281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265149EB-58D0-D84F-A5EB-84693FB531E4}"/>
              </a:ext>
            </a:extLst>
          </p:cNvPr>
          <p:cNvSpPr txBox="1"/>
          <p:nvPr/>
        </p:nvSpPr>
        <p:spPr>
          <a:xfrm>
            <a:off x="6092120" y="1164102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100" b="1">
                <a:solidFill>
                  <a:sysClr val="windowText" lastClr="000000"/>
                </a:solidFill>
              </a:rPr>
              <a:t>report-05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5043531-7B16-CB4C-B95F-A5BA2CC67C64}"/>
              </a:ext>
            </a:extLst>
          </p:cNvPr>
          <p:cNvSpPr txBox="1"/>
          <p:nvPr/>
        </p:nvSpPr>
        <p:spPr>
          <a:xfrm>
            <a:off x="7487037" y="1162929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100" b="1">
                <a:solidFill>
                  <a:sysClr val="windowText" lastClr="000000"/>
                </a:solidFill>
              </a:rPr>
              <a:t>report-06</a:t>
            </a:r>
          </a:p>
        </p:txBody>
      </p:sp>
      <p:pic>
        <p:nvPicPr>
          <p:cNvPr id="147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756488FF-9B18-CE45-9E04-1282908B73D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6656805" y="1528704"/>
            <a:ext cx="1775924" cy="329944"/>
          </a:xfrm>
          <a:prstGeom prst="rect">
            <a:avLst/>
          </a:prstGeom>
          <a:noFill/>
        </p:spPr>
      </p:pic>
      <p:pic>
        <p:nvPicPr>
          <p:cNvPr id="149" name="volume clone copy 3" descr="C:\Users\PrestoGeorge\Desktop\Original-Cylindar.gif">
            <a:extLst>
              <a:ext uri="{FF2B5EF4-FFF2-40B4-BE49-F238E27FC236}">
                <a16:creationId xmlns:a16="http://schemas.microsoft.com/office/drawing/2014/main" id="{CD6A6E7E-104A-5B45-9708-78D3BD698E2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6613919" y="1553874"/>
            <a:ext cx="1775924" cy="329944"/>
          </a:xfrm>
          <a:prstGeom prst="rect">
            <a:avLst/>
          </a:prstGeom>
          <a:noFill/>
        </p:spPr>
      </p:pic>
      <p:pic>
        <p:nvPicPr>
          <p:cNvPr id="150" name="volume clone copy 2" descr="C:\Users\PrestoGeorge\Desktop\Original-Cylindar.gif">
            <a:extLst>
              <a:ext uri="{FF2B5EF4-FFF2-40B4-BE49-F238E27FC236}">
                <a16:creationId xmlns:a16="http://schemas.microsoft.com/office/drawing/2014/main" id="{531F602A-718A-994D-9253-EE1DAF146C4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6565122" y="1576682"/>
            <a:ext cx="1775924" cy="329944"/>
          </a:xfrm>
          <a:prstGeom prst="rect">
            <a:avLst/>
          </a:prstGeom>
          <a:noFill/>
        </p:spPr>
      </p:pic>
      <p:pic>
        <p:nvPicPr>
          <p:cNvPr id="151" name="volume clone copy 1" descr="C:\Users\PrestoGeorge\Desktop\Original-Cylindar.gif">
            <a:extLst>
              <a:ext uri="{FF2B5EF4-FFF2-40B4-BE49-F238E27FC236}">
                <a16:creationId xmlns:a16="http://schemas.microsoft.com/office/drawing/2014/main" id="{3CD5CE0B-0858-4243-9298-1C4FB7E671E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6516778" y="1605733"/>
            <a:ext cx="1775924" cy="329944"/>
          </a:xfrm>
          <a:prstGeom prst="rect">
            <a:avLst/>
          </a:prstGeom>
          <a:noFill/>
        </p:spPr>
      </p:pic>
      <p:pic>
        <p:nvPicPr>
          <p:cNvPr id="154" name="volume clone 1" descr="C:\Users\PrestoGeorge\Desktop\Original-Cylindar.gif">
            <a:extLst>
              <a:ext uri="{FF2B5EF4-FFF2-40B4-BE49-F238E27FC236}">
                <a16:creationId xmlns:a16="http://schemas.microsoft.com/office/drawing/2014/main" id="{7FCDAD70-D842-474B-9338-5D9D11B86FE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461707" y="1618525"/>
            <a:ext cx="1775924" cy="329944"/>
          </a:xfrm>
          <a:prstGeom prst="rect">
            <a:avLst/>
          </a:prstGeom>
          <a:noFill/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B698B118-C2E4-5440-8137-C2AD8A87C693}"/>
              </a:ext>
            </a:extLst>
          </p:cNvPr>
          <p:cNvSpPr txBox="1"/>
          <p:nvPr/>
        </p:nvSpPr>
        <p:spPr>
          <a:xfrm>
            <a:off x="6457018" y="1691431"/>
            <a:ext cx="1845044" cy="21687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Report</a:t>
            </a:r>
          </a:p>
        </p:txBody>
      </p: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5EF54789-1484-3442-8800-DD3BB863E41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02681" y="475818"/>
            <a:ext cx="15162" cy="2952091"/>
          </a:xfrm>
          <a:prstGeom prst="bentConnector3">
            <a:avLst>
              <a:gd name="adj1" fmla="val -2326738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A41CDB26-7384-544B-9BE2-6BA09A3064C5}"/>
              </a:ext>
            </a:extLst>
          </p:cNvPr>
          <p:cNvSpPr/>
          <p:nvPr/>
        </p:nvSpPr>
        <p:spPr bwMode="gray">
          <a:xfrm>
            <a:off x="118891" y="88553"/>
            <a:ext cx="11960219" cy="339567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809" tIns="182832" rIns="118809" bIns="182784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Production Cluster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17D23BB-1228-2F41-A174-0EFFC89AF957}"/>
              </a:ext>
            </a:extLst>
          </p:cNvPr>
          <p:cNvSpPr/>
          <p:nvPr/>
        </p:nvSpPr>
        <p:spPr>
          <a:xfrm>
            <a:off x="3022294" y="5304293"/>
            <a:ext cx="8106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>
                <a:solidFill>
                  <a:schemeClr val="accent1"/>
                </a:solidFill>
              </a:rPr>
              <a:t>REST API</a:t>
            </a:r>
          </a:p>
        </p:txBody>
      </p:sp>
      <p:cxnSp>
        <p:nvCxnSpPr>
          <p:cNvPr id="213" name="Curved Connector 212">
            <a:extLst>
              <a:ext uri="{FF2B5EF4-FFF2-40B4-BE49-F238E27FC236}">
                <a16:creationId xmlns:a16="http://schemas.microsoft.com/office/drawing/2014/main" id="{588C5EAB-A38F-BB44-8F43-009DB694A34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32048" y="4046418"/>
            <a:ext cx="825393" cy="2700048"/>
          </a:xfrm>
          <a:prstGeom prst="curvedConnector2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D9908C4D-70D3-CE4F-883B-06C8F15E9AFB}"/>
              </a:ext>
            </a:extLst>
          </p:cNvPr>
          <p:cNvSpPr txBox="1"/>
          <p:nvPr/>
        </p:nvSpPr>
        <p:spPr>
          <a:xfrm>
            <a:off x="6423523" y="5719777"/>
            <a:ext cx="619475" cy="2146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Stream Backup</a:t>
            </a:r>
          </a:p>
        </p:txBody>
      </p:sp>
      <p:cxnSp>
        <p:nvCxnSpPr>
          <p:cNvPr id="219" name="Curved Connector 218">
            <a:extLst>
              <a:ext uri="{FF2B5EF4-FFF2-40B4-BE49-F238E27FC236}">
                <a16:creationId xmlns:a16="http://schemas.microsoft.com/office/drawing/2014/main" id="{549B8C91-34E1-EB4D-8007-326A7BFE77BD}"/>
              </a:ext>
            </a:extLst>
          </p:cNvPr>
          <p:cNvCxnSpPr>
            <a:cxnSpLocks/>
            <a:stCxn id="260" idx="3"/>
            <a:endCxn id="291" idx="1"/>
          </p:cNvCxnSpPr>
          <p:nvPr/>
        </p:nvCxnSpPr>
        <p:spPr>
          <a:xfrm>
            <a:off x="5464809" y="1766519"/>
            <a:ext cx="2560509" cy="404262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E5E4229E-396D-734F-B4D4-75100B762645}"/>
              </a:ext>
            </a:extLst>
          </p:cNvPr>
          <p:cNvSpPr txBox="1"/>
          <p:nvPr/>
        </p:nvSpPr>
        <p:spPr>
          <a:xfrm>
            <a:off x="6688985" y="3846012"/>
            <a:ext cx="1369535" cy="562436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Optional bypass media server and use SnapVault(R)</a:t>
            </a:r>
          </a:p>
        </p:txBody>
      </p:sp>
      <p:pic>
        <p:nvPicPr>
          <p:cNvPr id="225" name="volume clone 1" descr="C:\Users\PrestoGeorge\Desktop\Original-Cylindar.gif">
            <a:extLst>
              <a:ext uri="{FF2B5EF4-FFF2-40B4-BE49-F238E27FC236}">
                <a16:creationId xmlns:a16="http://schemas.microsoft.com/office/drawing/2014/main" id="{626F2E7C-C664-0647-BEF5-77CEAF7DFDE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294152" y="2794016"/>
            <a:ext cx="437227" cy="146840"/>
          </a:xfrm>
          <a:prstGeom prst="rect">
            <a:avLst/>
          </a:prstGeom>
          <a:noFill/>
        </p:spPr>
      </p:pic>
      <p:pic>
        <p:nvPicPr>
          <p:cNvPr id="227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2DA5D187-2A46-AA40-8D4E-18FC51E8184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10296832" y="3006851"/>
            <a:ext cx="434547" cy="145940"/>
          </a:xfrm>
          <a:prstGeom prst="rect">
            <a:avLst/>
          </a:prstGeom>
          <a:noFill/>
        </p:spPr>
      </p:pic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BAA844F3-24F2-3D4F-93CB-4C7D525EB0BE}"/>
              </a:ext>
            </a:extLst>
          </p:cNvPr>
          <p:cNvCxnSpPr>
            <a:cxnSpLocks/>
          </p:cNvCxnSpPr>
          <p:nvPr/>
        </p:nvCxnSpPr>
        <p:spPr>
          <a:xfrm flipV="1">
            <a:off x="10303806" y="3318474"/>
            <a:ext cx="458145" cy="924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A72B8C7D-E61C-CC41-A35D-2147BF284707}"/>
              </a:ext>
            </a:extLst>
          </p:cNvPr>
          <p:cNvCxnSpPr>
            <a:cxnSpLocks/>
          </p:cNvCxnSpPr>
          <p:nvPr/>
        </p:nvCxnSpPr>
        <p:spPr>
          <a:xfrm flipV="1">
            <a:off x="10300320" y="3514246"/>
            <a:ext cx="458145" cy="924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8801A665-2274-7642-8047-3046AEE40C5F}"/>
              </a:ext>
            </a:extLst>
          </p:cNvPr>
          <p:cNvCxnSpPr>
            <a:cxnSpLocks/>
          </p:cNvCxnSpPr>
          <p:nvPr/>
        </p:nvCxnSpPr>
        <p:spPr>
          <a:xfrm flipV="1">
            <a:off x="10303806" y="3717495"/>
            <a:ext cx="458145" cy="9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4B7877D-51B0-7243-AA13-9E79028E3427}"/>
              </a:ext>
            </a:extLst>
          </p:cNvPr>
          <p:cNvSpPr txBox="1"/>
          <p:nvPr/>
        </p:nvSpPr>
        <p:spPr>
          <a:xfrm>
            <a:off x="10756584" y="2731563"/>
            <a:ext cx="1410510" cy="111952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1400" b="1"/>
              <a:t>Workload Data</a:t>
            </a:r>
          </a:p>
          <a:p>
            <a:r>
              <a:rPr lang="en-US" sz="1400" b="1"/>
              <a:t>Snapshot/Clone</a:t>
            </a:r>
          </a:p>
          <a:p>
            <a:r>
              <a:rPr lang="en-US" sz="1400" b="1"/>
              <a:t>DB replication</a:t>
            </a:r>
          </a:p>
          <a:p>
            <a:r>
              <a:rPr lang="en-US" sz="1400" b="1"/>
              <a:t>Backup</a:t>
            </a:r>
          </a:p>
          <a:p>
            <a:r>
              <a:rPr lang="en-US" sz="1400" b="1"/>
              <a:t>Test refresh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D69BF4C6-CE02-674C-82B6-709D675C3E00}"/>
              </a:ext>
            </a:extLst>
          </p:cNvPr>
          <p:cNvSpPr txBox="1"/>
          <p:nvPr/>
        </p:nvSpPr>
        <p:spPr>
          <a:xfrm>
            <a:off x="1707176" y="2293697"/>
            <a:ext cx="876577" cy="212522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SnapVault(R)</a:t>
            </a:r>
          </a:p>
        </p:txBody>
      </p:sp>
    </p:spTree>
    <p:extLst>
      <p:ext uri="{BB962C8B-B14F-4D97-AF65-F5344CB8AC3E}">
        <p14:creationId xmlns:p14="http://schemas.microsoft.com/office/powerpoint/2010/main" val="11341620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/>
      <p:bldP spid="233" grpId="0"/>
      <p:bldP spid="234" grpId="0"/>
      <p:bldP spid="235" grpId="0"/>
      <p:bldP spid="236" grpId="0"/>
      <p:bldP spid="334" grpId="0"/>
      <p:bldP spid="337" grpId="0"/>
      <p:bldP spid="338" grpId="0"/>
      <p:bldP spid="346" grpId="0"/>
      <p:bldP spid="349" grpId="0"/>
      <p:bldP spid="164" grpId="0"/>
      <p:bldP spid="171" grpId="0"/>
      <p:bldP spid="263" grpId="0"/>
      <p:bldP spid="284" grpId="0"/>
      <p:bldP spid="290" grpId="0"/>
      <p:bldP spid="292" grpId="0"/>
      <p:bldP spid="128" grpId="0" animBg="1"/>
      <p:bldP spid="129" grpId="0" animBg="1"/>
      <p:bldP spid="130" grpId="0" animBg="1"/>
      <p:bldP spid="155" grpId="0"/>
      <p:bldP spid="2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Curved Connector 223">
            <a:extLst>
              <a:ext uri="{FF2B5EF4-FFF2-40B4-BE49-F238E27FC236}">
                <a16:creationId xmlns:a16="http://schemas.microsoft.com/office/drawing/2014/main" id="{C4902E48-20C2-C34B-84FD-581A746C7934}"/>
              </a:ext>
            </a:extLst>
          </p:cNvPr>
          <p:cNvCxnSpPr>
            <a:cxnSpLocks/>
          </p:cNvCxnSpPr>
          <p:nvPr/>
        </p:nvCxnSpPr>
        <p:spPr>
          <a:xfrm flipV="1">
            <a:off x="2333451" y="1784275"/>
            <a:ext cx="2174182" cy="709473"/>
          </a:xfrm>
          <a:prstGeom prst="curvedConnector2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033E7515-768E-EC4A-A423-9E875770109D}"/>
              </a:ext>
            </a:extLst>
          </p:cNvPr>
          <p:cNvGrpSpPr/>
          <p:nvPr/>
        </p:nvGrpSpPr>
        <p:grpSpPr>
          <a:xfrm>
            <a:off x="8595946" y="921744"/>
            <a:ext cx="187381" cy="86753"/>
            <a:chOff x="7362525" y="3654923"/>
            <a:chExt cx="187381" cy="86753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CBA9A734-FBB9-ED45-92A6-F87D040F98FD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654923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C7413FD4-9CDB-2747-A65F-164C506A55E0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741676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51E18255-70D1-BC44-90B9-200F3EDF8FEE}"/>
              </a:ext>
            </a:extLst>
          </p:cNvPr>
          <p:cNvGrpSpPr/>
          <p:nvPr/>
        </p:nvGrpSpPr>
        <p:grpSpPr>
          <a:xfrm>
            <a:off x="4701293" y="912684"/>
            <a:ext cx="187381" cy="86753"/>
            <a:chOff x="7362525" y="3654923"/>
            <a:chExt cx="187381" cy="86753"/>
          </a:xfrm>
        </p:grpSpPr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C05278C3-2584-4845-8992-EB3CAB583816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654923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3BEC9E36-0412-2847-AE83-97EDB534AA3F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741676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BE17C6E6-DDBC-F341-9F80-DF4CA6F6E1F7}"/>
              </a:ext>
            </a:extLst>
          </p:cNvPr>
          <p:cNvGrpSpPr/>
          <p:nvPr/>
        </p:nvGrpSpPr>
        <p:grpSpPr>
          <a:xfrm>
            <a:off x="1598559" y="915731"/>
            <a:ext cx="187381" cy="86753"/>
            <a:chOff x="7362525" y="3654923"/>
            <a:chExt cx="187381" cy="86753"/>
          </a:xfrm>
        </p:grpSpPr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71A47142-8C7F-3B40-939C-073A835AFF30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654923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460EBBE-0081-3748-BBFA-9816FF764EEB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741676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16" name="image36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4679" y="637309"/>
            <a:ext cx="1485387" cy="15974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7" name="image37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332" y="642134"/>
            <a:ext cx="961133" cy="1599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8" name="image37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672379" y="636487"/>
            <a:ext cx="961133" cy="1599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0" y="788454"/>
            <a:ext cx="1296700" cy="3511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85" y="788454"/>
            <a:ext cx="1296700" cy="3511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796" y="788454"/>
            <a:ext cx="1296700" cy="3511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840" y="788454"/>
            <a:ext cx="1296700" cy="351190"/>
          </a:xfrm>
          <a:prstGeom prst="rect">
            <a:avLst/>
          </a:prstGeom>
        </p:spPr>
      </p:pic>
      <p:pic>
        <p:nvPicPr>
          <p:cNvPr id="23" name="image36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529" y="636485"/>
            <a:ext cx="1499098" cy="15974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1" name="Rectangle 90"/>
          <p:cNvSpPr/>
          <p:nvPr/>
        </p:nvSpPr>
        <p:spPr bwMode="gray">
          <a:xfrm>
            <a:off x="118892" y="88553"/>
            <a:ext cx="6148466" cy="339567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809" tIns="182832" rIns="118809" bIns="182784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Production Cluster</a:t>
            </a:r>
          </a:p>
        </p:txBody>
      </p:sp>
      <p:pic>
        <p:nvPicPr>
          <p:cNvPr id="149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865960" y="3090783"/>
            <a:ext cx="1865567" cy="329858"/>
          </a:xfrm>
          <a:prstGeom prst="rect">
            <a:avLst/>
          </a:prstGeom>
          <a:noFill/>
        </p:spPr>
      </p:pic>
      <p:pic>
        <p:nvPicPr>
          <p:cNvPr id="152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834210" y="3095601"/>
            <a:ext cx="1790076" cy="329858"/>
          </a:xfrm>
          <a:prstGeom prst="rect">
            <a:avLst/>
          </a:prstGeom>
          <a:noFill/>
        </p:spPr>
      </p:pic>
      <p:pic>
        <p:nvPicPr>
          <p:cNvPr id="153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821429" y="3461396"/>
            <a:ext cx="1790076" cy="329858"/>
          </a:xfrm>
          <a:prstGeom prst="rect">
            <a:avLst/>
          </a:prstGeom>
          <a:noFill/>
        </p:spPr>
      </p:pic>
      <p:sp>
        <p:nvSpPr>
          <p:cNvPr id="182" name="TextBox 181"/>
          <p:cNvSpPr txBox="1"/>
          <p:nvPr/>
        </p:nvSpPr>
        <p:spPr>
          <a:xfrm>
            <a:off x="3864016" y="1534824"/>
            <a:ext cx="1767439" cy="208987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Report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3889883" y="3178323"/>
            <a:ext cx="1802406" cy="17193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>
                <a:solidFill>
                  <a:schemeClr val="bg1"/>
                </a:solidFill>
              </a:rPr>
              <a:t>WebBLOB</a:t>
            </a:r>
            <a:endParaRPr lang="en-US" sz="1000" b="1">
              <a:solidFill>
                <a:schemeClr val="bg1"/>
              </a:solidFill>
            </a:endParaRPr>
          </a:p>
        </p:txBody>
      </p:sp>
      <p:pic>
        <p:nvPicPr>
          <p:cNvPr id="187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865960" y="2334985"/>
            <a:ext cx="1865567" cy="329858"/>
          </a:xfrm>
          <a:prstGeom prst="rect">
            <a:avLst/>
          </a:prstGeom>
          <a:noFill/>
        </p:spPr>
      </p:pic>
      <p:sp>
        <p:nvSpPr>
          <p:cNvPr id="188" name="TextBox 187"/>
          <p:cNvSpPr txBox="1"/>
          <p:nvPr/>
        </p:nvSpPr>
        <p:spPr>
          <a:xfrm>
            <a:off x="3921138" y="2395045"/>
            <a:ext cx="1781992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Hyperspace</a:t>
            </a:r>
          </a:p>
        </p:txBody>
      </p:sp>
      <p:pic>
        <p:nvPicPr>
          <p:cNvPr id="189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866887" y="2712776"/>
            <a:ext cx="1865567" cy="329858"/>
          </a:xfrm>
          <a:prstGeom prst="rect">
            <a:avLst/>
          </a:prstGeom>
          <a:noFill/>
        </p:spPr>
      </p:pic>
      <p:pic>
        <p:nvPicPr>
          <p:cNvPr id="122" name="image37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6293" y="637917"/>
            <a:ext cx="961133" cy="1599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3" name="image37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88042" y="638059"/>
            <a:ext cx="961133" cy="1599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95" y="790026"/>
            <a:ext cx="1296700" cy="35119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770" y="790026"/>
            <a:ext cx="1296700" cy="351190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 bwMode="gray">
          <a:xfrm>
            <a:off x="6703773" y="79825"/>
            <a:ext cx="5352554" cy="339567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810" tIns="182832" rIns="118810" bIns="182784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DR Cluster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566042" y="4383985"/>
            <a:ext cx="971260" cy="872215"/>
            <a:chOff x="456851" y="3976627"/>
            <a:chExt cx="971513" cy="87244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Epic Prod</a:t>
              </a: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2256863" y="4381105"/>
            <a:ext cx="971260" cy="872215"/>
            <a:chOff x="456851" y="3976627"/>
            <a:chExt cx="971513" cy="872442"/>
          </a:xfrm>
        </p:grpSpPr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Report Prod</a:t>
              </a: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469005" y="4391907"/>
            <a:ext cx="971260" cy="872215"/>
            <a:chOff x="456851" y="3976627"/>
            <a:chExt cx="971513" cy="872442"/>
          </a:xfrm>
        </p:grpSpPr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91" name="TextBox 190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None Prod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3194653" y="4386049"/>
            <a:ext cx="971260" cy="872215"/>
            <a:chOff x="456851" y="3976627"/>
            <a:chExt cx="971513" cy="872442"/>
          </a:xfrm>
        </p:grpSpPr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96" name="TextBox 195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Backup Media</a:t>
              </a: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2667276" y="5821238"/>
            <a:ext cx="971260" cy="872215"/>
            <a:chOff x="456851" y="3976627"/>
            <a:chExt cx="971513" cy="872442"/>
          </a:xfrm>
        </p:grpSpPr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15" name="TextBox 214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Workflow Automation</a:t>
              </a:r>
            </a:p>
          </p:txBody>
        </p:sp>
      </p:grpSp>
      <p:pic>
        <p:nvPicPr>
          <p:cNvPr id="217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817731" y="3830868"/>
            <a:ext cx="1790076" cy="329858"/>
          </a:xfrm>
          <a:prstGeom prst="rect">
            <a:avLst/>
          </a:prstGeom>
          <a:noFill/>
        </p:spPr>
      </p:pic>
      <p:cxnSp>
        <p:nvCxnSpPr>
          <p:cNvPr id="44" name="Curved Connector 43"/>
          <p:cNvCxnSpPr>
            <a:stCxn id="147" idx="1"/>
            <a:endCxn id="152" idx="1"/>
          </p:cNvCxnSpPr>
          <p:nvPr/>
        </p:nvCxnSpPr>
        <p:spPr>
          <a:xfrm rot="10800000" flipH="1" flipV="1">
            <a:off x="774808" y="1638108"/>
            <a:ext cx="59402" cy="1622421"/>
          </a:xfrm>
          <a:prstGeom prst="curvedConnector3">
            <a:avLst>
              <a:gd name="adj1" fmla="val -384836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6" name="Curved Connector 225"/>
          <p:cNvCxnSpPr>
            <a:stCxn id="147" idx="1"/>
            <a:endCxn id="153" idx="1"/>
          </p:cNvCxnSpPr>
          <p:nvPr/>
        </p:nvCxnSpPr>
        <p:spPr>
          <a:xfrm rot="10800000" flipH="1" flipV="1">
            <a:off x="774807" y="1638109"/>
            <a:ext cx="46621" cy="1988216"/>
          </a:xfrm>
          <a:prstGeom prst="curvedConnector3">
            <a:avLst>
              <a:gd name="adj1" fmla="val -66934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8" name="Curved Connector 227"/>
          <p:cNvCxnSpPr>
            <a:cxnSpLocks/>
            <a:stCxn id="147" idx="1"/>
            <a:endCxn id="217" idx="1"/>
          </p:cNvCxnSpPr>
          <p:nvPr/>
        </p:nvCxnSpPr>
        <p:spPr>
          <a:xfrm rot="10800000" flipH="1" flipV="1">
            <a:off x="774807" y="1638109"/>
            <a:ext cx="42923" cy="2357688"/>
          </a:xfrm>
          <a:prstGeom prst="curvedConnector3">
            <a:avLst>
              <a:gd name="adj1" fmla="val -96371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3" name="TextBox 232"/>
          <p:cNvSpPr txBox="1"/>
          <p:nvPr/>
        </p:nvSpPr>
        <p:spPr>
          <a:xfrm>
            <a:off x="767769" y="3158446"/>
            <a:ext cx="1740499" cy="20128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SUP Clone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767764" y="3540309"/>
            <a:ext cx="1740499" cy="20128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REL Clone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756234" y="3913214"/>
            <a:ext cx="1740499" cy="20128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VAL Clone</a:t>
            </a:r>
          </a:p>
        </p:txBody>
      </p:sp>
      <p:cxnSp>
        <p:nvCxnSpPr>
          <p:cNvPr id="242" name="Curved Connector 241"/>
          <p:cNvCxnSpPr>
            <a:cxnSpLocks/>
            <a:stCxn id="152" idx="1"/>
            <a:endCxn id="181" idx="1"/>
          </p:cNvCxnSpPr>
          <p:nvPr/>
        </p:nvCxnSpPr>
        <p:spPr>
          <a:xfrm rot="10800000" flipV="1">
            <a:off x="722112" y="3260529"/>
            <a:ext cx="112098" cy="1417053"/>
          </a:xfrm>
          <a:prstGeom prst="curvedConnector3">
            <a:avLst>
              <a:gd name="adj1" fmla="val 46901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3" name="Curved Connector 242"/>
          <p:cNvCxnSpPr>
            <a:cxnSpLocks/>
            <a:stCxn id="153" idx="1"/>
            <a:endCxn id="181" idx="1"/>
          </p:cNvCxnSpPr>
          <p:nvPr/>
        </p:nvCxnSpPr>
        <p:spPr>
          <a:xfrm rot="10800000" flipV="1">
            <a:off x="722113" y="3626325"/>
            <a:ext cx="99317" cy="1051258"/>
          </a:xfrm>
          <a:prstGeom prst="curvedConnector3">
            <a:avLst>
              <a:gd name="adj1" fmla="val 41785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4" name="Curved Connector 243"/>
          <p:cNvCxnSpPr>
            <a:cxnSpLocks/>
            <a:stCxn id="217" idx="1"/>
            <a:endCxn id="181" idx="1"/>
          </p:cNvCxnSpPr>
          <p:nvPr/>
        </p:nvCxnSpPr>
        <p:spPr>
          <a:xfrm rot="10800000" flipV="1">
            <a:off x="722113" y="3995797"/>
            <a:ext cx="95619" cy="681786"/>
          </a:xfrm>
          <a:prstGeom prst="curvedConnector3">
            <a:avLst>
              <a:gd name="adj1" fmla="val 33907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>
            <a:off x="3759169" y="5815926"/>
            <a:ext cx="971260" cy="872215"/>
            <a:chOff x="456851" y="3976627"/>
            <a:chExt cx="971513" cy="872442"/>
          </a:xfrm>
        </p:grpSpPr>
        <p:pic>
          <p:nvPicPr>
            <p:cNvPr id="252" name="Picture 25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53" name="TextBox 252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VCenter</a:t>
              </a:r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548612" y="5572881"/>
            <a:ext cx="1187114" cy="965779"/>
            <a:chOff x="387469" y="3976627"/>
            <a:chExt cx="1187423" cy="966031"/>
          </a:xfrm>
        </p:grpSpPr>
        <p:pic>
          <p:nvPicPr>
            <p:cNvPr id="255" name="Picture 25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56" name="TextBox 255"/>
            <p:cNvSpPr txBox="1"/>
            <p:nvPr/>
          </p:nvSpPr>
          <p:spPr>
            <a:xfrm>
              <a:off x="387469" y="4641716"/>
              <a:ext cx="118742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err="1"/>
                <a:t>OnCommand</a:t>
              </a:r>
              <a:r>
                <a:rPr lang="en-US" sz="1000"/>
                <a:t>(R) Unified Manager</a:t>
              </a:r>
            </a:p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endParaRPr lang="en-US" sz="1000" b="1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258" name="Straight Arrow Connector 257"/>
          <p:cNvCxnSpPr>
            <a:cxnSpLocks/>
            <a:endCxn id="334" idx="2"/>
          </p:cNvCxnSpPr>
          <p:nvPr/>
        </p:nvCxnSpPr>
        <p:spPr>
          <a:xfrm flipH="1" flipV="1">
            <a:off x="2055544" y="5376726"/>
            <a:ext cx="868513" cy="565586"/>
          </a:xfrm>
          <a:prstGeom prst="straightConnector1">
            <a:avLst/>
          </a:prstGeom>
          <a:ln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>
            <a:cxnSpLocks/>
            <a:stCxn id="212" idx="1"/>
          </p:cNvCxnSpPr>
          <p:nvPr/>
        </p:nvCxnSpPr>
        <p:spPr>
          <a:xfrm flipH="1" flipV="1">
            <a:off x="1328165" y="5901072"/>
            <a:ext cx="1592218" cy="20584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>
            <a:cxnSpLocks/>
            <a:endCxn id="212" idx="1"/>
          </p:cNvCxnSpPr>
          <p:nvPr/>
        </p:nvCxnSpPr>
        <p:spPr>
          <a:xfrm>
            <a:off x="1232415" y="5289834"/>
            <a:ext cx="1687968" cy="817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>
            <a:cxnSpLocks/>
            <a:stCxn id="196" idx="2"/>
            <a:endCxn id="212" idx="0"/>
          </p:cNvCxnSpPr>
          <p:nvPr/>
        </p:nvCxnSpPr>
        <p:spPr>
          <a:xfrm flipH="1">
            <a:off x="3148924" y="5258264"/>
            <a:ext cx="531359" cy="56297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cxnSpLocks/>
            <a:stCxn id="212" idx="3"/>
            <a:endCxn id="252" idx="1"/>
          </p:cNvCxnSpPr>
          <p:nvPr/>
        </p:nvCxnSpPr>
        <p:spPr>
          <a:xfrm flipV="1">
            <a:off x="3377464" y="6101602"/>
            <a:ext cx="634812" cy="5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9947" y="4513789"/>
            <a:ext cx="1003039" cy="368204"/>
          </a:xfrm>
          <a:prstGeom prst="rect">
            <a:avLst/>
          </a:prstGeom>
        </p:spPr>
      </p:pic>
      <p:sp>
        <p:nvSpPr>
          <p:cNvPr id="278" name="TextBox 277"/>
          <p:cNvSpPr txBox="1"/>
          <p:nvPr/>
        </p:nvSpPr>
        <p:spPr>
          <a:xfrm>
            <a:off x="6844057" y="4324486"/>
            <a:ext cx="928635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Archive</a:t>
            </a:r>
          </a:p>
        </p:txBody>
      </p:sp>
      <p:sp>
        <p:nvSpPr>
          <p:cNvPr id="279" name="TextBox 278"/>
          <p:cNvSpPr txBox="1"/>
          <p:nvPr/>
        </p:nvSpPr>
        <p:spPr>
          <a:xfrm>
            <a:off x="2032415" y="2126490"/>
            <a:ext cx="928635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00C6A5"/>
                </a:solidFill>
              </a:rPr>
              <a:t>Epic Mirror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4708064" y="1852324"/>
            <a:ext cx="1074048" cy="178661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00C6A5"/>
                </a:solidFill>
              </a:rPr>
              <a:t>Daily DB Dump</a:t>
            </a:r>
          </a:p>
        </p:txBody>
      </p:sp>
      <p:grpSp>
        <p:nvGrpSpPr>
          <p:cNvPr id="305" name="Group 304"/>
          <p:cNvGrpSpPr/>
          <p:nvPr/>
        </p:nvGrpSpPr>
        <p:grpSpPr>
          <a:xfrm>
            <a:off x="7860351" y="4366393"/>
            <a:ext cx="971260" cy="872215"/>
            <a:chOff x="456851" y="3976627"/>
            <a:chExt cx="971513" cy="872442"/>
          </a:xfrm>
        </p:grpSpPr>
        <p:pic>
          <p:nvPicPr>
            <p:cNvPr id="306" name="Picture 30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07" name="TextBox 306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Epic DR</a:t>
              </a:r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8584613" y="4358593"/>
            <a:ext cx="971260" cy="872215"/>
            <a:chOff x="456851" y="3976627"/>
            <a:chExt cx="971513" cy="872442"/>
          </a:xfrm>
        </p:grpSpPr>
        <p:pic>
          <p:nvPicPr>
            <p:cNvPr id="309" name="Picture 30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10" name="TextBox 309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Report DR</a:t>
              </a:r>
            </a:p>
          </p:txBody>
        </p:sp>
      </p:grpSp>
      <p:grpSp>
        <p:nvGrpSpPr>
          <p:cNvPr id="311" name="Group 310"/>
          <p:cNvGrpSpPr/>
          <p:nvPr/>
        </p:nvGrpSpPr>
        <p:grpSpPr>
          <a:xfrm>
            <a:off x="8215140" y="5825475"/>
            <a:ext cx="971260" cy="872215"/>
            <a:chOff x="456851" y="3976627"/>
            <a:chExt cx="971513" cy="872442"/>
          </a:xfrm>
        </p:grpSpPr>
        <p:pic>
          <p:nvPicPr>
            <p:cNvPr id="312" name="Picture 3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13" name="TextBox 312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Workflow Automation</a:t>
              </a:r>
            </a:p>
          </p:txBody>
        </p:sp>
      </p:grpSp>
      <p:sp>
        <p:nvSpPr>
          <p:cNvPr id="314" name="TextBox 313"/>
          <p:cNvSpPr txBox="1"/>
          <p:nvPr/>
        </p:nvSpPr>
        <p:spPr>
          <a:xfrm>
            <a:off x="398811" y="1146033"/>
            <a:ext cx="1293439" cy="13899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prod-01</a:t>
            </a:r>
          </a:p>
        </p:txBody>
      </p:sp>
      <p:sp>
        <p:nvSpPr>
          <p:cNvPr id="315" name="TextBox 314"/>
          <p:cNvSpPr txBox="1"/>
          <p:nvPr/>
        </p:nvSpPr>
        <p:spPr>
          <a:xfrm>
            <a:off x="1707601" y="1135051"/>
            <a:ext cx="1293439" cy="13899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prod-02</a:t>
            </a:r>
          </a:p>
        </p:txBody>
      </p:sp>
      <p:sp>
        <p:nvSpPr>
          <p:cNvPr id="316" name="TextBox 315"/>
          <p:cNvSpPr txBox="1"/>
          <p:nvPr/>
        </p:nvSpPr>
        <p:spPr>
          <a:xfrm>
            <a:off x="3450319" y="1144412"/>
            <a:ext cx="1293439" cy="13899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prod-03</a:t>
            </a:r>
          </a:p>
        </p:txBody>
      </p:sp>
      <p:sp>
        <p:nvSpPr>
          <p:cNvPr id="317" name="TextBox 316"/>
          <p:cNvSpPr txBox="1"/>
          <p:nvPr/>
        </p:nvSpPr>
        <p:spPr>
          <a:xfrm>
            <a:off x="4825976" y="1142059"/>
            <a:ext cx="1293439" cy="13899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prod-04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7330138" y="1146818"/>
            <a:ext cx="1293439" cy="13899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dr-01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8638928" y="1135836"/>
            <a:ext cx="1293439" cy="13899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dr-02</a:t>
            </a:r>
          </a:p>
        </p:txBody>
      </p:sp>
      <p:cxnSp>
        <p:nvCxnSpPr>
          <p:cNvPr id="323" name="Straight Connector 322"/>
          <p:cNvCxnSpPr/>
          <p:nvPr/>
        </p:nvCxnSpPr>
        <p:spPr>
          <a:xfrm flipH="1">
            <a:off x="6509259" y="88554"/>
            <a:ext cx="121" cy="6455825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4" name="TextBox 333"/>
          <p:cNvSpPr txBox="1"/>
          <p:nvPr/>
        </p:nvSpPr>
        <p:spPr>
          <a:xfrm>
            <a:off x="1569716" y="5164259"/>
            <a:ext cx="971656" cy="212467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Freeze/Thaw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534936" y="5124761"/>
            <a:ext cx="835685" cy="265649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/>
            <a:r>
              <a:rPr lang="en-US" sz="1000" b="1" err="1">
                <a:solidFill>
                  <a:schemeClr val="accent1"/>
                </a:solidFill>
              </a:rPr>
              <a:t>Envcopy</a:t>
            </a:r>
            <a:endParaRPr lang="en-US" sz="1000" b="1">
              <a:solidFill>
                <a:schemeClr val="accent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C7E297-D5E2-1641-B9D8-0E230AAAE6FA}"/>
              </a:ext>
            </a:extLst>
          </p:cNvPr>
          <p:cNvGrpSpPr/>
          <p:nvPr/>
        </p:nvGrpSpPr>
        <p:grpSpPr>
          <a:xfrm>
            <a:off x="2631648" y="2879555"/>
            <a:ext cx="816112" cy="1792170"/>
            <a:chOff x="2468010" y="2899559"/>
            <a:chExt cx="816112" cy="1792170"/>
          </a:xfrm>
        </p:grpSpPr>
        <p:cxnSp>
          <p:nvCxnSpPr>
            <p:cNvPr id="231" name="Curved Connector 230"/>
            <p:cNvCxnSpPr>
              <a:cxnSpLocks/>
              <a:stCxn id="203" idx="3"/>
              <a:endCxn id="195" idx="1"/>
            </p:cNvCxnSpPr>
            <p:nvPr/>
          </p:nvCxnSpPr>
          <p:spPr>
            <a:xfrm>
              <a:off x="2468010" y="2899559"/>
              <a:ext cx="816112" cy="179217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46" name="TextBox 345"/>
            <p:cNvSpPr txBox="1"/>
            <p:nvPr/>
          </p:nvSpPr>
          <p:spPr>
            <a:xfrm>
              <a:off x="2540763" y="3791320"/>
              <a:ext cx="619314" cy="21456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Mount</a:t>
              </a: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5937376" y="2441039"/>
            <a:ext cx="1330651" cy="808621"/>
            <a:chOff x="5691741" y="2951273"/>
            <a:chExt cx="1649707" cy="808832"/>
          </a:xfrm>
        </p:grpSpPr>
        <p:sp>
          <p:nvSpPr>
            <p:cNvPr id="350" name="Left-Right Arrow 349"/>
            <p:cNvSpPr/>
            <p:nvPr/>
          </p:nvSpPr>
          <p:spPr>
            <a:xfrm>
              <a:off x="5691741" y="2951273"/>
              <a:ext cx="1649707" cy="808832"/>
            </a:xfrm>
            <a:prstGeom prst="leftRightArrow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endParaRPr lang="en-US" sz="1899" err="1"/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5949575" y="3180514"/>
              <a:ext cx="1129588" cy="356812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/>
              <a:r>
                <a:rPr lang="en-US" sz="1000" b="1" err="1"/>
                <a:t>SnapMirror</a:t>
              </a:r>
              <a:endParaRPr lang="en-US" sz="1000" b="1"/>
            </a:p>
            <a:p>
              <a:pPr algn="ctr"/>
              <a:r>
                <a:rPr lang="en-US" sz="1000" b="1" err="1"/>
                <a:t>SnapVault</a:t>
              </a:r>
              <a:endParaRPr lang="en-US" sz="1000" b="1"/>
            </a:p>
          </p:txBody>
        </p:sp>
      </p:grpSp>
      <p:sp>
        <p:nvSpPr>
          <p:cNvPr id="171" name="TextBox 170"/>
          <p:cNvSpPr txBox="1"/>
          <p:nvPr/>
        </p:nvSpPr>
        <p:spPr>
          <a:xfrm>
            <a:off x="199858" y="1980003"/>
            <a:ext cx="1128738" cy="214564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accent1"/>
                </a:solidFill>
              </a:rPr>
              <a:t>Clone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-113290" y="4590609"/>
            <a:ext cx="1128738" cy="214564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accent1"/>
                </a:solidFill>
              </a:rPr>
              <a:t>Mount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C87B8F-EAF0-D644-AA1F-693C17F11880}"/>
              </a:ext>
            </a:extLst>
          </p:cNvPr>
          <p:cNvGrpSpPr/>
          <p:nvPr/>
        </p:nvGrpSpPr>
        <p:grpSpPr>
          <a:xfrm>
            <a:off x="1682164" y="1755585"/>
            <a:ext cx="6705374" cy="356856"/>
            <a:chOff x="1680576" y="1775597"/>
            <a:chExt cx="6705374" cy="356856"/>
          </a:xfrm>
        </p:grpSpPr>
        <p:cxnSp>
          <p:nvCxnSpPr>
            <p:cNvPr id="177" name="Elbow Connector 176"/>
            <p:cNvCxnSpPr>
              <a:cxnSpLocks/>
              <a:stCxn id="168" idx="2"/>
            </p:cNvCxnSpPr>
            <p:nvPr/>
          </p:nvCxnSpPr>
          <p:spPr>
            <a:xfrm rot="16200000" flipH="1">
              <a:off x="4997257" y="-1541084"/>
              <a:ext cx="72011" cy="6705374"/>
            </a:xfrm>
            <a:prstGeom prst="bentConnector3">
              <a:avLst>
                <a:gd name="adj1" fmla="val 417452"/>
              </a:avLst>
            </a:prstGeom>
            <a:ln>
              <a:solidFill>
                <a:srgbClr val="00C6A5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4" name="TextBox 193"/>
            <p:cNvSpPr txBox="1"/>
            <p:nvPr/>
          </p:nvSpPr>
          <p:spPr>
            <a:xfrm>
              <a:off x="7108220" y="1930385"/>
              <a:ext cx="928635" cy="202068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</a:rPr>
                <a:t>Epic Mirror</a:t>
              </a:r>
            </a:p>
          </p:txBody>
        </p:sp>
      </p:grpSp>
      <p:cxnSp>
        <p:nvCxnSpPr>
          <p:cNvPr id="199" name="Curved Connector 198"/>
          <p:cNvCxnSpPr>
            <a:stCxn id="195" idx="3"/>
            <a:endCxn id="273" idx="1"/>
          </p:cNvCxnSpPr>
          <p:nvPr/>
        </p:nvCxnSpPr>
        <p:spPr>
          <a:xfrm>
            <a:off x="3904841" y="4671725"/>
            <a:ext cx="2895106" cy="26166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3907283" y="2787567"/>
            <a:ext cx="1763870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52E624-62B3-9C43-8BFC-2E0BB3D7E1C6}"/>
              </a:ext>
            </a:extLst>
          </p:cNvPr>
          <p:cNvGrpSpPr/>
          <p:nvPr/>
        </p:nvGrpSpPr>
        <p:grpSpPr>
          <a:xfrm>
            <a:off x="768793" y="1362204"/>
            <a:ext cx="2016902" cy="440834"/>
            <a:chOff x="3145718" y="2242671"/>
            <a:chExt cx="1106632" cy="44083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D35E7EF-BAEA-CD40-97D5-5F0011476166}"/>
                </a:ext>
              </a:extLst>
            </p:cNvPr>
            <p:cNvGrpSpPr/>
            <p:nvPr/>
          </p:nvGrpSpPr>
          <p:grpSpPr>
            <a:xfrm>
              <a:off x="3174044" y="2242671"/>
              <a:ext cx="1078306" cy="405002"/>
              <a:chOff x="439618" y="3092013"/>
              <a:chExt cx="1078306" cy="405002"/>
            </a:xfrm>
          </p:grpSpPr>
          <p:pic>
            <p:nvPicPr>
              <p:cNvPr id="157" name="volume clone copy 4" descr="C:\Users\PrestoGeorge\Desktop\Original-Cylindar.gif"/>
              <p:cNvPicPr preferRelativeResize="0">
                <a:picLocks noChangeAspect="1" noChangeArrowheads="1"/>
              </p:cNvPicPr>
              <p:nvPr/>
            </p:nvPicPr>
            <p:blipFill>
              <a:blip r:embed="rId6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35748" y="3092013"/>
                <a:ext cx="982176" cy="329858"/>
              </a:xfrm>
              <a:prstGeom prst="rect">
                <a:avLst/>
              </a:prstGeom>
              <a:noFill/>
            </p:spPr>
          </p:pic>
          <p:pic>
            <p:nvPicPr>
              <p:cNvPr id="158" name="volume clone copy 3" descr="C:\Users\PrestoGeorge\Desktop\Original-Cylindar.gif"/>
              <p:cNvPicPr preferRelativeResize="0">
                <a:picLocks noChangeAspect="1" noChangeArrowheads="1"/>
              </p:cNvPicPr>
              <p:nvPr/>
            </p:nvPicPr>
            <p:blipFill>
              <a:blip r:embed="rId6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05618" y="3115361"/>
                <a:ext cx="982176" cy="329858"/>
              </a:xfrm>
              <a:prstGeom prst="rect">
                <a:avLst/>
              </a:prstGeom>
              <a:noFill/>
            </p:spPr>
          </p:pic>
          <p:pic>
            <p:nvPicPr>
              <p:cNvPr id="164" name="volume clone copy 2" descr="C:\Users\PrestoGeorge\Desktop\Original-Cylindar.gif"/>
              <p:cNvPicPr preferRelativeResize="0">
                <a:picLocks noChangeAspect="1" noChangeArrowheads="1"/>
              </p:cNvPicPr>
              <p:nvPr/>
            </p:nvPicPr>
            <p:blipFill>
              <a:blip r:embed="rId6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74636" y="3142326"/>
                <a:ext cx="982176" cy="329858"/>
              </a:xfrm>
              <a:prstGeom prst="rect">
                <a:avLst/>
              </a:prstGeom>
              <a:noFill/>
            </p:spPr>
          </p:pic>
          <p:pic>
            <p:nvPicPr>
              <p:cNvPr id="178" name="volume clone copy 1" descr="C:\Users\PrestoGeorge\Desktop\Original-Cylindar.gif"/>
              <p:cNvPicPr preferRelativeResize="0">
                <a:picLocks noChangeAspect="1" noChangeArrowheads="1"/>
              </p:cNvPicPr>
              <p:nvPr/>
            </p:nvPicPr>
            <p:blipFill>
              <a:blip r:embed="rId6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39618" y="3167157"/>
                <a:ext cx="982176" cy="329858"/>
              </a:xfrm>
              <a:prstGeom prst="rect">
                <a:avLst/>
              </a:prstGeom>
              <a:noFill/>
            </p:spPr>
          </p:pic>
        </p:grpSp>
        <p:pic>
          <p:nvPicPr>
            <p:cNvPr id="147" name="volume clone 1" descr="C:\Users\PrestoGeorge\Desktop\Original-Cylindar.gif"/>
            <p:cNvPicPr preferRelativeResize="0"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149017" y="2353647"/>
              <a:ext cx="982176" cy="329858"/>
            </a:xfrm>
            <a:prstGeom prst="rect">
              <a:avLst/>
            </a:prstGeom>
            <a:noFill/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463EF820-72B0-3B46-8C5B-2B3D74EFEE3C}"/>
                </a:ext>
              </a:extLst>
            </p:cNvPr>
            <p:cNvSpPr txBox="1"/>
            <p:nvPr/>
          </p:nvSpPr>
          <p:spPr>
            <a:xfrm>
              <a:off x="3145718" y="2416603"/>
              <a:ext cx="1002294" cy="219450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Epic Backup</a:t>
              </a:r>
            </a:p>
          </p:txBody>
        </p:sp>
      </p:grpSp>
      <p:pic>
        <p:nvPicPr>
          <p:cNvPr id="169" name="volume clone 1" descr="C:\Users\PrestoGeorge\Desktop\Original-Cylindar.gif">
            <a:extLst>
              <a:ext uri="{FF2B5EF4-FFF2-40B4-BE49-F238E27FC236}">
                <a16:creationId xmlns:a16="http://schemas.microsoft.com/office/drawing/2014/main" id="{7006833D-6C70-994E-A19B-A8CC9598D4A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872401" y="1454417"/>
            <a:ext cx="1865567" cy="329858"/>
          </a:xfrm>
          <a:prstGeom prst="rect">
            <a:avLst/>
          </a:prstGeom>
          <a:noFill/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1C766D5B-7014-5E41-A3F3-B0F81D62F5F6}"/>
              </a:ext>
            </a:extLst>
          </p:cNvPr>
          <p:cNvSpPr txBox="1"/>
          <p:nvPr/>
        </p:nvSpPr>
        <p:spPr>
          <a:xfrm>
            <a:off x="3881142" y="1542039"/>
            <a:ext cx="1802406" cy="17193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Clarity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E30843-A893-C44A-9BFD-6BF3B5980B05}"/>
              </a:ext>
            </a:extLst>
          </p:cNvPr>
          <p:cNvGrpSpPr/>
          <p:nvPr/>
        </p:nvGrpSpPr>
        <p:grpSpPr>
          <a:xfrm>
            <a:off x="-102308" y="1602277"/>
            <a:ext cx="3564103" cy="1442207"/>
            <a:chOff x="2843795" y="860323"/>
            <a:chExt cx="1191419" cy="1442207"/>
          </a:xfrm>
        </p:grpSpPr>
        <p:pic>
          <p:nvPicPr>
            <p:cNvPr id="203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4D5480FB-DC57-1241-AE82-F9DD277BDD65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6" cstate="print">
              <a:grayscl/>
            </a:blip>
            <a:srcRect/>
            <a:stretch>
              <a:fillRect/>
            </a:stretch>
          </p:blipFill>
          <p:spPr bwMode="auto">
            <a:xfrm>
              <a:off x="3155313" y="1972672"/>
              <a:ext cx="602397" cy="329858"/>
            </a:xfrm>
            <a:prstGeom prst="rect">
              <a:avLst/>
            </a:prstGeom>
            <a:noFill/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3B8AB966-6C4F-434A-9ED1-15C3D4765B92}"/>
                </a:ext>
              </a:extLst>
            </p:cNvPr>
            <p:cNvSpPr txBox="1"/>
            <p:nvPr/>
          </p:nvSpPr>
          <p:spPr>
            <a:xfrm>
              <a:off x="2843795" y="2035070"/>
              <a:ext cx="1191419" cy="213013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Backup Clone</a:t>
              </a:r>
            </a:p>
          </p:txBody>
        </p:sp>
        <p:cxnSp>
          <p:nvCxnSpPr>
            <p:cNvPr id="205" name="Curved Connector 204">
              <a:extLst>
                <a:ext uri="{FF2B5EF4-FFF2-40B4-BE49-F238E27FC236}">
                  <a16:creationId xmlns:a16="http://schemas.microsoft.com/office/drawing/2014/main" id="{B8445529-5377-0842-9285-F465EA923589}"/>
                </a:ext>
              </a:extLst>
            </p:cNvPr>
            <p:cNvCxnSpPr>
              <a:cxnSpLocks/>
              <a:stCxn id="178" idx="3"/>
              <a:endCxn id="203" idx="3"/>
            </p:cNvCxnSpPr>
            <p:nvPr/>
          </p:nvCxnSpPr>
          <p:spPr>
            <a:xfrm>
              <a:off x="3750638" y="860323"/>
              <a:ext cx="7072" cy="1277278"/>
            </a:xfrm>
            <a:prstGeom prst="curvedConnector3">
              <a:avLst>
                <a:gd name="adj1" fmla="val 2055923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4287969C-7C62-0442-AE94-646DF2349CF4}"/>
                </a:ext>
              </a:extLst>
            </p:cNvPr>
            <p:cNvSpPr txBox="1"/>
            <p:nvPr/>
          </p:nvSpPr>
          <p:spPr>
            <a:xfrm>
              <a:off x="3767380" y="1794974"/>
              <a:ext cx="188037" cy="17985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Clone</a:t>
              </a:r>
            </a:p>
          </p:txBody>
        </p: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A895C25F-0340-DA4E-BD50-24A40E4AF60D}"/>
              </a:ext>
            </a:extLst>
          </p:cNvPr>
          <p:cNvSpPr txBox="1"/>
          <p:nvPr/>
        </p:nvSpPr>
        <p:spPr>
          <a:xfrm>
            <a:off x="2246315" y="5599825"/>
            <a:ext cx="588298" cy="14336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/>
            <a:r>
              <a:rPr lang="en-US" sz="1000" b="1">
                <a:solidFill>
                  <a:srgbClr val="FFC000"/>
                </a:solidFill>
              </a:rPr>
              <a:t>API Call</a:t>
            </a:r>
          </a:p>
        </p:txBody>
      </p:sp>
      <p:pic>
        <p:nvPicPr>
          <p:cNvPr id="200" name="volume clone 1" descr="C:\Users\PrestoGeorge\Desktop\Original-Cylindar.gif">
            <a:extLst>
              <a:ext uri="{FF2B5EF4-FFF2-40B4-BE49-F238E27FC236}">
                <a16:creationId xmlns:a16="http://schemas.microsoft.com/office/drawing/2014/main" id="{ED010553-6D04-E447-8ABC-E0ACA24C8F3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5436" y="2328819"/>
            <a:ext cx="1865567" cy="329858"/>
          </a:xfrm>
          <a:prstGeom prst="rect">
            <a:avLst/>
          </a:prstGeom>
          <a:noFill/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E79F8978-BCB5-2941-8CF6-350F262A7559}"/>
              </a:ext>
            </a:extLst>
          </p:cNvPr>
          <p:cNvSpPr txBox="1"/>
          <p:nvPr/>
        </p:nvSpPr>
        <p:spPr>
          <a:xfrm>
            <a:off x="774177" y="2416441"/>
            <a:ext cx="1802406" cy="17193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Report</a:t>
            </a:r>
          </a:p>
        </p:txBody>
      </p:sp>
      <p:cxnSp>
        <p:nvCxnSpPr>
          <p:cNvPr id="223" name="Curved Connector 222">
            <a:extLst>
              <a:ext uri="{FF2B5EF4-FFF2-40B4-BE49-F238E27FC236}">
                <a16:creationId xmlns:a16="http://schemas.microsoft.com/office/drawing/2014/main" id="{C9FBC632-AF66-BD44-A4B5-AAF7C26AD113}"/>
              </a:ext>
            </a:extLst>
          </p:cNvPr>
          <p:cNvCxnSpPr>
            <a:cxnSpLocks/>
            <a:stCxn id="147" idx="3"/>
            <a:endCxn id="200" idx="3"/>
          </p:cNvCxnSpPr>
          <p:nvPr/>
        </p:nvCxnSpPr>
        <p:spPr>
          <a:xfrm>
            <a:off x="2564894" y="1638109"/>
            <a:ext cx="66109" cy="855639"/>
          </a:xfrm>
          <a:prstGeom prst="curvedConnector3">
            <a:avLst>
              <a:gd name="adj1" fmla="val 445793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608AE189-9020-FF4D-8822-4EE64EB636EA}"/>
              </a:ext>
            </a:extLst>
          </p:cNvPr>
          <p:cNvSpPr txBox="1"/>
          <p:nvPr/>
        </p:nvSpPr>
        <p:spPr>
          <a:xfrm>
            <a:off x="1672175" y="5595656"/>
            <a:ext cx="588298" cy="14336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/>
            <a:r>
              <a:rPr lang="en-US" sz="1000" b="1">
                <a:solidFill>
                  <a:schemeClr val="accent1"/>
                </a:solidFill>
              </a:rPr>
              <a:t>API Call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8DE7445E-3090-994E-9E79-66AA03D62A0D}"/>
              </a:ext>
            </a:extLst>
          </p:cNvPr>
          <p:cNvSpPr txBox="1"/>
          <p:nvPr/>
        </p:nvSpPr>
        <p:spPr>
          <a:xfrm>
            <a:off x="3119435" y="5465111"/>
            <a:ext cx="588298" cy="14336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/>
            <a:r>
              <a:rPr lang="en-US" sz="1000" b="1">
                <a:solidFill>
                  <a:srgbClr val="FFC000"/>
                </a:solidFill>
              </a:rPr>
              <a:t>API Call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4D203868-38C1-394B-B37F-5E7259B54327}"/>
              </a:ext>
            </a:extLst>
          </p:cNvPr>
          <p:cNvSpPr txBox="1"/>
          <p:nvPr/>
        </p:nvSpPr>
        <p:spPr>
          <a:xfrm>
            <a:off x="4398419" y="4586426"/>
            <a:ext cx="588298" cy="30086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/>
            <a:r>
              <a:rPr lang="en-US" sz="1000" b="1">
                <a:solidFill>
                  <a:srgbClr val="FFC000"/>
                </a:solidFill>
              </a:rPr>
              <a:t>Stream Backup</a:t>
            </a:r>
          </a:p>
        </p:txBody>
      </p:sp>
      <p:pic>
        <p:nvPicPr>
          <p:cNvPr id="232" name="volume clone 1" descr="C:\Users\PrestoGeorge\Desktop\Original-Cylindar.gif">
            <a:extLst>
              <a:ext uri="{FF2B5EF4-FFF2-40B4-BE49-F238E27FC236}">
                <a16:creationId xmlns:a16="http://schemas.microsoft.com/office/drawing/2014/main" id="{F11FD0C6-FF86-4848-B517-8E6AF5DB323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723533" y="3092441"/>
            <a:ext cx="1865567" cy="329858"/>
          </a:xfrm>
          <a:prstGeom prst="rect">
            <a:avLst/>
          </a:prstGeom>
          <a:noFill/>
        </p:spPr>
      </p:pic>
      <p:sp>
        <p:nvSpPr>
          <p:cNvPr id="236" name="TextBox 235">
            <a:extLst>
              <a:ext uri="{FF2B5EF4-FFF2-40B4-BE49-F238E27FC236}">
                <a16:creationId xmlns:a16="http://schemas.microsoft.com/office/drawing/2014/main" id="{03F9F2BA-1D24-CD41-9ACB-DDB297F76BF3}"/>
              </a:ext>
            </a:extLst>
          </p:cNvPr>
          <p:cNvSpPr txBox="1"/>
          <p:nvPr/>
        </p:nvSpPr>
        <p:spPr>
          <a:xfrm>
            <a:off x="7732274" y="3180063"/>
            <a:ext cx="1802406" cy="17193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</a:t>
            </a:r>
            <a:r>
              <a:rPr lang="en-US" sz="1000" b="1" err="1">
                <a:solidFill>
                  <a:schemeClr val="bg1"/>
                </a:solidFill>
              </a:rPr>
              <a:t>WebBLOB</a:t>
            </a:r>
            <a:endParaRPr lang="en-US" sz="1000" b="1">
              <a:solidFill>
                <a:schemeClr val="bg1"/>
              </a:solidFill>
            </a:endParaRPr>
          </a:p>
        </p:txBody>
      </p:sp>
      <p:pic>
        <p:nvPicPr>
          <p:cNvPr id="237" name="volume clone 1" descr="C:\Users\PrestoGeorge\Desktop\Original-Cylindar.gif">
            <a:extLst>
              <a:ext uri="{FF2B5EF4-FFF2-40B4-BE49-F238E27FC236}">
                <a16:creationId xmlns:a16="http://schemas.microsoft.com/office/drawing/2014/main" id="{DBCD4E5E-C99E-2D49-B547-6925087B769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719527" y="2332889"/>
            <a:ext cx="1865567" cy="329858"/>
          </a:xfrm>
          <a:prstGeom prst="rect">
            <a:avLst/>
          </a:prstGeom>
          <a:noFill/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8FA6A16C-87CB-A249-8E3B-DB3C7B5A6E3C}"/>
              </a:ext>
            </a:extLst>
          </p:cNvPr>
          <p:cNvSpPr txBox="1"/>
          <p:nvPr/>
        </p:nvSpPr>
        <p:spPr>
          <a:xfrm>
            <a:off x="7763529" y="2396785"/>
            <a:ext cx="1781992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Hyperspace</a:t>
            </a:r>
          </a:p>
        </p:txBody>
      </p:sp>
      <p:pic>
        <p:nvPicPr>
          <p:cNvPr id="239" name="volume clone 1" descr="C:\Users\PrestoGeorge\Desktop\Original-Cylindar.gif">
            <a:extLst>
              <a:ext uri="{FF2B5EF4-FFF2-40B4-BE49-F238E27FC236}">
                <a16:creationId xmlns:a16="http://schemas.microsoft.com/office/drawing/2014/main" id="{FB6FCC36-F373-314F-A109-D525A5C0A45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709278" y="2714516"/>
            <a:ext cx="1865567" cy="329858"/>
          </a:xfrm>
          <a:prstGeom prst="rect">
            <a:avLst/>
          </a:prstGeom>
          <a:noFill/>
        </p:spPr>
      </p:pic>
      <p:sp>
        <p:nvSpPr>
          <p:cNvPr id="240" name="TextBox 239">
            <a:extLst>
              <a:ext uri="{FF2B5EF4-FFF2-40B4-BE49-F238E27FC236}">
                <a16:creationId xmlns:a16="http://schemas.microsoft.com/office/drawing/2014/main" id="{5DC58938-4D39-FA41-B333-BAA09A0F3A32}"/>
              </a:ext>
            </a:extLst>
          </p:cNvPr>
          <p:cNvSpPr txBox="1"/>
          <p:nvPr/>
        </p:nvSpPr>
        <p:spPr>
          <a:xfrm>
            <a:off x="7749674" y="2789307"/>
            <a:ext cx="1763870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VMware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4825DA1-CEF1-4846-82A7-DA58F90EBD41}"/>
              </a:ext>
            </a:extLst>
          </p:cNvPr>
          <p:cNvSpPr txBox="1"/>
          <p:nvPr/>
        </p:nvSpPr>
        <p:spPr>
          <a:xfrm>
            <a:off x="9652164" y="3875756"/>
            <a:ext cx="2369398" cy="445676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800" b="1">
                <a:solidFill>
                  <a:srgbClr val="00B050"/>
                </a:solidFill>
              </a:rPr>
              <a:t>Epic Cache Mirror</a:t>
            </a:r>
            <a:endParaRPr lang="en-US" sz="800">
              <a:solidFill>
                <a:srgbClr val="00B050"/>
              </a:solidFill>
            </a:endParaRPr>
          </a:p>
          <a:p>
            <a:r>
              <a:rPr lang="en-US" sz="800"/>
              <a:t>hyphenate real-time </a:t>
            </a:r>
            <a:r>
              <a:rPr lang="en-US" sz="800" err="1"/>
              <a:t>async</a:t>
            </a:r>
            <a:r>
              <a:rPr lang="en-US" sz="800"/>
              <a:t> cache database replication to read only Report, and DR.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FEEC169E-18BB-B54F-ADB1-90DB7BDB276D}"/>
              </a:ext>
            </a:extLst>
          </p:cNvPr>
          <p:cNvSpPr txBox="1"/>
          <p:nvPr/>
        </p:nvSpPr>
        <p:spPr>
          <a:xfrm>
            <a:off x="9652164" y="4397374"/>
            <a:ext cx="2369398" cy="870994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800" b="1">
                <a:solidFill>
                  <a:srgbClr val="FFC000"/>
                </a:solidFill>
              </a:rPr>
              <a:t>Backup Workflows</a:t>
            </a:r>
            <a:endParaRPr lang="en-US" sz="800">
              <a:solidFill>
                <a:srgbClr val="FFC000"/>
              </a:solidFill>
            </a:endParaRPr>
          </a:p>
          <a:p>
            <a:r>
              <a:rPr lang="en-US" sz="800"/>
              <a:t>Nightly WFA application consistent backup of Epic production using host side Freeze and Thaw scripts</a:t>
            </a:r>
          </a:p>
          <a:p>
            <a:r>
              <a:rPr lang="en-US" sz="800"/>
              <a:t>Most recent backup is mounted on Media server and streamed to Archive via backup software.</a:t>
            </a:r>
          </a:p>
          <a:p>
            <a:r>
              <a:rPr lang="en-US" sz="800"/>
              <a:t>Or optionally WFA can SnapVault to ONTAP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12B55098-FEF7-F145-9C97-C2F42BB55DE9}"/>
              </a:ext>
            </a:extLst>
          </p:cNvPr>
          <p:cNvSpPr txBox="1"/>
          <p:nvPr/>
        </p:nvSpPr>
        <p:spPr>
          <a:xfrm>
            <a:off x="9645106" y="5353344"/>
            <a:ext cx="2369398" cy="1109198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800" b="1">
                <a:solidFill>
                  <a:schemeClr val="accent1"/>
                </a:solidFill>
              </a:rPr>
              <a:t>Refresh Workflows</a:t>
            </a:r>
            <a:endParaRPr lang="en-US" sz="800">
              <a:solidFill>
                <a:schemeClr val="accent1"/>
              </a:solidFill>
            </a:endParaRPr>
          </a:p>
          <a:p>
            <a:r>
              <a:rPr lang="en-US" sz="800"/>
              <a:t>Nonproduction server starts </a:t>
            </a:r>
            <a:r>
              <a:rPr lang="en-US" sz="800" err="1"/>
              <a:t>envcopy</a:t>
            </a:r>
            <a:r>
              <a:rPr lang="en-US" sz="800"/>
              <a:t> scripts to bring down SUP environment and save </a:t>
            </a:r>
            <a:r>
              <a:rPr lang="en-US" sz="800" err="1"/>
              <a:t>env</a:t>
            </a:r>
            <a:r>
              <a:rPr lang="en-US" sz="800"/>
              <a:t> variables. </a:t>
            </a:r>
          </a:p>
          <a:p>
            <a:r>
              <a:rPr lang="en-US" sz="800"/>
              <a:t>LUNs are removed and rebuilt from clone of latest Snapshot copy and presented to server.</a:t>
            </a:r>
          </a:p>
          <a:p>
            <a:r>
              <a:rPr lang="en-US" sz="800" err="1"/>
              <a:t>Envcopy</a:t>
            </a:r>
            <a:r>
              <a:rPr lang="en-US" sz="800"/>
              <a:t> brings SUP DB back online.</a:t>
            </a:r>
          </a:p>
          <a:p>
            <a:r>
              <a:rPr lang="en-US" sz="800"/>
              <a:t>This process is repeated for all full copy test environments.</a:t>
            </a:r>
          </a:p>
        </p:txBody>
      </p:sp>
      <p:pic>
        <p:nvPicPr>
          <p:cNvPr id="247" name="volume clone 1" descr="C:\Users\PrestoGeorge\Desktop\Original-Cylindar.gif">
            <a:extLst>
              <a:ext uri="{FF2B5EF4-FFF2-40B4-BE49-F238E27FC236}">
                <a16:creationId xmlns:a16="http://schemas.microsoft.com/office/drawing/2014/main" id="{2D20A0E9-245F-4046-97DE-1DF5BC1A7DB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324251" y="2506618"/>
            <a:ext cx="437227" cy="146840"/>
          </a:xfrm>
          <a:prstGeom prst="rect">
            <a:avLst/>
          </a:prstGeom>
          <a:noFill/>
        </p:spPr>
      </p:pic>
      <p:pic>
        <p:nvPicPr>
          <p:cNvPr id="248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59D1AE0C-1AB9-3844-ABE5-BC3C5FFB1AA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10326931" y="2719453"/>
            <a:ext cx="434547" cy="145940"/>
          </a:xfrm>
          <a:prstGeom prst="rect">
            <a:avLst/>
          </a:prstGeom>
          <a:noFill/>
        </p:spPr>
      </p:pic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01569CCE-ECFF-2448-A9D0-A513CAC7EFDE}"/>
              </a:ext>
            </a:extLst>
          </p:cNvPr>
          <p:cNvCxnSpPr>
            <a:cxnSpLocks/>
          </p:cNvCxnSpPr>
          <p:nvPr/>
        </p:nvCxnSpPr>
        <p:spPr>
          <a:xfrm flipV="1">
            <a:off x="10333905" y="3031076"/>
            <a:ext cx="458145" cy="924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6CBCE77D-02B6-9A41-ABE5-BF63BF78737B}"/>
              </a:ext>
            </a:extLst>
          </p:cNvPr>
          <p:cNvCxnSpPr>
            <a:cxnSpLocks/>
          </p:cNvCxnSpPr>
          <p:nvPr/>
        </p:nvCxnSpPr>
        <p:spPr>
          <a:xfrm flipV="1">
            <a:off x="10330419" y="3226848"/>
            <a:ext cx="458145" cy="924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C34A6937-50F1-E543-B0FB-A6024A00E256}"/>
              </a:ext>
            </a:extLst>
          </p:cNvPr>
          <p:cNvCxnSpPr>
            <a:cxnSpLocks/>
          </p:cNvCxnSpPr>
          <p:nvPr/>
        </p:nvCxnSpPr>
        <p:spPr>
          <a:xfrm flipV="1">
            <a:off x="10333905" y="3430097"/>
            <a:ext cx="458145" cy="9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0" name="TextBox 259">
            <a:extLst>
              <a:ext uri="{FF2B5EF4-FFF2-40B4-BE49-F238E27FC236}">
                <a16:creationId xmlns:a16="http://schemas.microsoft.com/office/drawing/2014/main" id="{97B0E2B4-61DF-9E48-A973-D2B012C22143}"/>
              </a:ext>
            </a:extLst>
          </p:cNvPr>
          <p:cNvSpPr txBox="1"/>
          <p:nvPr/>
        </p:nvSpPr>
        <p:spPr>
          <a:xfrm>
            <a:off x="10786683" y="2444165"/>
            <a:ext cx="1410510" cy="111952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1400" b="1"/>
              <a:t>Workload Data</a:t>
            </a:r>
          </a:p>
          <a:p>
            <a:r>
              <a:rPr lang="en-US" sz="1400" b="1"/>
              <a:t>Snapshot/Clone</a:t>
            </a:r>
          </a:p>
          <a:p>
            <a:r>
              <a:rPr lang="en-US" sz="1400" b="1"/>
              <a:t>DB replication</a:t>
            </a:r>
          </a:p>
          <a:p>
            <a:r>
              <a:rPr lang="en-US" sz="1400" b="1"/>
              <a:t>Backup</a:t>
            </a:r>
          </a:p>
          <a:p>
            <a:r>
              <a:rPr lang="en-US" sz="1400" b="1"/>
              <a:t>Test refresh</a:t>
            </a:r>
          </a:p>
        </p:txBody>
      </p:sp>
      <p:cxnSp>
        <p:nvCxnSpPr>
          <p:cNvPr id="198" name="Curved Connector 197"/>
          <p:cNvCxnSpPr>
            <a:cxnSpLocks/>
            <a:stCxn id="178" idx="3"/>
            <a:endCxn id="273" idx="1"/>
          </p:cNvCxnSpPr>
          <p:nvPr/>
        </p:nvCxnSpPr>
        <p:spPr>
          <a:xfrm>
            <a:off x="2610495" y="1602277"/>
            <a:ext cx="4189452" cy="3095614"/>
          </a:xfrm>
          <a:prstGeom prst="curvedConnector3">
            <a:avLst>
              <a:gd name="adj1" fmla="val 21267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6A154B53-497A-824F-91AF-8F89528EFD80}"/>
              </a:ext>
            </a:extLst>
          </p:cNvPr>
          <p:cNvSpPr txBox="1"/>
          <p:nvPr/>
        </p:nvSpPr>
        <p:spPr>
          <a:xfrm>
            <a:off x="3494255" y="3640391"/>
            <a:ext cx="1369535" cy="56243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Optional bypass media server and use SnapVault(R)</a:t>
            </a: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85F61D02-0485-5B4B-BCD7-D00AD271E18A}"/>
              </a:ext>
            </a:extLst>
          </p:cNvPr>
          <p:cNvGrpSpPr/>
          <p:nvPr/>
        </p:nvGrpSpPr>
        <p:grpSpPr>
          <a:xfrm>
            <a:off x="7713352" y="1365285"/>
            <a:ext cx="2016902" cy="440834"/>
            <a:chOff x="3145718" y="2242671"/>
            <a:chExt cx="1106632" cy="440834"/>
          </a:xfrm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BB5EAF16-F868-5444-9FCF-08F3E7064E1D}"/>
                </a:ext>
              </a:extLst>
            </p:cNvPr>
            <p:cNvGrpSpPr/>
            <p:nvPr/>
          </p:nvGrpSpPr>
          <p:grpSpPr>
            <a:xfrm>
              <a:off x="3174044" y="2242671"/>
              <a:ext cx="1078306" cy="405002"/>
              <a:chOff x="439618" y="3092013"/>
              <a:chExt cx="1078306" cy="405002"/>
            </a:xfrm>
          </p:grpSpPr>
          <p:pic>
            <p:nvPicPr>
              <p:cNvPr id="268" name="volume clone copy 4" descr="C:\Users\PrestoGeorge\Desktop\Original-Cylindar.gif">
                <a:extLst>
                  <a:ext uri="{FF2B5EF4-FFF2-40B4-BE49-F238E27FC236}">
                    <a16:creationId xmlns:a16="http://schemas.microsoft.com/office/drawing/2014/main" id="{282FBDD0-0E39-AD49-BBDE-7DDFE559F5A9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6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35748" y="3092013"/>
                <a:ext cx="982176" cy="329858"/>
              </a:xfrm>
              <a:prstGeom prst="rect">
                <a:avLst/>
              </a:prstGeom>
              <a:noFill/>
            </p:spPr>
          </p:pic>
          <p:pic>
            <p:nvPicPr>
              <p:cNvPr id="269" name="volume clone copy 3" descr="C:\Users\PrestoGeorge\Desktop\Original-Cylindar.gif">
                <a:extLst>
                  <a:ext uri="{FF2B5EF4-FFF2-40B4-BE49-F238E27FC236}">
                    <a16:creationId xmlns:a16="http://schemas.microsoft.com/office/drawing/2014/main" id="{27D5B300-2B8B-1641-9ED0-ED4D4E9F285B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6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05618" y="3115361"/>
                <a:ext cx="982176" cy="329858"/>
              </a:xfrm>
              <a:prstGeom prst="rect">
                <a:avLst/>
              </a:prstGeom>
              <a:noFill/>
            </p:spPr>
          </p:pic>
          <p:pic>
            <p:nvPicPr>
              <p:cNvPr id="270" name="volume clone copy 2" descr="C:\Users\PrestoGeorge\Desktop\Original-Cylindar.gif">
                <a:extLst>
                  <a:ext uri="{FF2B5EF4-FFF2-40B4-BE49-F238E27FC236}">
                    <a16:creationId xmlns:a16="http://schemas.microsoft.com/office/drawing/2014/main" id="{8C10EC4E-C659-C144-A523-0070B073962C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6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74636" y="3142326"/>
                <a:ext cx="982176" cy="329858"/>
              </a:xfrm>
              <a:prstGeom prst="rect">
                <a:avLst/>
              </a:prstGeom>
              <a:noFill/>
            </p:spPr>
          </p:pic>
          <p:pic>
            <p:nvPicPr>
              <p:cNvPr id="271" name="volume clone copy 1" descr="C:\Users\PrestoGeorge\Desktop\Original-Cylindar.gif">
                <a:extLst>
                  <a:ext uri="{FF2B5EF4-FFF2-40B4-BE49-F238E27FC236}">
                    <a16:creationId xmlns:a16="http://schemas.microsoft.com/office/drawing/2014/main" id="{965BA0A9-3323-BA47-88B7-20262C3A4B01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6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39618" y="3167157"/>
                <a:ext cx="982176" cy="329858"/>
              </a:xfrm>
              <a:prstGeom prst="rect">
                <a:avLst/>
              </a:prstGeom>
              <a:noFill/>
            </p:spPr>
          </p:pic>
        </p:grpSp>
        <p:pic>
          <p:nvPicPr>
            <p:cNvPr id="265" name="volume clone 1" descr="C:\Users\PrestoGeorge\Desktop\Original-Cylindar.gif">
              <a:extLst>
                <a:ext uri="{FF2B5EF4-FFF2-40B4-BE49-F238E27FC236}">
                  <a16:creationId xmlns:a16="http://schemas.microsoft.com/office/drawing/2014/main" id="{0D3C1A3F-F98B-274B-BD32-1F61D0BCBAE0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149017" y="2353647"/>
              <a:ext cx="982176" cy="329858"/>
            </a:xfrm>
            <a:prstGeom prst="rect">
              <a:avLst/>
            </a:prstGeom>
            <a:noFill/>
          </p:spPr>
        </p:pic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769918E0-D515-3E40-9400-C530EF6F7655}"/>
                </a:ext>
              </a:extLst>
            </p:cNvPr>
            <p:cNvSpPr txBox="1"/>
            <p:nvPr/>
          </p:nvSpPr>
          <p:spPr>
            <a:xfrm>
              <a:off x="3145718" y="2416603"/>
              <a:ext cx="1002294" cy="219450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Epic Backup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71375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/>
      <p:bldP spid="234" grpId="0"/>
      <p:bldP spid="235" grpId="0"/>
      <p:bldP spid="334" grpId="0"/>
      <p:bldP spid="338" grpId="0"/>
      <p:bldP spid="171" grpId="0"/>
      <p:bldP spid="179" grpId="0"/>
      <p:bldP spid="207" grpId="0" animBg="1"/>
      <p:bldP spid="225" grpId="0" animBg="1"/>
      <p:bldP spid="227" grpId="0" animBg="1"/>
      <p:bldP spid="230" grpId="0" animBg="1"/>
      <p:bldP spid="241" grpId="0" animBg="1"/>
      <p:bldP spid="245" grpId="0" animBg="1"/>
      <p:bldP spid="24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37.png">
            <a:extLst>
              <a:ext uri="{FF2B5EF4-FFF2-40B4-BE49-F238E27FC236}">
                <a16:creationId xmlns:a16="http://schemas.microsoft.com/office/drawing/2014/main" id="{1DC04F6A-3F5E-4944-9412-BE5892C3130D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333" y="548641"/>
            <a:ext cx="1005843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50.png">
            <a:extLst>
              <a:ext uri="{FF2B5EF4-FFF2-40B4-BE49-F238E27FC236}">
                <a16:creationId xmlns:a16="http://schemas.microsoft.com/office/drawing/2014/main" id="{5B02FEF7-F3C3-5B40-8F2B-77CEB96B897E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1959" y="548641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50.png">
            <a:extLst>
              <a:ext uri="{FF2B5EF4-FFF2-40B4-BE49-F238E27FC236}">
                <a16:creationId xmlns:a16="http://schemas.microsoft.com/office/drawing/2014/main" id="{97FCEAA2-95D4-0241-9FDB-F2B66D3A97B3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526" y="548641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37.png">
            <a:extLst>
              <a:ext uri="{FF2B5EF4-FFF2-40B4-BE49-F238E27FC236}">
                <a16:creationId xmlns:a16="http://schemas.microsoft.com/office/drawing/2014/main" id="{53185396-2C55-0040-8D11-E2CA49DD7241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869" y="548641"/>
            <a:ext cx="1005843" cy="302207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D7517F5F-922A-974F-9987-316355816CAA}"/>
              </a:ext>
            </a:extLst>
          </p:cNvPr>
          <p:cNvSpPr/>
          <p:nvPr/>
        </p:nvSpPr>
        <p:spPr bwMode="gray">
          <a:xfrm>
            <a:off x="166705" y="90294"/>
            <a:ext cx="6145264" cy="23621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47" tIns="182736" rIns="118747" bIns="182688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Production Cluster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01F6D7B-E581-A942-B8D1-E7661EE9AC35}"/>
              </a:ext>
            </a:extLst>
          </p:cNvPr>
          <p:cNvSpPr txBox="1"/>
          <p:nvPr/>
        </p:nvSpPr>
        <p:spPr>
          <a:xfrm>
            <a:off x="3728556" y="1737461"/>
            <a:ext cx="1766519" cy="208879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Report</a:t>
            </a:r>
          </a:p>
        </p:txBody>
      </p:sp>
      <p:pic>
        <p:nvPicPr>
          <p:cNvPr id="163" name="volume clone 1" descr="C:\Users\PrestoGeorge\Desktop\Original-Cylindar.gif">
            <a:extLst>
              <a:ext uri="{FF2B5EF4-FFF2-40B4-BE49-F238E27FC236}">
                <a16:creationId xmlns:a16="http://schemas.microsoft.com/office/drawing/2014/main" id="{AF5B646B-1396-244E-9A77-0A48918B12F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23369" y="2295017"/>
            <a:ext cx="1371600" cy="242518"/>
          </a:xfrm>
          <a:prstGeom prst="rect">
            <a:avLst/>
          </a:prstGeom>
          <a:noFill/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9125932A-1909-714E-A50F-E3A3CA503591}"/>
              </a:ext>
            </a:extLst>
          </p:cNvPr>
          <p:cNvSpPr txBox="1"/>
          <p:nvPr/>
        </p:nvSpPr>
        <p:spPr>
          <a:xfrm>
            <a:off x="3743879" y="2315561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Hyperspace</a:t>
            </a:r>
          </a:p>
        </p:txBody>
      </p:sp>
      <p:pic>
        <p:nvPicPr>
          <p:cNvPr id="184" name="volume clone 1" descr="C:\Users\PrestoGeorge\Desktop\Original-Cylindar.gif">
            <a:extLst>
              <a:ext uri="{FF2B5EF4-FFF2-40B4-BE49-F238E27FC236}">
                <a16:creationId xmlns:a16="http://schemas.microsoft.com/office/drawing/2014/main" id="{5571AF67-D24C-8242-BCE3-7B74E8FB2A8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23369" y="2603156"/>
            <a:ext cx="1371600" cy="242518"/>
          </a:xfrm>
          <a:prstGeom prst="rect">
            <a:avLst/>
          </a:prstGeom>
          <a:noFill/>
        </p:spPr>
      </p:pic>
      <p:sp>
        <p:nvSpPr>
          <p:cNvPr id="185" name="Rectangle 184">
            <a:extLst>
              <a:ext uri="{FF2B5EF4-FFF2-40B4-BE49-F238E27FC236}">
                <a16:creationId xmlns:a16="http://schemas.microsoft.com/office/drawing/2014/main" id="{DDFAE626-544C-3E42-BE07-DB39F58B2538}"/>
              </a:ext>
            </a:extLst>
          </p:cNvPr>
          <p:cNvSpPr/>
          <p:nvPr/>
        </p:nvSpPr>
        <p:spPr bwMode="gray">
          <a:xfrm>
            <a:off x="6701869" y="81570"/>
            <a:ext cx="5349766" cy="231346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48" tIns="182736" rIns="118748" bIns="182688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DR Cluster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498F230-9AA3-CC43-8159-0ADACF459B51}"/>
              </a:ext>
            </a:extLst>
          </p:cNvPr>
          <p:cNvGrpSpPr/>
          <p:nvPr/>
        </p:nvGrpSpPr>
        <p:grpSpPr>
          <a:xfrm>
            <a:off x="1687296" y="5291211"/>
            <a:ext cx="970754" cy="806368"/>
            <a:chOff x="-1163419" y="5496138"/>
            <a:chExt cx="971513" cy="806999"/>
          </a:xfrm>
        </p:grpSpPr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B7DC50A5-F994-2248-AB51-3D659EAA3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901318" y="5496138"/>
              <a:ext cx="457200" cy="571500"/>
            </a:xfrm>
            <a:prstGeom prst="rect">
              <a:avLst/>
            </a:prstGeom>
          </p:spPr>
        </p:pic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38B3620-BD21-7F4E-96CA-F64292BC8960}"/>
                </a:ext>
              </a:extLst>
            </p:cNvPr>
            <p:cNvSpPr txBox="1"/>
            <p:nvPr/>
          </p:nvSpPr>
          <p:spPr>
            <a:xfrm>
              <a:off x="-1163419" y="6002195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Epic Prod</a:t>
              </a: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2F077D2-54E2-C347-85C9-67ED296F4DFC}"/>
              </a:ext>
            </a:extLst>
          </p:cNvPr>
          <p:cNvGrpSpPr/>
          <p:nvPr/>
        </p:nvGrpSpPr>
        <p:grpSpPr>
          <a:xfrm>
            <a:off x="787193" y="5291213"/>
            <a:ext cx="970754" cy="815178"/>
            <a:chOff x="437963" y="3981079"/>
            <a:chExt cx="971513" cy="815815"/>
          </a:xfrm>
        </p:grpSpPr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B6EF39D1-D800-2F46-BB4A-F8C8AA50B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201" y="3981079"/>
              <a:ext cx="457200" cy="571500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C8E494EB-3130-9F41-8CAE-AB530B5F7B41}"/>
                </a:ext>
              </a:extLst>
            </p:cNvPr>
            <p:cNvSpPr txBox="1"/>
            <p:nvPr/>
          </p:nvSpPr>
          <p:spPr>
            <a:xfrm>
              <a:off x="437963" y="4495952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Report Prod</a:t>
              </a: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E36AFF4E-E019-7F47-9A52-78C2A9933986}"/>
              </a:ext>
            </a:extLst>
          </p:cNvPr>
          <p:cNvGrpSpPr/>
          <p:nvPr/>
        </p:nvGrpSpPr>
        <p:grpSpPr>
          <a:xfrm>
            <a:off x="3996165" y="4903429"/>
            <a:ext cx="970754" cy="829239"/>
            <a:chOff x="1295976" y="4520457"/>
            <a:chExt cx="971513" cy="829887"/>
          </a:xfrm>
        </p:grpSpPr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8A01A1F5-BECC-F94F-B96A-0F5082FEF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3133" y="4520457"/>
              <a:ext cx="457200" cy="571500"/>
            </a:xfrm>
            <a:prstGeom prst="rect">
              <a:avLst/>
            </a:prstGeom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CF2A87E-9897-2843-9B2D-68C587CCF126}"/>
                </a:ext>
              </a:extLst>
            </p:cNvPr>
            <p:cNvSpPr txBox="1"/>
            <p:nvPr/>
          </p:nvSpPr>
          <p:spPr>
            <a:xfrm>
              <a:off x="1295976" y="5049402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None Prod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19DD5EFF-D2DA-8D49-8078-91CB17F5B7F6}"/>
              </a:ext>
            </a:extLst>
          </p:cNvPr>
          <p:cNvGrpSpPr/>
          <p:nvPr/>
        </p:nvGrpSpPr>
        <p:grpSpPr>
          <a:xfrm>
            <a:off x="4022323" y="3980693"/>
            <a:ext cx="970754" cy="832404"/>
            <a:chOff x="-910664" y="3800282"/>
            <a:chExt cx="971513" cy="833055"/>
          </a:xfrm>
        </p:grpSpPr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97F2565B-1C98-0F43-BF69-E72510F38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2122" y="3800282"/>
              <a:ext cx="457200" cy="571500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8EC2F3B8-7FA4-2C4B-8D94-9A36455CB547}"/>
                </a:ext>
              </a:extLst>
            </p:cNvPr>
            <p:cNvSpPr txBox="1"/>
            <p:nvPr/>
          </p:nvSpPr>
          <p:spPr>
            <a:xfrm>
              <a:off x="-910664" y="4332395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Backup Media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DE265BC1-F0C9-784D-9503-B9983395FB17}"/>
              </a:ext>
            </a:extLst>
          </p:cNvPr>
          <p:cNvGrpSpPr/>
          <p:nvPr/>
        </p:nvGrpSpPr>
        <p:grpSpPr>
          <a:xfrm>
            <a:off x="2878720" y="5287906"/>
            <a:ext cx="970754" cy="874075"/>
            <a:chOff x="-2277025" y="3597188"/>
            <a:chExt cx="971513" cy="874759"/>
          </a:xfrm>
        </p:grpSpPr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485D0972-CEAC-734F-867F-80A885C52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030467" y="3597188"/>
              <a:ext cx="457200" cy="571500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995B41AA-2F54-7241-9F74-2E8D6C45F085}"/>
                </a:ext>
              </a:extLst>
            </p:cNvPr>
            <p:cNvSpPr txBox="1"/>
            <p:nvPr/>
          </p:nvSpPr>
          <p:spPr>
            <a:xfrm>
              <a:off x="-2277025" y="4171005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WFA</a:t>
              </a: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D2F355FD-2C07-EC42-A8FB-E1BC8E180AF5}"/>
              </a:ext>
            </a:extLst>
          </p:cNvPr>
          <p:cNvGrpSpPr/>
          <p:nvPr/>
        </p:nvGrpSpPr>
        <p:grpSpPr>
          <a:xfrm>
            <a:off x="1026850" y="1772294"/>
            <a:ext cx="3226271" cy="3416661"/>
            <a:chOff x="841727" y="1590642"/>
            <a:chExt cx="3227956" cy="3418444"/>
          </a:xfrm>
        </p:grpSpPr>
        <p:pic>
          <p:nvPicPr>
            <p:cNvPr id="214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5CFED4DF-5131-504B-AD69-32E09AAB2EDF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888" y="4264727"/>
              <a:ext cx="1372316" cy="252877"/>
            </a:xfrm>
            <a:prstGeom prst="rect">
              <a:avLst/>
            </a:prstGeom>
            <a:noFill/>
          </p:spPr>
        </p:pic>
        <p:cxnSp>
          <p:nvCxnSpPr>
            <p:cNvPr id="216" name="Curved Connector 215">
              <a:extLst>
                <a:ext uri="{FF2B5EF4-FFF2-40B4-BE49-F238E27FC236}">
                  <a16:creationId xmlns:a16="http://schemas.microsoft.com/office/drawing/2014/main" id="{BAF79C7D-C0FC-874D-BC90-55168E04136C}"/>
                </a:ext>
              </a:extLst>
            </p:cNvPr>
            <p:cNvCxnSpPr>
              <a:cxnSpLocks/>
              <a:stCxn id="335" idx="1"/>
              <a:endCxn id="218" idx="1"/>
            </p:cNvCxnSpPr>
            <p:nvPr/>
          </p:nvCxnSpPr>
          <p:spPr>
            <a:xfrm rot="10800000" flipV="1">
              <a:off x="841727" y="1590642"/>
              <a:ext cx="48875" cy="2825146"/>
            </a:xfrm>
            <a:prstGeom prst="curvedConnector3">
              <a:avLst>
                <a:gd name="adj1" fmla="val 858179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9C660A5-0A88-DB49-A90F-3928D5AE7425}"/>
                </a:ext>
              </a:extLst>
            </p:cNvPr>
            <p:cNvSpPr txBox="1"/>
            <p:nvPr/>
          </p:nvSpPr>
          <p:spPr>
            <a:xfrm>
              <a:off x="841727" y="4315147"/>
              <a:ext cx="1374465" cy="201280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REL Clone</a:t>
              </a:r>
            </a:p>
          </p:txBody>
        </p:sp>
        <p:cxnSp>
          <p:nvCxnSpPr>
            <p:cNvPr id="220" name="Curved Connector 219">
              <a:extLst>
                <a:ext uri="{FF2B5EF4-FFF2-40B4-BE49-F238E27FC236}">
                  <a16:creationId xmlns:a16="http://schemas.microsoft.com/office/drawing/2014/main" id="{31B67FE9-CA87-F04C-8776-B453E6E194BD}"/>
                </a:ext>
              </a:extLst>
            </p:cNvPr>
            <p:cNvCxnSpPr>
              <a:cxnSpLocks/>
              <a:stCxn id="214" idx="3"/>
              <a:endCxn id="203" idx="1"/>
            </p:cNvCxnSpPr>
            <p:nvPr/>
          </p:nvCxnSpPr>
          <p:spPr>
            <a:xfrm>
              <a:off x="2233204" y="4391165"/>
              <a:ext cx="1836479" cy="61792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528D442-E71A-A74B-B849-1704B51E452C}"/>
              </a:ext>
            </a:extLst>
          </p:cNvPr>
          <p:cNvGrpSpPr/>
          <p:nvPr/>
        </p:nvGrpSpPr>
        <p:grpSpPr>
          <a:xfrm>
            <a:off x="1026556" y="1772294"/>
            <a:ext cx="3226565" cy="3416663"/>
            <a:chOff x="736051" y="1682604"/>
            <a:chExt cx="3228250" cy="3297348"/>
          </a:xfrm>
        </p:grpSpPr>
        <p:pic>
          <p:nvPicPr>
            <p:cNvPr id="223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33A0311A-33F4-7444-BA69-233E5A90F158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432" y="4555949"/>
              <a:ext cx="1372315" cy="252877"/>
            </a:xfrm>
            <a:prstGeom prst="rect">
              <a:avLst/>
            </a:prstGeom>
            <a:noFill/>
          </p:spPr>
        </p:pic>
        <p:cxnSp>
          <p:nvCxnSpPr>
            <p:cNvPr id="224" name="Curved Connector 223">
              <a:extLst>
                <a:ext uri="{FF2B5EF4-FFF2-40B4-BE49-F238E27FC236}">
                  <a16:creationId xmlns:a16="http://schemas.microsoft.com/office/drawing/2014/main" id="{1D762AE9-3F40-7341-BA4B-6EEF5A15AD19}"/>
                </a:ext>
              </a:extLst>
            </p:cNvPr>
            <p:cNvCxnSpPr>
              <a:cxnSpLocks/>
              <a:stCxn id="335" idx="1"/>
              <a:endCxn id="223" idx="1"/>
            </p:cNvCxnSpPr>
            <p:nvPr/>
          </p:nvCxnSpPr>
          <p:spPr>
            <a:xfrm rot="10800000" flipV="1">
              <a:off x="745432" y="1682604"/>
              <a:ext cx="39789" cy="2999784"/>
            </a:xfrm>
            <a:prstGeom prst="curvedConnector3">
              <a:avLst>
                <a:gd name="adj1" fmla="val 1583874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45EFEC8-97AE-024B-870F-992E547C0ECB}"/>
                </a:ext>
              </a:extLst>
            </p:cNvPr>
            <p:cNvSpPr txBox="1"/>
            <p:nvPr/>
          </p:nvSpPr>
          <p:spPr>
            <a:xfrm>
              <a:off x="736051" y="4604753"/>
              <a:ext cx="1372315" cy="201280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VAL Clone</a:t>
              </a:r>
            </a:p>
          </p:txBody>
        </p:sp>
        <p:cxnSp>
          <p:nvCxnSpPr>
            <p:cNvPr id="227" name="Curved Connector 226">
              <a:extLst>
                <a:ext uri="{FF2B5EF4-FFF2-40B4-BE49-F238E27FC236}">
                  <a16:creationId xmlns:a16="http://schemas.microsoft.com/office/drawing/2014/main" id="{310E4B2B-9A8B-5A4E-86DB-AAB2B977BA8D}"/>
                </a:ext>
              </a:extLst>
            </p:cNvPr>
            <p:cNvCxnSpPr>
              <a:cxnSpLocks/>
              <a:stCxn id="223" idx="3"/>
              <a:endCxn id="203" idx="1"/>
            </p:cNvCxnSpPr>
            <p:nvPr/>
          </p:nvCxnSpPr>
          <p:spPr>
            <a:xfrm>
              <a:off x="2117747" y="4682388"/>
              <a:ext cx="1846554" cy="29756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8" name="Picture 237">
            <a:extLst>
              <a:ext uri="{FF2B5EF4-FFF2-40B4-BE49-F238E27FC236}">
                <a16:creationId xmlns:a16="http://schemas.microsoft.com/office/drawing/2014/main" id="{4C29223D-CE13-A94B-B5D7-206DD05C21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6294" y="4276192"/>
            <a:ext cx="1002517" cy="368012"/>
          </a:xfrm>
          <a:prstGeom prst="rect">
            <a:avLst/>
          </a:prstGeom>
        </p:spPr>
      </p:pic>
      <p:sp>
        <p:nvSpPr>
          <p:cNvPr id="239" name="TextBox 238">
            <a:extLst>
              <a:ext uri="{FF2B5EF4-FFF2-40B4-BE49-F238E27FC236}">
                <a16:creationId xmlns:a16="http://schemas.microsoft.com/office/drawing/2014/main" id="{87021864-F8D7-D94A-B49E-B171F7DF4F9E}"/>
              </a:ext>
            </a:extLst>
          </p:cNvPr>
          <p:cNvSpPr txBox="1"/>
          <p:nvPr/>
        </p:nvSpPr>
        <p:spPr>
          <a:xfrm>
            <a:off x="6526890" y="4606172"/>
            <a:ext cx="928151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Archive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04637FBB-32C2-E848-BABA-BAFEDBC19038}"/>
              </a:ext>
            </a:extLst>
          </p:cNvPr>
          <p:cNvGrpSpPr/>
          <p:nvPr/>
        </p:nvGrpSpPr>
        <p:grpSpPr>
          <a:xfrm>
            <a:off x="2427526" y="1850492"/>
            <a:ext cx="3145995" cy="560567"/>
            <a:chOff x="964852" y="1809345"/>
            <a:chExt cx="3147636" cy="560856"/>
          </a:xfrm>
        </p:grpSpPr>
        <p:cxnSp>
          <p:nvCxnSpPr>
            <p:cNvPr id="241" name="Curved Connector 240">
              <a:extLst>
                <a:ext uri="{FF2B5EF4-FFF2-40B4-BE49-F238E27FC236}">
                  <a16:creationId xmlns:a16="http://schemas.microsoft.com/office/drawing/2014/main" id="{97CA6EFF-E0F2-CC41-B77B-62513CD33A3E}"/>
                </a:ext>
              </a:extLst>
            </p:cNvPr>
            <p:cNvCxnSpPr>
              <a:cxnSpLocks/>
              <a:stCxn id="290" idx="3"/>
              <a:endCxn id="276" idx="2"/>
            </p:cNvCxnSpPr>
            <p:nvPr/>
          </p:nvCxnSpPr>
          <p:spPr>
            <a:xfrm flipV="1">
              <a:off x="964852" y="1847311"/>
              <a:ext cx="1996252" cy="522890"/>
            </a:xfrm>
            <a:prstGeom prst="curvedConnector2">
              <a:avLst/>
            </a:prstGeom>
            <a:ln>
              <a:solidFill>
                <a:srgbClr val="00B050"/>
              </a:solidFill>
              <a:prstDash val="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BC80F431-7E31-BB44-A946-E8BF6ED0BF48}"/>
                </a:ext>
              </a:extLst>
            </p:cNvPr>
            <p:cNvSpPr txBox="1"/>
            <p:nvPr/>
          </p:nvSpPr>
          <p:spPr>
            <a:xfrm>
              <a:off x="2975322" y="1809345"/>
              <a:ext cx="1137166" cy="286416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</a:rPr>
                <a:t>Daily DB Dump</a:t>
              </a:r>
            </a:p>
          </p:txBody>
        </p:sp>
      </p:grpSp>
      <p:sp>
        <p:nvSpPr>
          <p:cNvPr id="246" name="TextBox 245">
            <a:extLst>
              <a:ext uri="{FF2B5EF4-FFF2-40B4-BE49-F238E27FC236}">
                <a16:creationId xmlns:a16="http://schemas.microsoft.com/office/drawing/2014/main" id="{9FA8E764-A7CF-884F-9F51-4770CB641495}"/>
              </a:ext>
            </a:extLst>
          </p:cNvPr>
          <p:cNvSpPr txBox="1"/>
          <p:nvPr/>
        </p:nvSpPr>
        <p:spPr>
          <a:xfrm>
            <a:off x="4071475" y="5587899"/>
            <a:ext cx="835249" cy="265511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/>
            <a:r>
              <a:rPr lang="en-US" sz="1000" b="1" err="1">
                <a:solidFill>
                  <a:schemeClr val="accent1"/>
                </a:solidFill>
              </a:rPr>
              <a:t>EnvCopy</a:t>
            </a:r>
            <a:endParaRPr lang="en-US" sz="1000" b="1">
              <a:solidFill>
                <a:schemeClr val="accent1"/>
              </a:solidFill>
            </a:endParaRP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BFD8F93B-E27E-8648-B767-208C5D196D97}"/>
              </a:ext>
            </a:extLst>
          </p:cNvPr>
          <p:cNvGrpSpPr/>
          <p:nvPr/>
        </p:nvGrpSpPr>
        <p:grpSpPr>
          <a:xfrm>
            <a:off x="2172992" y="3949272"/>
            <a:ext cx="2087687" cy="2241581"/>
            <a:chOff x="1962583" y="3799773"/>
            <a:chExt cx="2088784" cy="2242751"/>
          </a:xfrm>
        </p:grpSpPr>
        <p:cxnSp>
          <p:nvCxnSpPr>
            <p:cNvPr id="248" name="Curved Connector 247">
              <a:extLst>
                <a:ext uri="{FF2B5EF4-FFF2-40B4-BE49-F238E27FC236}">
                  <a16:creationId xmlns:a16="http://schemas.microsoft.com/office/drawing/2014/main" id="{743A50E5-2A97-734F-8D92-F88F7D9ACF5E}"/>
                </a:ext>
              </a:extLst>
            </p:cNvPr>
            <p:cNvCxnSpPr>
              <a:cxnSpLocks/>
              <a:stCxn id="282" idx="3"/>
              <a:endCxn id="206" idx="1"/>
            </p:cNvCxnSpPr>
            <p:nvPr/>
          </p:nvCxnSpPr>
          <p:spPr>
            <a:xfrm>
              <a:off x="2217254" y="3799773"/>
              <a:ext cx="1834113" cy="31711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B359533-EFC1-9340-83D6-EFAD7682D668}"/>
                </a:ext>
              </a:extLst>
            </p:cNvPr>
            <p:cNvSpPr txBox="1"/>
            <p:nvPr/>
          </p:nvSpPr>
          <p:spPr>
            <a:xfrm>
              <a:off x="3137012" y="4119828"/>
              <a:ext cx="619314" cy="214564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Mount</a:t>
              </a:r>
            </a:p>
          </p:txBody>
        </p:sp>
        <p:cxnSp>
          <p:nvCxnSpPr>
            <p:cNvPr id="476" name="Curved Connector 475">
              <a:extLst>
                <a:ext uri="{FF2B5EF4-FFF2-40B4-BE49-F238E27FC236}">
                  <a16:creationId xmlns:a16="http://schemas.microsoft.com/office/drawing/2014/main" id="{13A52FC0-7F78-CD4B-9815-F9A843D92B78}"/>
                </a:ext>
              </a:extLst>
            </p:cNvPr>
            <p:cNvCxnSpPr>
              <a:cxnSpLocks/>
              <a:stCxn id="210" idx="2"/>
              <a:endCxn id="287" idx="2"/>
            </p:cNvCxnSpPr>
            <p:nvPr/>
          </p:nvCxnSpPr>
          <p:spPr>
            <a:xfrm rot="5400000">
              <a:off x="2544006" y="5432216"/>
              <a:ext cx="28885" cy="1191731"/>
            </a:xfrm>
            <a:prstGeom prst="curvedConnector3">
              <a:avLst>
                <a:gd name="adj1" fmla="val 891825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A117DAED-23BB-B84D-AFA2-FA696C5AE8BB}"/>
              </a:ext>
            </a:extLst>
          </p:cNvPr>
          <p:cNvGrpSpPr/>
          <p:nvPr/>
        </p:nvGrpSpPr>
        <p:grpSpPr>
          <a:xfrm>
            <a:off x="297802" y="1772294"/>
            <a:ext cx="3955319" cy="3416662"/>
            <a:chOff x="6916" y="1601656"/>
            <a:chExt cx="3957386" cy="3418441"/>
          </a:xfrm>
        </p:grpSpPr>
        <p:cxnSp>
          <p:nvCxnSpPr>
            <p:cNvPr id="257" name="Curved Connector 256">
              <a:extLst>
                <a:ext uri="{FF2B5EF4-FFF2-40B4-BE49-F238E27FC236}">
                  <a16:creationId xmlns:a16="http://schemas.microsoft.com/office/drawing/2014/main" id="{818DAF71-5B84-1943-AD57-D78473ACCF4F}"/>
                </a:ext>
              </a:extLst>
            </p:cNvPr>
            <p:cNvCxnSpPr>
              <a:cxnSpLocks/>
              <a:stCxn id="261" idx="3"/>
              <a:endCxn id="203" idx="1"/>
            </p:cNvCxnSpPr>
            <p:nvPr/>
          </p:nvCxnSpPr>
          <p:spPr>
            <a:xfrm>
              <a:off x="2127960" y="4088618"/>
              <a:ext cx="1836342" cy="931479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3515E283-1764-1341-A7F3-95DE063B6988}"/>
                </a:ext>
              </a:extLst>
            </p:cNvPr>
            <p:cNvGrpSpPr/>
            <p:nvPr/>
          </p:nvGrpSpPr>
          <p:grpSpPr>
            <a:xfrm>
              <a:off x="6916" y="1601656"/>
              <a:ext cx="3424211" cy="3133566"/>
              <a:chOff x="6916" y="1601656"/>
              <a:chExt cx="3424211" cy="3133566"/>
            </a:xfrm>
          </p:grpSpPr>
          <p:pic>
            <p:nvPicPr>
              <p:cNvPr id="261" name="volume clone copy 4" descr="C:\Users\PrestoGeorge\Desktop\Original-Cylindar.gif">
                <a:extLst>
                  <a:ext uri="{FF2B5EF4-FFF2-40B4-BE49-F238E27FC236}">
                    <a16:creationId xmlns:a16="http://schemas.microsoft.com/office/drawing/2014/main" id="{62E39039-3E92-3D4F-B8D1-DB95656720D9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5" cstate="email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644" y="3962179"/>
                <a:ext cx="1372316" cy="252877"/>
              </a:xfrm>
              <a:prstGeom prst="rect">
                <a:avLst/>
              </a:prstGeom>
              <a:noFill/>
            </p:spPr>
          </p:pic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95AA6B5D-CBAA-7043-B13F-1A1C881F4337}"/>
                  </a:ext>
                </a:extLst>
              </p:cNvPr>
              <p:cNvSpPr txBox="1"/>
              <p:nvPr/>
            </p:nvSpPr>
            <p:spPr>
              <a:xfrm>
                <a:off x="737698" y="4013935"/>
                <a:ext cx="1383747" cy="201280"/>
              </a:xfrm>
              <a:prstGeom prst="rect">
                <a:avLst/>
              </a:prstGeom>
            </p:spPr>
            <p:txBody>
              <a:bodyPr vert="horz" wrap="square" lIns="91368" tIns="45684" rIns="91368" bIns="45684" rtlCol="0" anchor="ctr">
                <a:noAutofit/>
              </a:bodyPr>
              <a:lstStyle/>
              <a:p>
                <a:pPr algn="ctr">
                  <a:lnSpc>
                    <a:spcPct val="95000"/>
                  </a:lnSpc>
                  <a:spcBef>
                    <a:spcPts val="400"/>
                  </a:spcBef>
                  <a:spcAft>
                    <a:spcPts val="200"/>
                  </a:spcAft>
                </a:pPr>
                <a:r>
                  <a:rPr lang="en-US" sz="1000" b="1">
                    <a:solidFill>
                      <a:schemeClr val="bg1"/>
                    </a:solidFill>
                  </a:rPr>
                  <a:t>SUP Clone</a:t>
                </a:r>
              </a:p>
            </p:txBody>
          </p:sp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8B574478-EEA5-7447-BFE9-5CC1278B5D56}"/>
                  </a:ext>
                </a:extLst>
              </p:cNvPr>
              <p:cNvGrpSpPr/>
              <p:nvPr/>
            </p:nvGrpSpPr>
            <p:grpSpPr>
              <a:xfrm>
                <a:off x="6916" y="1601656"/>
                <a:ext cx="3424211" cy="3133566"/>
                <a:chOff x="6916" y="1601656"/>
                <a:chExt cx="3424211" cy="3133566"/>
              </a:xfrm>
            </p:grpSpPr>
            <p:cxnSp>
              <p:nvCxnSpPr>
                <p:cNvPr id="266" name="Curved Connector 265">
                  <a:extLst>
                    <a:ext uri="{FF2B5EF4-FFF2-40B4-BE49-F238E27FC236}">
                      <a16:creationId xmlns:a16="http://schemas.microsoft.com/office/drawing/2014/main" id="{B3328B54-B167-BB4F-A203-73EA6D9E4FD1}"/>
                    </a:ext>
                  </a:extLst>
                </p:cNvPr>
                <p:cNvCxnSpPr>
                  <a:stCxn id="335" idx="1"/>
                  <a:endCxn id="261" idx="1"/>
                </p:cNvCxnSpPr>
                <p:nvPr/>
              </p:nvCxnSpPr>
              <p:spPr>
                <a:xfrm rot="10800000" flipV="1">
                  <a:off x="755646" y="1601656"/>
                  <a:ext cx="29576" cy="2486962"/>
                </a:xfrm>
                <a:prstGeom prst="curvedConnector3">
                  <a:avLst>
                    <a:gd name="adj1" fmla="val 873316"/>
                  </a:avLst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638659DE-B73E-8847-A9BC-63A4D6128BA7}"/>
                    </a:ext>
                  </a:extLst>
                </p:cNvPr>
                <p:cNvSpPr txBox="1"/>
                <p:nvPr/>
              </p:nvSpPr>
              <p:spPr>
                <a:xfrm>
                  <a:off x="6916" y="3250573"/>
                  <a:ext cx="708549" cy="214564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38100"/>
                </a:effectLst>
              </p:spPr>
              <p:txBody>
                <a:bodyPr vert="horz" wrap="square" lIns="91368" tIns="45684" rIns="91368" bIns="45684" rtlCol="0" anchor="ctr">
                  <a:noAutofit/>
                </a:bodyPr>
                <a:lstStyle/>
                <a:p>
                  <a:pPr algn="ctr">
                    <a:lnSpc>
                      <a:spcPct val="95000"/>
                    </a:lnSpc>
                    <a:spcBef>
                      <a:spcPts val="400"/>
                    </a:spcBef>
                    <a:spcAft>
                      <a:spcPts val="200"/>
                    </a:spcAft>
                  </a:pPr>
                  <a:r>
                    <a:rPr lang="en-US" sz="1000" b="1">
                      <a:solidFill>
                        <a:schemeClr val="accent1"/>
                      </a:solidFill>
                    </a:rPr>
                    <a:t>Clone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513938FF-F249-4D47-B4F4-529A1AA1973A}"/>
                    </a:ext>
                  </a:extLst>
                </p:cNvPr>
                <p:cNvSpPr txBox="1"/>
                <p:nvPr/>
              </p:nvSpPr>
              <p:spPr>
                <a:xfrm>
                  <a:off x="2650921" y="4520658"/>
                  <a:ext cx="780206" cy="214564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38100"/>
                </a:effectLst>
              </p:spPr>
              <p:txBody>
                <a:bodyPr vert="horz" wrap="square" lIns="91368" tIns="45684" rIns="91368" bIns="45684" rtlCol="0" anchor="ctr">
                  <a:noAutofit/>
                </a:bodyPr>
                <a:lstStyle/>
                <a:p>
                  <a:pPr algn="ctr">
                    <a:lnSpc>
                      <a:spcPct val="95000"/>
                    </a:lnSpc>
                    <a:spcBef>
                      <a:spcPts val="400"/>
                    </a:spcBef>
                    <a:spcAft>
                      <a:spcPts val="200"/>
                    </a:spcAft>
                  </a:pPr>
                  <a:r>
                    <a:rPr lang="en-US" sz="1000" b="1">
                      <a:solidFill>
                        <a:schemeClr val="accent1"/>
                      </a:solidFill>
                    </a:rPr>
                    <a:t>Mount</a:t>
                  </a:r>
                </a:p>
              </p:txBody>
            </p:sp>
          </p:grpSp>
        </p:grp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02ABAD1-4588-C84F-BCAB-52C5D26BB926}"/>
              </a:ext>
            </a:extLst>
          </p:cNvPr>
          <p:cNvGrpSpPr/>
          <p:nvPr/>
        </p:nvGrpSpPr>
        <p:grpSpPr>
          <a:xfrm>
            <a:off x="1781429" y="1889936"/>
            <a:ext cx="6203741" cy="323208"/>
            <a:chOff x="1779181" y="1739369"/>
            <a:chExt cx="6206981" cy="323376"/>
          </a:xfrm>
        </p:grpSpPr>
        <p:cxnSp>
          <p:nvCxnSpPr>
            <p:cNvPr id="271" name="Elbow Connector 270">
              <a:extLst>
                <a:ext uri="{FF2B5EF4-FFF2-40B4-BE49-F238E27FC236}">
                  <a16:creationId xmlns:a16="http://schemas.microsoft.com/office/drawing/2014/main" id="{B98C3283-8497-174B-97D5-C5CB71CA41AC}"/>
                </a:ext>
              </a:extLst>
            </p:cNvPr>
            <p:cNvCxnSpPr>
              <a:cxnSpLocks/>
              <a:stCxn id="336" idx="2"/>
              <a:endCxn id="332" idx="2"/>
            </p:cNvCxnSpPr>
            <p:nvPr/>
          </p:nvCxnSpPr>
          <p:spPr>
            <a:xfrm rot="16200000" flipH="1">
              <a:off x="4878305" y="-1359755"/>
              <a:ext cx="8734" cy="6206981"/>
            </a:xfrm>
            <a:prstGeom prst="bentConnector3">
              <a:avLst>
                <a:gd name="adj1" fmla="val 2718857"/>
              </a:avLst>
            </a:prstGeom>
            <a:ln>
              <a:solidFill>
                <a:srgbClr val="00C6A5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C3C0718E-27E1-3B45-BE5A-9F5ACC154B90}"/>
                </a:ext>
              </a:extLst>
            </p:cNvPr>
            <p:cNvSpPr txBox="1"/>
            <p:nvPr/>
          </p:nvSpPr>
          <p:spPr>
            <a:xfrm>
              <a:off x="5780150" y="1860677"/>
              <a:ext cx="928635" cy="202068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</a:rPr>
                <a:t>Epic Mirror</a:t>
              </a:r>
            </a:p>
          </p:txBody>
        </p:sp>
      </p:grpSp>
      <p:cxnSp>
        <p:nvCxnSpPr>
          <p:cNvPr id="274" name="Curved Connector 273">
            <a:extLst>
              <a:ext uri="{FF2B5EF4-FFF2-40B4-BE49-F238E27FC236}">
                <a16:creationId xmlns:a16="http://schemas.microsoft.com/office/drawing/2014/main" id="{26F25616-1742-A043-AEBA-7564BA7A9FA6}"/>
              </a:ext>
            </a:extLst>
          </p:cNvPr>
          <p:cNvCxnSpPr>
            <a:stCxn id="206" idx="3"/>
            <a:endCxn id="238" idx="1"/>
          </p:cNvCxnSpPr>
          <p:nvPr/>
        </p:nvCxnSpPr>
        <p:spPr>
          <a:xfrm>
            <a:off x="4717522" y="4266220"/>
            <a:ext cx="1708772" cy="193978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5" name="TextBox 274">
            <a:extLst>
              <a:ext uri="{FF2B5EF4-FFF2-40B4-BE49-F238E27FC236}">
                <a16:creationId xmlns:a16="http://schemas.microsoft.com/office/drawing/2014/main" id="{1920659C-9907-DA46-A5C2-B59692F0AB3C}"/>
              </a:ext>
            </a:extLst>
          </p:cNvPr>
          <p:cNvSpPr txBox="1"/>
          <p:nvPr/>
        </p:nvSpPr>
        <p:spPr>
          <a:xfrm>
            <a:off x="3758566" y="2618771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</a:t>
            </a:r>
          </a:p>
        </p:txBody>
      </p:sp>
      <p:pic>
        <p:nvPicPr>
          <p:cNvPr id="276" name="volume clone 1" descr="C:\Users\PrestoGeorge\Desktop\Original-Cylindar.gif">
            <a:extLst>
              <a:ext uri="{FF2B5EF4-FFF2-40B4-BE49-F238E27FC236}">
                <a16:creationId xmlns:a16="http://schemas.microsoft.com/office/drawing/2014/main" id="{80C85C8D-4E9A-9A4C-9391-465E0E2088D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36936" y="1645920"/>
            <a:ext cx="1371600" cy="242518"/>
          </a:xfrm>
          <a:prstGeom prst="rect">
            <a:avLst/>
          </a:prstGeom>
          <a:noFill/>
        </p:spPr>
      </p:pic>
      <p:sp>
        <p:nvSpPr>
          <p:cNvPr id="277" name="TextBox 276">
            <a:extLst>
              <a:ext uri="{FF2B5EF4-FFF2-40B4-BE49-F238E27FC236}">
                <a16:creationId xmlns:a16="http://schemas.microsoft.com/office/drawing/2014/main" id="{81B60417-FE35-3D4D-B9B6-74D424F2DC45}"/>
              </a:ext>
            </a:extLst>
          </p:cNvPr>
          <p:cNvSpPr txBox="1"/>
          <p:nvPr/>
        </p:nvSpPr>
        <p:spPr>
          <a:xfrm>
            <a:off x="3750663" y="1681257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Clarity</a:t>
            </a: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8D0726FA-3142-774E-BE85-41EB1765B78A}"/>
              </a:ext>
            </a:extLst>
          </p:cNvPr>
          <p:cNvGrpSpPr/>
          <p:nvPr/>
        </p:nvGrpSpPr>
        <p:grpSpPr>
          <a:xfrm>
            <a:off x="1036159" y="1744892"/>
            <a:ext cx="1892338" cy="2329911"/>
            <a:chOff x="3144000" y="1048094"/>
            <a:chExt cx="632906" cy="2331125"/>
          </a:xfrm>
        </p:grpSpPr>
        <p:pic>
          <p:nvPicPr>
            <p:cNvPr id="282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1BCED743-A1C2-0444-A1E0-F3058025EC4D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0612" y="3128023"/>
              <a:ext cx="458741" cy="251196"/>
            </a:xfrm>
            <a:prstGeom prst="rect">
              <a:avLst/>
            </a:prstGeom>
            <a:noFill/>
          </p:spPr>
        </p:pic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2739F20A-73AA-5E41-AE6C-74CEED2911B9}"/>
                </a:ext>
              </a:extLst>
            </p:cNvPr>
            <p:cNvSpPr txBox="1"/>
            <p:nvPr/>
          </p:nvSpPr>
          <p:spPr>
            <a:xfrm>
              <a:off x="3144000" y="3178369"/>
              <a:ext cx="462105" cy="18336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Backup Clone</a:t>
              </a:r>
            </a:p>
          </p:txBody>
        </p:sp>
        <p:cxnSp>
          <p:nvCxnSpPr>
            <p:cNvPr id="284" name="Curved Connector 283">
              <a:extLst>
                <a:ext uri="{FF2B5EF4-FFF2-40B4-BE49-F238E27FC236}">
                  <a16:creationId xmlns:a16="http://schemas.microsoft.com/office/drawing/2014/main" id="{B3133E2B-B624-DF4C-88BA-532A46B2E4AF}"/>
                </a:ext>
              </a:extLst>
            </p:cNvPr>
            <p:cNvCxnSpPr>
              <a:cxnSpLocks/>
              <a:stCxn id="330" idx="3"/>
              <a:endCxn id="282" idx="3"/>
            </p:cNvCxnSpPr>
            <p:nvPr/>
          </p:nvCxnSpPr>
          <p:spPr>
            <a:xfrm flipH="1">
              <a:off x="3609353" y="1048094"/>
              <a:ext cx="28710" cy="2205528"/>
            </a:xfrm>
            <a:prstGeom prst="curvedConnector3">
              <a:avLst>
                <a:gd name="adj1" fmla="val -266303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E146AEAF-D952-C048-8368-261948F2DCC0}"/>
                </a:ext>
              </a:extLst>
            </p:cNvPr>
            <p:cNvSpPr txBox="1"/>
            <p:nvPr/>
          </p:nvSpPr>
          <p:spPr>
            <a:xfrm>
              <a:off x="3588869" y="2727475"/>
              <a:ext cx="188037" cy="179858"/>
            </a:xfrm>
            <a:prstGeom prst="rect">
              <a:avLst/>
            </a:prstGeom>
            <a:solidFill>
              <a:schemeClr val="bg1"/>
            </a:solidFill>
            <a:effectLst>
              <a:softEdge rad="381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Clone</a:t>
              </a: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60397B95-8AC6-E64A-921E-87F1522C7DDC}"/>
              </a:ext>
            </a:extLst>
          </p:cNvPr>
          <p:cNvGrpSpPr/>
          <p:nvPr/>
        </p:nvGrpSpPr>
        <p:grpSpPr>
          <a:xfrm>
            <a:off x="1687417" y="4164539"/>
            <a:ext cx="7831102" cy="2447011"/>
            <a:chOff x="-3817872" y="4081706"/>
            <a:chExt cx="7833143" cy="2447653"/>
          </a:xfrm>
        </p:grpSpPr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40CABB03-BE9E-9C41-9190-574FD89E2EF3}"/>
                </a:ext>
              </a:extLst>
            </p:cNvPr>
            <p:cNvSpPr txBox="1"/>
            <p:nvPr/>
          </p:nvSpPr>
          <p:spPr>
            <a:xfrm>
              <a:off x="-3817872" y="5896138"/>
              <a:ext cx="971403" cy="21241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Freeze/Thaw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D02E7534-29E0-9640-9518-77CCC7E480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9019" y="4081706"/>
              <a:ext cx="566252" cy="0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27A04DB9-31F5-0E49-9C9B-AD0653996830}"/>
                </a:ext>
              </a:extLst>
            </p:cNvPr>
            <p:cNvSpPr txBox="1"/>
            <p:nvPr/>
          </p:nvSpPr>
          <p:spPr>
            <a:xfrm rot="10800000" flipV="1">
              <a:off x="-2946978" y="6093055"/>
              <a:ext cx="448835" cy="436304"/>
            </a:xfrm>
            <a:prstGeom prst="rect">
              <a:avLst/>
            </a:prstGeom>
            <a:solidFill>
              <a:schemeClr val="bg1"/>
            </a:solidFill>
            <a:effectLst>
              <a:softEdge rad="1143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/>
              <a:r>
                <a:rPr lang="en-US" sz="1000" b="1">
                  <a:solidFill>
                    <a:srgbClr val="FFC000"/>
                  </a:solidFill>
                </a:rPr>
                <a:t>API</a:t>
              </a:r>
            </a:p>
          </p:txBody>
        </p:sp>
      </p:grpSp>
      <p:pic>
        <p:nvPicPr>
          <p:cNvPr id="290" name="volume clone 1" descr="C:\Users\PrestoGeorge\Desktop\Original-Cylindar.gif">
            <a:extLst>
              <a:ext uri="{FF2B5EF4-FFF2-40B4-BE49-F238E27FC236}">
                <a16:creationId xmlns:a16="http://schemas.microsoft.com/office/drawing/2014/main" id="{A82AE110-A84F-5F44-B731-E09321016A9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925" y="2286001"/>
            <a:ext cx="1371600" cy="250117"/>
          </a:xfrm>
          <a:prstGeom prst="rect">
            <a:avLst/>
          </a:prstGeom>
          <a:noFill/>
        </p:spPr>
      </p:pic>
      <p:sp>
        <p:nvSpPr>
          <p:cNvPr id="291" name="TextBox 290">
            <a:extLst>
              <a:ext uri="{FF2B5EF4-FFF2-40B4-BE49-F238E27FC236}">
                <a16:creationId xmlns:a16="http://schemas.microsoft.com/office/drawing/2014/main" id="{637AF96A-93AE-DF44-8F63-08F7B9C0028F}"/>
              </a:ext>
            </a:extLst>
          </p:cNvPr>
          <p:cNvSpPr txBox="1"/>
          <p:nvPr/>
        </p:nvSpPr>
        <p:spPr>
          <a:xfrm>
            <a:off x="1076304" y="2320798"/>
            <a:ext cx="1348539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Report</a:t>
            </a:r>
          </a:p>
        </p:txBody>
      </p:sp>
      <p:cxnSp>
        <p:nvCxnSpPr>
          <p:cNvPr id="293" name="Curved Connector 292">
            <a:extLst>
              <a:ext uri="{FF2B5EF4-FFF2-40B4-BE49-F238E27FC236}">
                <a16:creationId xmlns:a16="http://schemas.microsoft.com/office/drawing/2014/main" id="{BDE591C9-FCD0-7646-8203-09C7E7261FE5}"/>
              </a:ext>
            </a:extLst>
          </p:cNvPr>
          <p:cNvCxnSpPr>
            <a:cxnSpLocks/>
            <a:stCxn id="335" idx="3"/>
            <a:endCxn id="290" idx="3"/>
          </p:cNvCxnSpPr>
          <p:nvPr/>
        </p:nvCxnSpPr>
        <p:spPr>
          <a:xfrm flipH="1">
            <a:off x="2427526" y="1772293"/>
            <a:ext cx="19775" cy="638766"/>
          </a:xfrm>
          <a:prstGeom prst="curvedConnector3">
            <a:avLst>
              <a:gd name="adj1" fmla="val -1156005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E9F6689-9853-DE4D-BF6B-4A18442F1AC1}"/>
              </a:ext>
            </a:extLst>
          </p:cNvPr>
          <p:cNvGrpSpPr/>
          <p:nvPr/>
        </p:nvGrpSpPr>
        <p:grpSpPr>
          <a:xfrm>
            <a:off x="3715440" y="4363209"/>
            <a:ext cx="5798166" cy="2155977"/>
            <a:chOff x="-1751959" y="4312459"/>
            <a:chExt cx="5801188" cy="2157120"/>
          </a:xfrm>
        </p:grpSpPr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80F99492-D640-9E4E-AE82-DEC725B30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5727" y="4312459"/>
              <a:ext cx="553502" cy="1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03F827E1-0B92-0A46-8448-A5564F5B5F8F}"/>
                </a:ext>
              </a:extLst>
            </p:cNvPr>
            <p:cNvSpPr txBox="1"/>
            <p:nvPr/>
          </p:nvSpPr>
          <p:spPr>
            <a:xfrm>
              <a:off x="-1751959" y="6284316"/>
              <a:ext cx="398777" cy="18526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effectLst>
              <a:softEdge rad="254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/>
              <a:r>
                <a:rPr lang="en-US" sz="1000" b="1">
                  <a:solidFill>
                    <a:schemeClr val="accent1"/>
                  </a:solidFill>
                </a:rPr>
                <a:t>API</a:t>
              </a:r>
            </a:p>
          </p:txBody>
        </p:sp>
      </p:grpSp>
      <p:sp>
        <p:nvSpPr>
          <p:cNvPr id="301" name="TextBox 300">
            <a:extLst>
              <a:ext uri="{FF2B5EF4-FFF2-40B4-BE49-F238E27FC236}">
                <a16:creationId xmlns:a16="http://schemas.microsoft.com/office/drawing/2014/main" id="{9A865F99-95C0-2844-941A-BD5CE929DD84}"/>
              </a:ext>
            </a:extLst>
          </p:cNvPr>
          <p:cNvSpPr txBox="1"/>
          <p:nvPr/>
        </p:nvSpPr>
        <p:spPr>
          <a:xfrm>
            <a:off x="5669772" y="4294630"/>
            <a:ext cx="661897" cy="300707"/>
          </a:xfrm>
          <a:prstGeom prst="rect">
            <a:avLst/>
          </a:prstGeom>
          <a:solidFill>
            <a:schemeClr val="bg1">
              <a:alpha val="90000"/>
            </a:schemeClr>
          </a:solidFill>
          <a:effectLst>
            <a:softEdge rad="1016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/>
            <a:r>
              <a:rPr lang="en-US" sz="1000" b="1">
                <a:solidFill>
                  <a:srgbClr val="FFC000"/>
                </a:solidFill>
              </a:rPr>
              <a:t>Stream Backup</a:t>
            </a:r>
          </a:p>
        </p:txBody>
      </p:sp>
      <p:pic>
        <p:nvPicPr>
          <p:cNvPr id="304" name="volume clone 1" descr="C:\Users\PrestoGeorge\Desktop\Original-Cylindar.gif">
            <a:extLst>
              <a:ext uri="{FF2B5EF4-FFF2-40B4-BE49-F238E27FC236}">
                <a16:creationId xmlns:a16="http://schemas.microsoft.com/office/drawing/2014/main" id="{F6D25411-AFFB-034D-94C1-7601208AFAB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934397" y="2292400"/>
            <a:ext cx="1371600" cy="242518"/>
          </a:xfrm>
          <a:prstGeom prst="rect">
            <a:avLst/>
          </a:prstGeom>
          <a:noFill/>
        </p:spPr>
      </p:pic>
      <p:sp>
        <p:nvSpPr>
          <p:cNvPr id="316" name="TextBox 315">
            <a:extLst>
              <a:ext uri="{FF2B5EF4-FFF2-40B4-BE49-F238E27FC236}">
                <a16:creationId xmlns:a16="http://schemas.microsoft.com/office/drawing/2014/main" id="{8EB3187B-ED04-1349-ADAD-1B5838694643}"/>
              </a:ext>
            </a:extLst>
          </p:cNvPr>
          <p:cNvSpPr txBox="1"/>
          <p:nvPr/>
        </p:nvSpPr>
        <p:spPr>
          <a:xfrm>
            <a:off x="9941084" y="2311703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Hyperspace</a:t>
            </a:r>
          </a:p>
        </p:txBody>
      </p:sp>
      <p:pic>
        <p:nvPicPr>
          <p:cNvPr id="317" name="volume clone 1" descr="C:\Users\PrestoGeorge\Desktop\Original-Cylindar.gif">
            <a:extLst>
              <a:ext uri="{FF2B5EF4-FFF2-40B4-BE49-F238E27FC236}">
                <a16:creationId xmlns:a16="http://schemas.microsoft.com/office/drawing/2014/main" id="{78B11DB7-20FB-D749-AD13-EF10938492C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923183" y="2571437"/>
            <a:ext cx="1371600" cy="242518"/>
          </a:xfrm>
          <a:prstGeom prst="rect">
            <a:avLst/>
          </a:prstGeom>
          <a:noFill/>
        </p:spPr>
      </p:pic>
      <p:sp>
        <p:nvSpPr>
          <p:cNvPr id="318" name="TextBox 317">
            <a:extLst>
              <a:ext uri="{FF2B5EF4-FFF2-40B4-BE49-F238E27FC236}">
                <a16:creationId xmlns:a16="http://schemas.microsoft.com/office/drawing/2014/main" id="{1033103F-91E8-F442-AEBB-1FB344C6D8C3}"/>
              </a:ext>
            </a:extLst>
          </p:cNvPr>
          <p:cNvSpPr txBox="1"/>
          <p:nvPr/>
        </p:nvSpPr>
        <p:spPr>
          <a:xfrm>
            <a:off x="9916241" y="2602355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</a:t>
            </a:r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116C7908-FA19-0D41-A015-DE565EBB9D09}"/>
              </a:ext>
            </a:extLst>
          </p:cNvPr>
          <p:cNvGrpSpPr/>
          <p:nvPr/>
        </p:nvGrpSpPr>
        <p:grpSpPr>
          <a:xfrm>
            <a:off x="1299737" y="1532963"/>
            <a:ext cx="7532337" cy="257882"/>
            <a:chOff x="1105527" y="1362205"/>
            <a:chExt cx="7536260" cy="258017"/>
          </a:xfrm>
        </p:grpSpPr>
        <p:pic>
          <p:nvPicPr>
            <p:cNvPr id="320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3A4F4500-FF8E-C349-B1F1-B7B3F65B0F01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527" y="1362205"/>
              <a:ext cx="1372314" cy="252877"/>
            </a:xfrm>
            <a:prstGeom prst="rect">
              <a:avLst/>
            </a:prstGeom>
            <a:noFill/>
          </p:spPr>
        </p:pic>
        <p:pic>
          <p:nvPicPr>
            <p:cNvPr id="321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4011E594-F111-2D41-B851-8E5E0EAF6A3A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9473" y="1367344"/>
              <a:ext cx="1372314" cy="252878"/>
            </a:xfrm>
            <a:prstGeom prst="rect">
              <a:avLst/>
            </a:prstGeom>
            <a:noFill/>
          </p:spPr>
        </p:pic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2C4BA164-1BCB-904B-9AFD-FED5F2426948}"/>
              </a:ext>
            </a:extLst>
          </p:cNvPr>
          <p:cNvGrpSpPr/>
          <p:nvPr/>
        </p:nvGrpSpPr>
        <p:grpSpPr>
          <a:xfrm>
            <a:off x="1251849" y="1556305"/>
            <a:ext cx="7549275" cy="261700"/>
            <a:chOff x="1029327" y="1385552"/>
            <a:chExt cx="7553207" cy="261836"/>
          </a:xfrm>
        </p:grpSpPr>
        <p:pic>
          <p:nvPicPr>
            <p:cNvPr id="324" name="volume clone copy 3" descr="C:\Users\PrestoGeorge\Desktop\Original-Cylindar.gif">
              <a:extLst>
                <a:ext uri="{FF2B5EF4-FFF2-40B4-BE49-F238E27FC236}">
                  <a16:creationId xmlns:a16="http://schemas.microsoft.com/office/drawing/2014/main" id="{C903D52D-8096-4A4F-B245-B29DB5612A98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327" y="1385552"/>
              <a:ext cx="1372314" cy="252877"/>
            </a:xfrm>
            <a:prstGeom prst="rect">
              <a:avLst/>
            </a:prstGeom>
            <a:noFill/>
          </p:spPr>
        </p:pic>
        <p:pic>
          <p:nvPicPr>
            <p:cNvPr id="325" name="volume clone copy 3" descr="C:\Users\PrestoGeorge\Desktop\Original-Cylindar.gif">
              <a:extLst>
                <a:ext uri="{FF2B5EF4-FFF2-40B4-BE49-F238E27FC236}">
                  <a16:creationId xmlns:a16="http://schemas.microsoft.com/office/drawing/2014/main" id="{D83C4F5C-16D2-C64F-8C7C-A0BE3EB4454B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0220" y="1394511"/>
              <a:ext cx="1372314" cy="252877"/>
            </a:xfrm>
            <a:prstGeom prst="rect">
              <a:avLst/>
            </a:prstGeom>
            <a:noFill/>
          </p:spPr>
        </p:pic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5E434C53-0D1E-914E-86B7-A31F583674EA}"/>
              </a:ext>
            </a:extLst>
          </p:cNvPr>
          <p:cNvGrpSpPr/>
          <p:nvPr/>
        </p:nvGrpSpPr>
        <p:grpSpPr>
          <a:xfrm>
            <a:off x="1199254" y="1583253"/>
            <a:ext cx="7565091" cy="254595"/>
            <a:chOff x="953127" y="1412517"/>
            <a:chExt cx="7569034" cy="254728"/>
          </a:xfrm>
        </p:grpSpPr>
        <p:pic>
          <p:nvPicPr>
            <p:cNvPr id="327" name="volume clone copy 2" descr="C:\Users\PrestoGeorge\Desktop\Original-Cylindar.gif">
              <a:extLst>
                <a:ext uri="{FF2B5EF4-FFF2-40B4-BE49-F238E27FC236}">
                  <a16:creationId xmlns:a16="http://schemas.microsoft.com/office/drawing/2014/main" id="{AD068535-105B-FD41-AF1B-D54AA3A31B68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127" y="1412517"/>
              <a:ext cx="1372315" cy="252878"/>
            </a:xfrm>
            <a:prstGeom prst="rect">
              <a:avLst/>
            </a:prstGeom>
            <a:noFill/>
          </p:spPr>
        </p:pic>
        <p:pic>
          <p:nvPicPr>
            <p:cNvPr id="328" name="volume clone copy 2" descr="C:\Users\PrestoGeorge\Desktop\Original-Cylindar.gif">
              <a:extLst>
                <a:ext uri="{FF2B5EF4-FFF2-40B4-BE49-F238E27FC236}">
                  <a16:creationId xmlns:a16="http://schemas.microsoft.com/office/drawing/2014/main" id="{E10CE7C4-A874-6B45-968E-E6D4D279E97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9846" y="1414367"/>
              <a:ext cx="1372315" cy="252878"/>
            </a:xfrm>
            <a:prstGeom prst="rect">
              <a:avLst/>
            </a:prstGeom>
            <a:noFill/>
          </p:spPr>
        </p:pic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3133369A-0BF9-634C-A182-E7DE69096ADE}"/>
              </a:ext>
            </a:extLst>
          </p:cNvPr>
          <p:cNvGrpSpPr/>
          <p:nvPr/>
        </p:nvGrpSpPr>
        <p:grpSpPr>
          <a:xfrm>
            <a:off x="1141773" y="1613375"/>
            <a:ext cx="7571896" cy="257890"/>
            <a:chOff x="797037" y="1715101"/>
            <a:chExt cx="7575842" cy="258024"/>
          </a:xfrm>
        </p:grpSpPr>
        <p:pic>
          <p:nvPicPr>
            <p:cNvPr id="330" name="volume clone copy 1" descr="C:\Users\PrestoGeorge\Desktop\Original-Cylindar.gif">
              <a:extLst>
                <a:ext uri="{FF2B5EF4-FFF2-40B4-BE49-F238E27FC236}">
                  <a16:creationId xmlns:a16="http://schemas.microsoft.com/office/drawing/2014/main" id="{FFDE8026-EF9A-BC42-82D8-85D4A169DED3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037" y="1720248"/>
              <a:ext cx="1372315" cy="252877"/>
            </a:xfrm>
            <a:prstGeom prst="rect">
              <a:avLst/>
            </a:prstGeom>
            <a:noFill/>
          </p:spPr>
        </p:pic>
        <p:pic>
          <p:nvPicPr>
            <p:cNvPr id="331" name="volume clone copy 1" descr="C:\Users\PrestoGeorge\Desktop\Original-Cylindar.gif">
              <a:extLst>
                <a:ext uri="{FF2B5EF4-FFF2-40B4-BE49-F238E27FC236}">
                  <a16:creationId xmlns:a16="http://schemas.microsoft.com/office/drawing/2014/main" id="{82E8682F-4170-4D4F-BFFF-E954A3109EA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0564" y="1715101"/>
              <a:ext cx="1372315" cy="252877"/>
            </a:xfrm>
            <a:prstGeom prst="rect">
              <a:avLst/>
            </a:prstGeom>
            <a:noFill/>
          </p:spPr>
        </p:pic>
      </p:grpSp>
      <p:pic>
        <p:nvPicPr>
          <p:cNvPr id="332" name="volume clone 1" descr="C:\Users\PrestoGeorge\Desktop\Original-Cylindar.gif">
            <a:extLst>
              <a:ext uri="{FF2B5EF4-FFF2-40B4-BE49-F238E27FC236}">
                <a16:creationId xmlns:a16="http://schemas.microsoft.com/office/drawing/2014/main" id="{90BD7455-545E-3940-A368-C00BD094D8E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9369" y="1645921"/>
            <a:ext cx="1371600" cy="252745"/>
          </a:xfrm>
          <a:prstGeom prst="rect">
            <a:avLst/>
          </a:prstGeom>
          <a:noFill/>
        </p:spPr>
      </p:pic>
      <p:sp>
        <p:nvSpPr>
          <p:cNvPr id="333" name="TextBox 332">
            <a:extLst>
              <a:ext uri="{FF2B5EF4-FFF2-40B4-BE49-F238E27FC236}">
                <a16:creationId xmlns:a16="http://schemas.microsoft.com/office/drawing/2014/main" id="{788192FD-B854-AD4A-AB75-18035FC878C1}"/>
              </a:ext>
            </a:extLst>
          </p:cNvPr>
          <p:cNvSpPr txBox="1"/>
          <p:nvPr/>
        </p:nvSpPr>
        <p:spPr>
          <a:xfrm>
            <a:off x="7293359" y="1645920"/>
            <a:ext cx="1371600" cy="21933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DR</a:t>
            </a:r>
          </a:p>
        </p:txBody>
      </p:sp>
      <p:pic>
        <p:nvPicPr>
          <p:cNvPr id="335" name="volume clone 1" descr="C:\Users\PrestoGeorge\Desktop\Original-Cylindar.gif">
            <a:extLst>
              <a:ext uri="{FF2B5EF4-FFF2-40B4-BE49-F238E27FC236}">
                <a16:creationId xmlns:a16="http://schemas.microsoft.com/office/drawing/2014/main" id="{CD1D1356-6CA7-8B45-ACA1-0C55C2D44FD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700" y="1645921"/>
            <a:ext cx="1371600" cy="252745"/>
          </a:xfrm>
          <a:prstGeom prst="rect">
            <a:avLst/>
          </a:prstGeom>
          <a:noFill/>
        </p:spPr>
      </p:pic>
      <p:sp>
        <p:nvSpPr>
          <p:cNvPr id="336" name="TextBox 335">
            <a:extLst>
              <a:ext uri="{FF2B5EF4-FFF2-40B4-BE49-F238E27FC236}">
                <a16:creationId xmlns:a16="http://schemas.microsoft.com/office/drawing/2014/main" id="{289E05A5-5428-4047-8461-DE8776F26B09}"/>
              </a:ext>
            </a:extLst>
          </p:cNvPr>
          <p:cNvSpPr txBox="1"/>
          <p:nvPr/>
        </p:nvSpPr>
        <p:spPr>
          <a:xfrm>
            <a:off x="1114318" y="1670600"/>
            <a:ext cx="1334221" cy="21933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Production</a:t>
            </a:r>
          </a:p>
        </p:txBody>
      </p: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0BE7D46F-296E-1148-862E-6B87B3633CC9}"/>
              </a:ext>
            </a:extLst>
          </p:cNvPr>
          <p:cNvGrpSpPr/>
          <p:nvPr/>
        </p:nvGrpSpPr>
        <p:grpSpPr>
          <a:xfrm>
            <a:off x="2671337" y="1659336"/>
            <a:ext cx="4546974" cy="2759882"/>
            <a:chOff x="2670444" y="1658849"/>
            <a:chExt cx="4548159" cy="2760605"/>
          </a:xfrm>
        </p:grpSpPr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32B4C82-B141-8649-B20B-31FD1442AA12}"/>
                </a:ext>
              </a:extLst>
            </p:cNvPr>
            <p:cNvGrpSpPr/>
            <p:nvPr/>
          </p:nvGrpSpPr>
          <p:grpSpPr>
            <a:xfrm>
              <a:off x="2670444" y="1658849"/>
              <a:ext cx="3972086" cy="2472570"/>
              <a:chOff x="2670444" y="1658849"/>
              <a:chExt cx="3972086" cy="2472570"/>
            </a:xfrm>
          </p:grpSpPr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33DCFC05-5AA0-4D49-8C05-D22E54820B53}"/>
                  </a:ext>
                </a:extLst>
              </p:cNvPr>
              <p:cNvGrpSpPr/>
              <p:nvPr/>
            </p:nvGrpSpPr>
            <p:grpSpPr>
              <a:xfrm>
                <a:off x="2670444" y="1658849"/>
                <a:ext cx="2742157" cy="2319866"/>
                <a:chOff x="2624827" y="1658398"/>
                <a:chExt cx="2742873" cy="2320479"/>
              </a:xfrm>
            </p:grpSpPr>
            <p:cxnSp>
              <p:nvCxnSpPr>
                <p:cNvPr id="344" name="Curved Connector 343">
                  <a:extLst>
                    <a:ext uri="{FF2B5EF4-FFF2-40B4-BE49-F238E27FC236}">
                      <a16:creationId xmlns:a16="http://schemas.microsoft.com/office/drawing/2014/main" id="{26C27628-6111-CA4E-97AA-7D2035FF3DA5}"/>
                    </a:ext>
                  </a:extLst>
                </p:cNvPr>
                <p:cNvCxnSpPr>
                  <a:cxnSpLocks/>
                  <a:stCxn id="320" idx="3"/>
                  <a:endCxn id="345" idx="1"/>
                </p:cNvCxnSpPr>
                <p:nvPr/>
              </p:nvCxnSpPr>
              <p:spPr>
                <a:xfrm>
                  <a:off x="2624827" y="1658398"/>
                  <a:ext cx="992786" cy="2039261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rgbClr val="FFC000"/>
                  </a:solidFill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45" name="TextBox 344">
                  <a:extLst>
                    <a:ext uri="{FF2B5EF4-FFF2-40B4-BE49-F238E27FC236}">
                      <a16:creationId xmlns:a16="http://schemas.microsoft.com/office/drawing/2014/main" id="{49EA78AA-CD4D-724F-9B7C-FAE1C51863C9}"/>
                    </a:ext>
                  </a:extLst>
                </p:cNvPr>
                <p:cNvSpPr txBox="1"/>
                <p:nvPr/>
              </p:nvSpPr>
              <p:spPr>
                <a:xfrm>
                  <a:off x="3617613" y="3416441"/>
                  <a:ext cx="1750087" cy="56243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38100"/>
                </a:effectLst>
              </p:spPr>
              <p:txBody>
                <a:bodyPr vert="horz" wrap="square" lIns="91368" tIns="45684" rIns="91368" bIns="45684" rtlCol="0" anchor="ctr">
                  <a:noAutofit/>
                </a:bodyPr>
                <a:lstStyle/>
                <a:p>
                  <a:pPr algn="ctr">
                    <a:lnSpc>
                      <a:spcPct val="95000"/>
                    </a:lnSpc>
                    <a:spcBef>
                      <a:spcPts val="400"/>
                    </a:spcBef>
                    <a:spcAft>
                      <a:spcPts val="200"/>
                    </a:spcAft>
                  </a:pPr>
                  <a:r>
                    <a:rPr lang="en-US" sz="1000" b="1">
                      <a:solidFill>
                        <a:srgbClr val="FFC000"/>
                      </a:solidFill>
                    </a:rPr>
                    <a:t>Optional bypass media server and use SnapVault(R)</a:t>
                  </a:r>
                </a:p>
              </p:txBody>
            </p:sp>
          </p:grpSp>
          <p:cxnSp>
            <p:nvCxnSpPr>
              <p:cNvPr id="343" name="Curved Connector 342">
                <a:extLst>
                  <a:ext uri="{FF2B5EF4-FFF2-40B4-BE49-F238E27FC236}">
                    <a16:creationId xmlns:a16="http://schemas.microsoft.com/office/drawing/2014/main" id="{116293E2-34C9-5547-BD7C-A2598929BE47}"/>
                  </a:ext>
                </a:extLst>
              </p:cNvPr>
              <p:cNvCxnSpPr>
                <a:cxnSpLocks/>
                <a:stCxn id="345" idx="3"/>
                <a:endCxn id="341" idx="1"/>
              </p:cNvCxnSpPr>
              <p:nvPr/>
            </p:nvCxnSpPr>
            <p:spPr>
              <a:xfrm>
                <a:off x="5412601" y="3697572"/>
                <a:ext cx="1229929" cy="433847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C000"/>
                </a:solidFill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pic>
          <p:nvPicPr>
            <p:cNvPr id="341" name="Picture 340">
              <a:extLst>
                <a:ext uri="{FF2B5EF4-FFF2-40B4-BE49-F238E27FC236}">
                  <a16:creationId xmlns:a16="http://schemas.microsoft.com/office/drawing/2014/main" id="{70EA8EB3-0170-874C-A77E-7515DEDAB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2531" y="3843382"/>
              <a:ext cx="576072" cy="576072"/>
            </a:xfrm>
            <a:prstGeom prst="rect">
              <a:avLst/>
            </a:prstGeom>
          </p:spPr>
        </p:pic>
      </p:grpSp>
      <p:pic>
        <p:nvPicPr>
          <p:cNvPr id="379" name="volume clone 1" descr="C:\Users\PrestoGeorge\Desktop\Original-Cylindar.gif">
            <a:extLst>
              <a:ext uri="{FF2B5EF4-FFF2-40B4-BE49-F238E27FC236}">
                <a16:creationId xmlns:a16="http://schemas.microsoft.com/office/drawing/2014/main" id="{DBF7C5B5-364E-604F-8FCD-EF8E15D4BCA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0358" y="2286001"/>
            <a:ext cx="1371600" cy="250117"/>
          </a:xfrm>
          <a:prstGeom prst="rect">
            <a:avLst/>
          </a:prstGeom>
          <a:noFill/>
        </p:spPr>
      </p:pic>
      <p:sp>
        <p:nvSpPr>
          <p:cNvPr id="380" name="TextBox 379">
            <a:extLst>
              <a:ext uri="{FF2B5EF4-FFF2-40B4-BE49-F238E27FC236}">
                <a16:creationId xmlns:a16="http://schemas.microsoft.com/office/drawing/2014/main" id="{64EEEC2B-F93A-6543-9ECC-8B3CE7F3EF3C}"/>
              </a:ext>
            </a:extLst>
          </p:cNvPr>
          <p:cNvSpPr txBox="1"/>
          <p:nvPr/>
        </p:nvSpPr>
        <p:spPr>
          <a:xfrm>
            <a:off x="7307300" y="2322127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Report</a:t>
            </a:r>
          </a:p>
        </p:txBody>
      </p:sp>
      <p:pic>
        <p:nvPicPr>
          <p:cNvPr id="382" name="volume clone 1" descr="C:\Users\PrestoGeorge\Desktop\Original-Cylindar.gif">
            <a:extLst>
              <a:ext uri="{FF2B5EF4-FFF2-40B4-BE49-F238E27FC236}">
                <a16:creationId xmlns:a16="http://schemas.microsoft.com/office/drawing/2014/main" id="{D2EB2F4F-F6C5-E34F-97F6-0A9CA549E21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941084" y="1617867"/>
            <a:ext cx="1371600" cy="242518"/>
          </a:xfrm>
          <a:prstGeom prst="rect">
            <a:avLst/>
          </a:prstGeom>
          <a:noFill/>
        </p:spPr>
      </p:pic>
      <p:sp>
        <p:nvSpPr>
          <p:cNvPr id="383" name="TextBox 382">
            <a:extLst>
              <a:ext uri="{FF2B5EF4-FFF2-40B4-BE49-F238E27FC236}">
                <a16:creationId xmlns:a16="http://schemas.microsoft.com/office/drawing/2014/main" id="{3058D33E-1949-D74B-8A93-96BCC65E5535}"/>
              </a:ext>
            </a:extLst>
          </p:cNvPr>
          <p:cNvSpPr txBox="1"/>
          <p:nvPr/>
        </p:nvSpPr>
        <p:spPr>
          <a:xfrm>
            <a:off x="9949820" y="1645921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Clarity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FD1EF6-D683-4E4E-86BF-B36256F9E6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7908" y="543751"/>
            <a:ext cx="1005719" cy="12325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ACEDAB-1A49-F84C-8AD2-8B3474D27777}"/>
              </a:ext>
            </a:extLst>
          </p:cNvPr>
          <p:cNvSpPr txBox="1"/>
          <p:nvPr/>
        </p:nvSpPr>
        <p:spPr>
          <a:xfrm>
            <a:off x="11726742" y="143526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173038" indent="-173038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err="1">
              <a:solidFill>
                <a:sysClr val="windowText" lastClr="000000"/>
              </a:solidFill>
            </a:endParaRPr>
          </a:p>
        </p:txBody>
      </p:sp>
      <p:pic>
        <p:nvPicPr>
          <p:cNvPr id="211" name="image37.png">
            <a:extLst>
              <a:ext uri="{FF2B5EF4-FFF2-40B4-BE49-F238E27FC236}">
                <a16:creationId xmlns:a16="http://schemas.microsoft.com/office/drawing/2014/main" id="{97441F49-3179-214F-AADC-DBDBC461A601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7334" y="548641"/>
            <a:ext cx="1005843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50.png">
            <a:extLst>
              <a:ext uri="{FF2B5EF4-FFF2-40B4-BE49-F238E27FC236}">
                <a16:creationId xmlns:a16="http://schemas.microsoft.com/office/drawing/2014/main" id="{C7C8C005-5C72-2D46-98CE-6A53ECB5BBBE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4102" y="548641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50.png">
            <a:extLst>
              <a:ext uri="{FF2B5EF4-FFF2-40B4-BE49-F238E27FC236}">
                <a16:creationId xmlns:a16="http://schemas.microsoft.com/office/drawing/2014/main" id="{E23E2C3C-4C8A-154E-8C7F-A87790C41826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0669" y="548641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37.png">
            <a:extLst>
              <a:ext uri="{FF2B5EF4-FFF2-40B4-BE49-F238E27FC236}">
                <a16:creationId xmlns:a16="http://schemas.microsoft.com/office/drawing/2014/main" id="{1F8B9C6F-5E9B-E747-B4B5-091991B2489D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0012" y="548641"/>
            <a:ext cx="1005843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5FCF5FF4-6A93-0144-8C1C-34C60A0CE4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0051" y="543751"/>
            <a:ext cx="1005719" cy="123251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858AE50C-4805-7C45-BAF4-90F432CEDBC5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22" y="834422"/>
            <a:ext cx="1371600" cy="371475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1ED09686-DEDA-F54D-AFCA-5AE44CAC17FE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6166" y="828913"/>
            <a:ext cx="1371600" cy="371475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C3FB764E-EA3D-0D45-8600-BDE970FDFE4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369" y="828912"/>
            <a:ext cx="1371600" cy="371475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4418184A-040D-C540-9D36-904BCDD2DD5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1084" y="835258"/>
            <a:ext cx="1371600" cy="371475"/>
          </a:xfrm>
          <a:prstGeom prst="rect">
            <a:avLst/>
          </a:prstGeom>
        </p:spPr>
      </p:pic>
      <p:grpSp>
        <p:nvGrpSpPr>
          <p:cNvPr id="169" name="Gruppieren 174">
            <a:extLst>
              <a:ext uri="{FF2B5EF4-FFF2-40B4-BE49-F238E27FC236}">
                <a16:creationId xmlns:a16="http://schemas.microsoft.com/office/drawing/2014/main" id="{AEF67E95-05DC-B044-B695-FCDB1191FFDA}"/>
              </a:ext>
            </a:extLst>
          </p:cNvPr>
          <p:cNvGrpSpPr/>
          <p:nvPr/>
        </p:nvGrpSpPr>
        <p:grpSpPr>
          <a:xfrm>
            <a:off x="3713133" y="2910093"/>
            <a:ext cx="1375294" cy="389026"/>
            <a:chOff x="980625" y="2708729"/>
            <a:chExt cx="3981168" cy="1113119"/>
          </a:xfrm>
        </p:grpSpPr>
        <p:sp>
          <p:nvSpPr>
            <p:cNvPr id="170" name="AutoShape 120">
              <a:extLst>
                <a:ext uri="{FF2B5EF4-FFF2-40B4-BE49-F238E27FC236}">
                  <a16:creationId xmlns:a16="http://schemas.microsoft.com/office/drawing/2014/main" id="{82B7AE70-51BF-6844-B17F-0C95DFF4B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625" y="2708730"/>
              <a:ext cx="3981168" cy="1113118"/>
            </a:xfrm>
            <a:prstGeom prst="can">
              <a:avLst>
                <a:gd name="adj" fmla="val 24497"/>
              </a:avLst>
            </a:prstGeom>
            <a:solidFill>
              <a:schemeClr val="accent1">
                <a:lumMod val="40000"/>
                <a:lumOff val="60000"/>
                <a:alpha val="6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A618"/>
                </a:buClr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71" name="Group 12">
              <a:extLst>
                <a:ext uri="{FF2B5EF4-FFF2-40B4-BE49-F238E27FC236}">
                  <a16:creationId xmlns:a16="http://schemas.microsoft.com/office/drawing/2014/main" id="{5FA6245F-AA19-CF42-AD3C-B6A4706CB4D3}"/>
                </a:ext>
              </a:extLst>
            </p:cNvPr>
            <p:cNvGrpSpPr/>
            <p:nvPr/>
          </p:nvGrpSpPr>
          <p:grpSpPr>
            <a:xfrm>
              <a:off x="1181328" y="3035196"/>
              <a:ext cx="1598110" cy="451577"/>
              <a:chOff x="6215337" y="3102557"/>
              <a:chExt cx="1925837" cy="544183"/>
            </a:xfrm>
          </p:grpSpPr>
          <p:pic>
            <p:nvPicPr>
              <p:cNvPr id="252" name="image141.png" descr="FlexVol.png">
                <a:extLst>
                  <a:ext uri="{FF2B5EF4-FFF2-40B4-BE49-F238E27FC236}">
                    <a16:creationId xmlns:a16="http://schemas.microsoft.com/office/drawing/2014/main" id="{D4AA2DCE-144D-1741-94DB-1A5100D13B94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3" name="image141.png" descr="FlexVol.png">
                <a:extLst>
                  <a:ext uri="{FF2B5EF4-FFF2-40B4-BE49-F238E27FC236}">
                    <a16:creationId xmlns:a16="http://schemas.microsoft.com/office/drawing/2014/main" id="{30D8812E-CECD-9843-8C48-BFBE2B0C8A64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5" name="image141.png" descr="FlexVol.png">
                <a:extLst>
                  <a:ext uri="{FF2B5EF4-FFF2-40B4-BE49-F238E27FC236}">
                    <a16:creationId xmlns:a16="http://schemas.microsoft.com/office/drawing/2014/main" id="{231B681B-841D-DB45-B080-E28AB9FA3EF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6" name="image141.png" descr="FlexVol.png">
                <a:extLst>
                  <a:ext uri="{FF2B5EF4-FFF2-40B4-BE49-F238E27FC236}">
                    <a16:creationId xmlns:a16="http://schemas.microsoft.com/office/drawing/2014/main" id="{34437B9E-E054-FC44-9345-7D90F324276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8" name="image141.png" descr="FlexVol.png">
                <a:extLst>
                  <a:ext uri="{FF2B5EF4-FFF2-40B4-BE49-F238E27FC236}">
                    <a16:creationId xmlns:a16="http://schemas.microsoft.com/office/drawing/2014/main" id="{FCDE706E-8883-9748-BC55-6E9A368F2F78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172" name="Group 13">
              <a:extLst>
                <a:ext uri="{FF2B5EF4-FFF2-40B4-BE49-F238E27FC236}">
                  <a16:creationId xmlns:a16="http://schemas.microsoft.com/office/drawing/2014/main" id="{92D9FB5A-7939-9049-81DF-DCAE111EC7D5}"/>
                </a:ext>
              </a:extLst>
            </p:cNvPr>
            <p:cNvGrpSpPr/>
            <p:nvPr/>
          </p:nvGrpSpPr>
          <p:grpSpPr>
            <a:xfrm>
              <a:off x="1381531" y="3293030"/>
              <a:ext cx="1598110" cy="451577"/>
              <a:chOff x="6301740" y="3470599"/>
              <a:chExt cx="1925837" cy="544183"/>
            </a:xfrm>
          </p:grpSpPr>
          <p:pic>
            <p:nvPicPr>
              <p:cNvPr id="236" name="image141.png" descr="FlexVol.png">
                <a:extLst>
                  <a:ext uri="{FF2B5EF4-FFF2-40B4-BE49-F238E27FC236}">
                    <a16:creationId xmlns:a16="http://schemas.microsoft.com/office/drawing/2014/main" id="{60D37244-56C6-334F-BD23-DBC0D227EFDA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42" name="image141.png" descr="FlexVol.png">
                <a:extLst>
                  <a:ext uri="{FF2B5EF4-FFF2-40B4-BE49-F238E27FC236}">
                    <a16:creationId xmlns:a16="http://schemas.microsoft.com/office/drawing/2014/main" id="{DB3909F5-FD52-154E-9555-07E1D18EB316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43" name="image141.png" descr="FlexVol.png">
                <a:extLst>
                  <a:ext uri="{FF2B5EF4-FFF2-40B4-BE49-F238E27FC236}">
                    <a16:creationId xmlns:a16="http://schemas.microsoft.com/office/drawing/2014/main" id="{F8BFB196-4C47-CA4B-BA23-4F7CA4E663E9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44" name="image141.png" descr="FlexVol.png">
                <a:extLst>
                  <a:ext uri="{FF2B5EF4-FFF2-40B4-BE49-F238E27FC236}">
                    <a16:creationId xmlns:a16="http://schemas.microsoft.com/office/drawing/2014/main" id="{F893DB75-D2EC-7841-B63A-144D572C17E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1" name="image141.png" descr="FlexVol.png">
                <a:extLst>
                  <a:ext uri="{FF2B5EF4-FFF2-40B4-BE49-F238E27FC236}">
                    <a16:creationId xmlns:a16="http://schemas.microsoft.com/office/drawing/2014/main" id="{2C046FAC-5830-7F44-A686-459B52466EAA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173" name="Group 14">
              <a:extLst>
                <a:ext uri="{FF2B5EF4-FFF2-40B4-BE49-F238E27FC236}">
                  <a16:creationId xmlns:a16="http://schemas.microsoft.com/office/drawing/2014/main" id="{03C2E981-3B51-6943-BBDE-A730005BDC70}"/>
                </a:ext>
              </a:extLst>
            </p:cNvPr>
            <p:cNvGrpSpPr/>
            <p:nvPr/>
          </p:nvGrpSpPr>
          <p:grpSpPr>
            <a:xfrm>
              <a:off x="2979640" y="3035196"/>
              <a:ext cx="1598110" cy="451577"/>
              <a:chOff x="6215337" y="3102557"/>
              <a:chExt cx="1925837" cy="544183"/>
            </a:xfrm>
          </p:grpSpPr>
          <p:pic>
            <p:nvPicPr>
              <p:cNvPr id="228" name="image141.png" descr="FlexVol.png">
                <a:extLst>
                  <a:ext uri="{FF2B5EF4-FFF2-40B4-BE49-F238E27FC236}">
                    <a16:creationId xmlns:a16="http://schemas.microsoft.com/office/drawing/2014/main" id="{F796C46E-971B-244C-940C-853299EAD38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31" name="image141.png" descr="FlexVol.png">
                <a:extLst>
                  <a:ext uri="{FF2B5EF4-FFF2-40B4-BE49-F238E27FC236}">
                    <a16:creationId xmlns:a16="http://schemas.microsoft.com/office/drawing/2014/main" id="{F5D67370-A4C2-F046-9F64-8976C700164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33" name="image141.png" descr="FlexVol.png">
                <a:extLst>
                  <a:ext uri="{FF2B5EF4-FFF2-40B4-BE49-F238E27FC236}">
                    <a16:creationId xmlns:a16="http://schemas.microsoft.com/office/drawing/2014/main" id="{E1CA0B96-6FA7-5441-ACBD-EC4A17064ED9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34" name="image141.png" descr="FlexVol.png">
                <a:extLst>
                  <a:ext uri="{FF2B5EF4-FFF2-40B4-BE49-F238E27FC236}">
                    <a16:creationId xmlns:a16="http://schemas.microsoft.com/office/drawing/2014/main" id="{C6B60B1D-C7B1-324F-8C55-FC97F74A754C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35" name="image141.png" descr="FlexVol.png">
                <a:extLst>
                  <a:ext uri="{FF2B5EF4-FFF2-40B4-BE49-F238E27FC236}">
                    <a16:creationId xmlns:a16="http://schemas.microsoft.com/office/drawing/2014/main" id="{CB76BF60-E7D9-9643-9C31-21BEB827CE8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174" name="Group 15">
              <a:extLst>
                <a:ext uri="{FF2B5EF4-FFF2-40B4-BE49-F238E27FC236}">
                  <a16:creationId xmlns:a16="http://schemas.microsoft.com/office/drawing/2014/main" id="{84A1ED9C-1F2B-534E-B066-AC8AEB633787}"/>
                </a:ext>
              </a:extLst>
            </p:cNvPr>
            <p:cNvGrpSpPr/>
            <p:nvPr/>
          </p:nvGrpSpPr>
          <p:grpSpPr>
            <a:xfrm>
              <a:off x="3179842" y="3293030"/>
              <a:ext cx="1598110" cy="451577"/>
              <a:chOff x="6301740" y="3470599"/>
              <a:chExt cx="1925837" cy="544183"/>
            </a:xfrm>
          </p:grpSpPr>
          <p:pic>
            <p:nvPicPr>
              <p:cNvPr id="195" name="image141.png" descr="FlexVol.png">
                <a:extLst>
                  <a:ext uri="{FF2B5EF4-FFF2-40B4-BE49-F238E27FC236}">
                    <a16:creationId xmlns:a16="http://schemas.microsoft.com/office/drawing/2014/main" id="{6E1DB6CA-1FCC-844D-A5C9-9542A3216F0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96" name="image141.png" descr="FlexVol.png">
                <a:extLst>
                  <a:ext uri="{FF2B5EF4-FFF2-40B4-BE49-F238E27FC236}">
                    <a16:creationId xmlns:a16="http://schemas.microsoft.com/office/drawing/2014/main" id="{A4FB0FE0-5F71-1A4A-BECB-7F55C1EFA2D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00" name="image141.png" descr="FlexVol.png">
                <a:extLst>
                  <a:ext uri="{FF2B5EF4-FFF2-40B4-BE49-F238E27FC236}">
                    <a16:creationId xmlns:a16="http://schemas.microsoft.com/office/drawing/2014/main" id="{099692AE-2779-344E-AF3B-AC10409C6B9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19" name="image141.png" descr="FlexVol.png">
                <a:extLst>
                  <a:ext uri="{FF2B5EF4-FFF2-40B4-BE49-F238E27FC236}">
                    <a16:creationId xmlns:a16="http://schemas.microsoft.com/office/drawing/2014/main" id="{EEA68F17-291F-AE49-BA6F-15F7EC95870D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22" name="image141.png" descr="FlexVol.png">
                <a:extLst>
                  <a:ext uri="{FF2B5EF4-FFF2-40B4-BE49-F238E27FC236}">
                    <a16:creationId xmlns:a16="http://schemas.microsoft.com/office/drawing/2014/main" id="{0E44D22D-8059-C148-81B9-FE4E71B4A8C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176" name="Group 48">
              <a:extLst>
                <a:ext uri="{FF2B5EF4-FFF2-40B4-BE49-F238E27FC236}">
                  <a16:creationId xmlns:a16="http://schemas.microsoft.com/office/drawing/2014/main" id="{29E6F294-72D2-BA47-91B8-56C577B4D2C9}"/>
                </a:ext>
              </a:extLst>
            </p:cNvPr>
            <p:cNvGrpSpPr/>
            <p:nvPr/>
          </p:nvGrpSpPr>
          <p:grpSpPr>
            <a:xfrm>
              <a:off x="1211920" y="2708729"/>
              <a:ext cx="3365830" cy="314905"/>
              <a:chOff x="6977934" y="2951927"/>
              <a:chExt cx="4056067" cy="379483"/>
            </a:xfrm>
          </p:grpSpPr>
          <p:sp>
            <p:nvSpPr>
              <p:cNvPr id="177" name="Down Arrow 65">
                <a:extLst>
                  <a:ext uri="{FF2B5EF4-FFF2-40B4-BE49-F238E27FC236}">
                    <a16:creationId xmlns:a16="http://schemas.microsoft.com/office/drawing/2014/main" id="{8AA44EDB-F66F-924C-8222-D34B911C303A}"/>
                  </a:ext>
                </a:extLst>
              </p:cNvPr>
              <p:cNvSpPr/>
              <p:nvPr/>
            </p:nvSpPr>
            <p:spPr>
              <a:xfrm>
                <a:off x="697793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Down Arrow 66">
                <a:extLst>
                  <a:ext uri="{FF2B5EF4-FFF2-40B4-BE49-F238E27FC236}">
                    <a16:creationId xmlns:a16="http://schemas.microsoft.com/office/drawing/2014/main" id="{E53893B2-4400-0546-A081-33009EAF450F}"/>
                  </a:ext>
                </a:extLst>
              </p:cNvPr>
              <p:cNvSpPr/>
              <p:nvPr/>
            </p:nvSpPr>
            <p:spPr>
              <a:xfrm>
                <a:off x="7380382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Down Arrow 67">
                <a:extLst>
                  <a:ext uri="{FF2B5EF4-FFF2-40B4-BE49-F238E27FC236}">
                    <a16:creationId xmlns:a16="http://schemas.microsoft.com/office/drawing/2014/main" id="{25F453B2-F880-6846-81FA-D40104CAD201}"/>
                  </a:ext>
                </a:extLst>
              </p:cNvPr>
              <p:cNvSpPr/>
              <p:nvPr/>
            </p:nvSpPr>
            <p:spPr>
              <a:xfrm>
                <a:off x="7782830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Down Arrow 68">
                <a:extLst>
                  <a:ext uri="{FF2B5EF4-FFF2-40B4-BE49-F238E27FC236}">
                    <a16:creationId xmlns:a16="http://schemas.microsoft.com/office/drawing/2014/main" id="{C4D3FC0F-E564-F64A-ACF1-7E8D5BEC6B9A}"/>
                  </a:ext>
                </a:extLst>
              </p:cNvPr>
              <p:cNvSpPr/>
              <p:nvPr/>
            </p:nvSpPr>
            <p:spPr>
              <a:xfrm>
                <a:off x="818527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Down Arrow 69">
                <a:extLst>
                  <a:ext uri="{FF2B5EF4-FFF2-40B4-BE49-F238E27FC236}">
                    <a16:creationId xmlns:a16="http://schemas.microsoft.com/office/drawing/2014/main" id="{5DE2BD28-6F39-934A-94EB-747CB899F091}"/>
                  </a:ext>
                </a:extLst>
              </p:cNvPr>
              <p:cNvSpPr/>
              <p:nvPr/>
            </p:nvSpPr>
            <p:spPr>
              <a:xfrm>
                <a:off x="8587726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Down Arrow 70">
                <a:extLst>
                  <a:ext uri="{FF2B5EF4-FFF2-40B4-BE49-F238E27FC236}">
                    <a16:creationId xmlns:a16="http://schemas.microsoft.com/office/drawing/2014/main" id="{A76069D3-91B4-9C4B-A444-F619CE0FC11D}"/>
                  </a:ext>
                </a:extLst>
              </p:cNvPr>
              <p:cNvSpPr/>
              <p:nvPr/>
            </p:nvSpPr>
            <p:spPr>
              <a:xfrm>
                <a:off x="9145029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Down Arrow 71">
                <a:extLst>
                  <a:ext uri="{FF2B5EF4-FFF2-40B4-BE49-F238E27FC236}">
                    <a16:creationId xmlns:a16="http://schemas.microsoft.com/office/drawing/2014/main" id="{395B38C4-27AE-EA48-9A15-ADDE6C6974AC}"/>
                  </a:ext>
                </a:extLst>
              </p:cNvPr>
              <p:cNvSpPr/>
              <p:nvPr/>
            </p:nvSpPr>
            <p:spPr>
              <a:xfrm>
                <a:off x="954074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Down Arrow 72">
                <a:extLst>
                  <a:ext uri="{FF2B5EF4-FFF2-40B4-BE49-F238E27FC236}">
                    <a16:creationId xmlns:a16="http://schemas.microsoft.com/office/drawing/2014/main" id="{8A6403B0-90DD-C74D-88CA-C345D58AFFC1}"/>
                  </a:ext>
                </a:extLst>
              </p:cNvPr>
              <p:cNvSpPr/>
              <p:nvPr/>
            </p:nvSpPr>
            <p:spPr>
              <a:xfrm>
                <a:off x="994675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Down Arrow 73">
                <a:extLst>
                  <a:ext uri="{FF2B5EF4-FFF2-40B4-BE49-F238E27FC236}">
                    <a16:creationId xmlns:a16="http://schemas.microsoft.com/office/drawing/2014/main" id="{7080F16B-388A-BF44-93FE-08A2498294C3}"/>
                  </a:ext>
                </a:extLst>
              </p:cNvPr>
              <p:cNvSpPr/>
              <p:nvPr/>
            </p:nvSpPr>
            <p:spPr>
              <a:xfrm>
                <a:off x="10352373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Down Arrow 74">
                <a:extLst>
                  <a:ext uri="{FF2B5EF4-FFF2-40B4-BE49-F238E27FC236}">
                    <a16:creationId xmlns:a16="http://schemas.microsoft.com/office/drawing/2014/main" id="{4159BE0C-1B2C-9C4F-835F-F61A29A6FA71}"/>
                  </a:ext>
                </a:extLst>
              </p:cNvPr>
              <p:cNvSpPr/>
              <p:nvPr/>
            </p:nvSpPr>
            <p:spPr>
              <a:xfrm>
                <a:off x="10754821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2" name="Gruppieren 174">
            <a:extLst>
              <a:ext uri="{FF2B5EF4-FFF2-40B4-BE49-F238E27FC236}">
                <a16:creationId xmlns:a16="http://schemas.microsoft.com/office/drawing/2014/main" id="{1911CDD7-3E70-F941-BDFD-18A46F1D5619}"/>
              </a:ext>
            </a:extLst>
          </p:cNvPr>
          <p:cNvGrpSpPr/>
          <p:nvPr/>
        </p:nvGrpSpPr>
        <p:grpSpPr>
          <a:xfrm>
            <a:off x="1035932" y="2908855"/>
            <a:ext cx="1375294" cy="389026"/>
            <a:chOff x="980625" y="2708729"/>
            <a:chExt cx="3981168" cy="1113119"/>
          </a:xfrm>
        </p:grpSpPr>
        <p:sp>
          <p:nvSpPr>
            <p:cNvPr id="294" name="AutoShape 120">
              <a:extLst>
                <a:ext uri="{FF2B5EF4-FFF2-40B4-BE49-F238E27FC236}">
                  <a16:creationId xmlns:a16="http://schemas.microsoft.com/office/drawing/2014/main" id="{DD80B6E6-71FB-CC4E-A143-88F8F678E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625" y="2708730"/>
              <a:ext cx="3981168" cy="1113118"/>
            </a:xfrm>
            <a:prstGeom prst="can">
              <a:avLst>
                <a:gd name="adj" fmla="val 24497"/>
              </a:avLst>
            </a:prstGeom>
            <a:solidFill>
              <a:schemeClr val="accent1">
                <a:lumMod val="40000"/>
                <a:lumOff val="60000"/>
                <a:alpha val="6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A618"/>
                </a:buClr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05" name="Group 12">
              <a:extLst>
                <a:ext uri="{FF2B5EF4-FFF2-40B4-BE49-F238E27FC236}">
                  <a16:creationId xmlns:a16="http://schemas.microsoft.com/office/drawing/2014/main" id="{157E6761-4FCB-9846-AB1A-C5E5E3F7C2C2}"/>
                </a:ext>
              </a:extLst>
            </p:cNvPr>
            <p:cNvGrpSpPr/>
            <p:nvPr/>
          </p:nvGrpSpPr>
          <p:grpSpPr>
            <a:xfrm>
              <a:off x="1181328" y="3035196"/>
              <a:ext cx="1598110" cy="451577"/>
              <a:chOff x="6215337" y="3102557"/>
              <a:chExt cx="1925837" cy="544183"/>
            </a:xfrm>
          </p:grpSpPr>
          <p:pic>
            <p:nvPicPr>
              <p:cNvPr id="388" name="image141.png" descr="FlexVol.png">
                <a:extLst>
                  <a:ext uri="{FF2B5EF4-FFF2-40B4-BE49-F238E27FC236}">
                    <a16:creationId xmlns:a16="http://schemas.microsoft.com/office/drawing/2014/main" id="{85C5EE04-9750-E64C-BDBF-8BD34E4628C3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89" name="image141.png" descr="FlexVol.png">
                <a:extLst>
                  <a:ext uri="{FF2B5EF4-FFF2-40B4-BE49-F238E27FC236}">
                    <a16:creationId xmlns:a16="http://schemas.microsoft.com/office/drawing/2014/main" id="{9068CF25-B452-9B45-808A-891F7CC3C0B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90" name="image141.png" descr="FlexVol.png">
                <a:extLst>
                  <a:ext uri="{FF2B5EF4-FFF2-40B4-BE49-F238E27FC236}">
                    <a16:creationId xmlns:a16="http://schemas.microsoft.com/office/drawing/2014/main" id="{70D8E108-A911-D645-9D58-2DB7E2201368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91" name="image141.png" descr="FlexVol.png">
                <a:extLst>
                  <a:ext uri="{FF2B5EF4-FFF2-40B4-BE49-F238E27FC236}">
                    <a16:creationId xmlns:a16="http://schemas.microsoft.com/office/drawing/2014/main" id="{4C59EAEF-2A36-F04A-A581-BD9D1D1739E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92" name="image141.png" descr="FlexVol.png">
                <a:extLst>
                  <a:ext uri="{FF2B5EF4-FFF2-40B4-BE49-F238E27FC236}">
                    <a16:creationId xmlns:a16="http://schemas.microsoft.com/office/drawing/2014/main" id="{4C2E16CF-3E6C-614D-900C-AEE77495F8D1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306" name="Group 13">
              <a:extLst>
                <a:ext uri="{FF2B5EF4-FFF2-40B4-BE49-F238E27FC236}">
                  <a16:creationId xmlns:a16="http://schemas.microsoft.com/office/drawing/2014/main" id="{4C7B8659-E833-4F4C-AB8F-B138791E7F3D}"/>
                </a:ext>
              </a:extLst>
            </p:cNvPr>
            <p:cNvGrpSpPr/>
            <p:nvPr/>
          </p:nvGrpSpPr>
          <p:grpSpPr>
            <a:xfrm>
              <a:off x="1381531" y="3293030"/>
              <a:ext cx="1598110" cy="451577"/>
              <a:chOff x="6301740" y="3470599"/>
              <a:chExt cx="1925837" cy="544183"/>
            </a:xfrm>
          </p:grpSpPr>
          <p:pic>
            <p:nvPicPr>
              <p:cNvPr id="381" name="image141.png" descr="FlexVol.png">
                <a:extLst>
                  <a:ext uri="{FF2B5EF4-FFF2-40B4-BE49-F238E27FC236}">
                    <a16:creationId xmlns:a16="http://schemas.microsoft.com/office/drawing/2014/main" id="{77726172-B1D6-5045-85D8-1FEDBA06416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84" name="image141.png" descr="FlexVol.png">
                <a:extLst>
                  <a:ext uri="{FF2B5EF4-FFF2-40B4-BE49-F238E27FC236}">
                    <a16:creationId xmlns:a16="http://schemas.microsoft.com/office/drawing/2014/main" id="{09E811E1-6472-8944-AFAC-A51E3952656C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85" name="image141.png" descr="FlexVol.png">
                <a:extLst>
                  <a:ext uri="{FF2B5EF4-FFF2-40B4-BE49-F238E27FC236}">
                    <a16:creationId xmlns:a16="http://schemas.microsoft.com/office/drawing/2014/main" id="{732B84BC-83B6-0E40-AC12-D1CF7B66B6C9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86" name="image141.png" descr="FlexVol.png">
                <a:extLst>
                  <a:ext uri="{FF2B5EF4-FFF2-40B4-BE49-F238E27FC236}">
                    <a16:creationId xmlns:a16="http://schemas.microsoft.com/office/drawing/2014/main" id="{0971838A-E6E1-564A-A28A-2021EA28A55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87" name="image141.png" descr="FlexVol.png">
                <a:extLst>
                  <a:ext uri="{FF2B5EF4-FFF2-40B4-BE49-F238E27FC236}">
                    <a16:creationId xmlns:a16="http://schemas.microsoft.com/office/drawing/2014/main" id="{14D1724E-0898-DE4B-BE3C-4DEAE4A9AC7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307" name="Group 14">
              <a:extLst>
                <a:ext uri="{FF2B5EF4-FFF2-40B4-BE49-F238E27FC236}">
                  <a16:creationId xmlns:a16="http://schemas.microsoft.com/office/drawing/2014/main" id="{F8D472B2-4954-D94F-954F-9AF82EE8A7E1}"/>
                </a:ext>
              </a:extLst>
            </p:cNvPr>
            <p:cNvGrpSpPr/>
            <p:nvPr/>
          </p:nvGrpSpPr>
          <p:grpSpPr>
            <a:xfrm>
              <a:off x="2979640" y="3035196"/>
              <a:ext cx="1598110" cy="451577"/>
              <a:chOff x="6215337" y="3102557"/>
              <a:chExt cx="1925837" cy="544183"/>
            </a:xfrm>
          </p:grpSpPr>
          <p:pic>
            <p:nvPicPr>
              <p:cNvPr id="351" name="image141.png" descr="FlexVol.png">
                <a:extLst>
                  <a:ext uri="{FF2B5EF4-FFF2-40B4-BE49-F238E27FC236}">
                    <a16:creationId xmlns:a16="http://schemas.microsoft.com/office/drawing/2014/main" id="{57535901-3951-7447-ACEF-2CB7C9A8397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52" name="image141.png" descr="FlexVol.png">
                <a:extLst>
                  <a:ext uri="{FF2B5EF4-FFF2-40B4-BE49-F238E27FC236}">
                    <a16:creationId xmlns:a16="http://schemas.microsoft.com/office/drawing/2014/main" id="{4D02796E-9FDD-7542-B6AC-A085A0B6D52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53" name="image141.png" descr="FlexVol.png">
                <a:extLst>
                  <a:ext uri="{FF2B5EF4-FFF2-40B4-BE49-F238E27FC236}">
                    <a16:creationId xmlns:a16="http://schemas.microsoft.com/office/drawing/2014/main" id="{5B45E84C-27EA-7746-B80F-BD7FEECFCD1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77" name="image141.png" descr="FlexVol.png">
                <a:extLst>
                  <a:ext uri="{FF2B5EF4-FFF2-40B4-BE49-F238E27FC236}">
                    <a16:creationId xmlns:a16="http://schemas.microsoft.com/office/drawing/2014/main" id="{D16665DA-54CC-C24B-9A49-0BA183C58FE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78" name="image141.png" descr="FlexVol.png">
                <a:extLst>
                  <a:ext uri="{FF2B5EF4-FFF2-40B4-BE49-F238E27FC236}">
                    <a16:creationId xmlns:a16="http://schemas.microsoft.com/office/drawing/2014/main" id="{8D228B51-4E19-5846-B519-956D2F68FD9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308" name="Group 15">
              <a:extLst>
                <a:ext uri="{FF2B5EF4-FFF2-40B4-BE49-F238E27FC236}">
                  <a16:creationId xmlns:a16="http://schemas.microsoft.com/office/drawing/2014/main" id="{4680FA81-2D99-A54F-B748-194CB0C50F60}"/>
                </a:ext>
              </a:extLst>
            </p:cNvPr>
            <p:cNvGrpSpPr/>
            <p:nvPr/>
          </p:nvGrpSpPr>
          <p:grpSpPr>
            <a:xfrm>
              <a:off x="3179842" y="3293030"/>
              <a:ext cx="1598110" cy="451577"/>
              <a:chOff x="6301740" y="3470599"/>
              <a:chExt cx="1925837" cy="544183"/>
            </a:xfrm>
          </p:grpSpPr>
          <p:pic>
            <p:nvPicPr>
              <p:cNvPr id="346" name="image141.png" descr="FlexVol.png">
                <a:extLst>
                  <a:ext uri="{FF2B5EF4-FFF2-40B4-BE49-F238E27FC236}">
                    <a16:creationId xmlns:a16="http://schemas.microsoft.com/office/drawing/2014/main" id="{51407CA6-453D-1D4D-AA73-A204B627279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47" name="image141.png" descr="FlexVol.png">
                <a:extLst>
                  <a:ext uri="{FF2B5EF4-FFF2-40B4-BE49-F238E27FC236}">
                    <a16:creationId xmlns:a16="http://schemas.microsoft.com/office/drawing/2014/main" id="{7BC3A5AC-3280-4141-A4AB-D5C5E04D6FF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48" name="image141.png" descr="FlexVol.png">
                <a:extLst>
                  <a:ext uri="{FF2B5EF4-FFF2-40B4-BE49-F238E27FC236}">
                    <a16:creationId xmlns:a16="http://schemas.microsoft.com/office/drawing/2014/main" id="{4BE60864-80BB-E54C-BDC6-88AA3DFA57C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49" name="image141.png" descr="FlexVol.png">
                <a:extLst>
                  <a:ext uri="{FF2B5EF4-FFF2-40B4-BE49-F238E27FC236}">
                    <a16:creationId xmlns:a16="http://schemas.microsoft.com/office/drawing/2014/main" id="{CF8D9BC4-C155-6241-B61B-35FB17DD6F0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50" name="image141.png" descr="FlexVol.png">
                <a:extLst>
                  <a:ext uri="{FF2B5EF4-FFF2-40B4-BE49-F238E27FC236}">
                    <a16:creationId xmlns:a16="http://schemas.microsoft.com/office/drawing/2014/main" id="{2E06A906-D3AE-0F4E-AB4F-F9FF1C788965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309" name="Group 48">
              <a:extLst>
                <a:ext uri="{FF2B5EF4-FFF2-40B4-BE49-F238E27FC236}">
                  <a16:creationId xmlns:a16="http://schemas.microsoft.com/office/drawing/2014/main" id="{839C7789-DAE5-254E-9480-B9A85FA4327E}"/>
                </a:ext>
              </a:extLst>
            </p:cNvPr>
            <p:cNvGrpSpPr/>
            <p:nvPr/>
          </p:nvGrpSpPr>
          <p:grpSpPr>
            <a:xfrm>
              <a:off x="1211920" y="2708729"/>
              <a:ext cx="3365830" cy="314905"/>
              <a:chOff x="6977934" y="2951927"/>
              <a:chExt cx="4056067" cy="379483"/>
            </a:xfrm>
          </p:grpSpPr>
          <p:sp>
            <p:nvSpPr>
              <p:cNvPr id="310" name="Down Arrow 65">
                <a:extLst>
                  <a:ext uri="{FF2B5EF4-FFF2-40B4-BE49-F238E27FC236}">
                    <a16:creationId xmlns:a16="http://schemas.microsoft.com/office/drawing/2014/main" id="{8763BC68-DEA8-4042-81D4-573F32EDB54A}"/>
                  </a:ext>
                </a:extLst>
              </p:cNvPr>
              <p:cNvSpPr/>
              <p:nvPr/>
            </p:nvSpPr>
            <p:spPr>
              <a:xfrm>
                <a:off x="697793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Down Arrow 66">
                <a:extLst>
                  <a:ext uri="{FF2B5EF4-FFF2-40B4-BE49-F238E27FC236}">
                    <a16:creationId xmlns:a16="http://schemas.microsoft.com/office/drawing/2014/main" id="{E9D1CD9D-72FE-114A-A42F-3313C990BB24}"/>
                  </a:ext>
                </a:extLst>
              </p:cNvPr>
              <p:cNvSpPr/>
              <p:nvPr/>
            </p:nvSpPr>
            <p:spPr>
              <a:xfrm>
                <a:off x="7380382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Down Arrow 67">
                <a:extLst>
                  <a:ext uri="{FF2B5EF4-FFF2-40B4-BE49-F238E27FC236}">
                    <a16:creationId xmlns:a16="http://schemas.microsoft.com/office/drawing/2014/main" id="{2200DFF0-977F-D64A-9DDF-40E8F571D759}"/>
                  </a:ext>
                </a:extLst>
              </p:cNvPr>
              <p:cNvSpPr/>
              <p:nvPr/>
            </p:nvSpPr>
            <p:spPr>
              <a:xfrm>
                <a:off x="7782830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Down Arrow 68">
                <a:extLst>
                  <a:ext uri="{FF2B5EF4-FFF2-40B4-BE49-F238E27FC236}">
                    <a16:creationId xmlns:a16="http://schemas.microsoft.com/office/drawing/2014/main" id="{39A537C4-D566-6E40-BF3E-1DE69B1F1447}"/>
                  </a:ext>
                </a:extLst>
              </p:cNvPr>
              <p:cNvSpPr/>
              <p:nvPr/>
            </p:nvSpPr>
            <p:spPr>
              <a:xfrm>
                <a:off x="818527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Down Arrow 69">
                <a:extLst>
                  <a:ext uri="{FF2B5EF4-FFF2-40B4-BE49-F238E27FC236}">
                    <a16:creationId xmlns:a16="http://schemas.microsoft.com/office/drawing/2014/main" id="{CABC1167-2A96-7148-BE46-54DB46201554}"/>
                  </a:ext>
                </a:extLst>
              </p:cNvPr>
              <p:cNvSpPr/>
              <p:nvPr/>
            </p:nvSpPr>
            <p:spPr>
              <a:xfrm>
                <a:off x="8587726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Down Arrow 70">
                <a:extLst>
                  <a:ext uri="{FF2B5EF4-FFF2-40B4-BE49-F238E27FC236}">
                    <a16:creationId xmlns:a16="http://schemas.microsoft.com/office/drawing/2014/main" id="{6AD77DD3-8A3B-7B48-BBF4-96907056CA93}"/>
                  </a:ext>
                </a:extLst>
              </p:cNvPr>
              <p:cNvSpPr/>
              <p:nvPr/>
            </p:nvSpPr>
            <p:spPr>
              <a:xfrm>
                <a:off x="9145029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Down Arrow 71">
                <a:extLst>
                  <a:ext uri="{FF2B5EF4-FFF2-40B4-BE49-F238E27FC236}">
                    <a16:creationId xmlns:a16="http://schemas.microsoft.com/office/drawing/2014/main" id="{1656D6ED-D930-D145-AFAC-F1F1F94A41AE}"/>
                  </a:ext>
                </a:extLst>
              </p:cNvPr>
              <p:cNvSpPr/>
              <p:nvPr/>
            </p:nvSpPr>
            <p:spPr>
              <a:xfrm>
                <a:off x="954074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Down Arrow 72">
                <a:extLst>
                  <a:ext uri="{FF2B5EF4-FFF2-40B4-BE49-F238E27FC236}">
                    <a16:creationId xmlns:a16="http://schemas.microsoft.com/office/drawing/2014/main" id="{EC99ACF5-89AD-C345-BFC7-CA9EAA0DFC63}"/>
                  </a:ext>
                </a:extLst>
              </p:cNvPr>
              <p:cNvSpPr/>
              <p:nvPr/>
            </p:nvSpPr>
            <p:spPr>
              <a:xfrm>
                <a:off x="994675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Down Arrow 73">
                <a:extLst>
                  <a:ext uri="{FF2B5EF4-FFF2-40B4-BE49-F238E27FC236}">
                    <a16:creationId xmlns:a16="http://schemas.microsoft.com/office/drawing/2014/main" id="{5F56E395-DD00-0E4E-B038-641DA89A07B2}"/>
                  </a:ext>
                </a:extLst>
              </p:cNvPr>
              <p:cNvSpPr/>
              <p:nvPr/>
            </p:nvSpPr>
            <p:spPr>
              <a:xfrm>
                <a:off x="10352373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Down Arrow 74">
                <a:extLst>
                  <a:ext uri="{FF2B5EF4-FFF2-40B4-BE49-F238E27FC236}">
                    <a16:creationId xmlns:a16="http://schemas.microsoft.com/office/drawing/2014/main" id="{F9E16087-5B2A-8647-9C70-3C262BC88838}"/>
                  </a:ext>
                </a:extLst>
              </p:cNvPr>
              <p:cNvSpPr/>
              <p:nvPr/>
            </p:nvSpPr>
            <p:spPr>
              <a:xfrm>
                <a:off x="10754821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3" name="volume clone 1" descr="C:\Users\PrestoGeorge\Desktop\Original-Cylindar.gif">
            <a:extLst>
              <a:ext uri="{FF2B5EF4-FFF2-40B4-BE49-F238E27FC236}">
                <a16:creationId xmlns:a16="http://schemas.microsoft.com/office/drawing/2014/main" id="{4142829C-7E8F-AB4A-B6F1-4DAEE645F0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54833" y="2604704"/>
            <a:ext cx="1371600" cy="242518"/>
          </a:xfrm>
          <a:prstGeom prst="rect">
            <a:avLst/>
          </a:prstGeom>
          <a:noFill/>
        </p:spPr>
      </p:pic>
      <p:sp>
        <p:nvSpPr>
          <p:cNvPr id="394" name="TextBox 393">
            <a:extLst>
              <a:ext uri="{FF2B5EF4-FFF2-40B4-BE49-F238E27FC236}">
                <a16:creationId xmlns:a16="http://schemas.microsoft.com/office/drawing/2014/main" id="{DEF45B66-A9A8-4A4E-B029-0F6C0B0961C7}"/>
              </a:ext>
            </a:extLst>
          </p:cNvPr>
          <p:cNvSpPr txBox="1"/>
          <p:nvPr/>
        </p:nvSpPr>
        <p:spPr>
          <a:xfrm>
            <a:off x="1058739" y="2630060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 Optional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E8B6574D-3812-004C-B2A1-961285049846}"/>
              </a:ext>
            </a:extLst>
          </p:cNvPr>
          <p:cNvSpPr txBox="1"/>
          <p:nvPr/>
        </p:nvSpPr>
        <p:spPr>
          <a:xfrm>
            <a:off x="1098934" y="3282681"/>
            <a:ext cx="1245326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/>
              <a:t>FlexGroup</a:t>
            </a:r>
            <a:r>
              <a:rPr lang="en-US" sz="1000" b="1"/>
              <a:t> Optional</a:t>
            </a: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CBE73040-F012-354E-8217-26BE1D10216B}"/>
              </a:ext>
            </a:extLst>
          </p:cNvPr>
          <p:cNvSpPr txBox="1"/>
          <p:nvPr/>
        </p:nvSpPr>
        <p:spPr>
          <a:xfrm>
            <a:off x="3865198" y="3273837"/>
            <a:ext cx="1131973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/>
              <a:t>FlexGroup</a:t>
            </a:r>
            <a:r>
              <a:rPr lang="en-US" sz="1000" b="1"/>
              <a:t> NAS</a:t>
            </a:r>
          </a:p>
        </p:txBody>
      </p:sp>
      <p:grpSp>
        <p:nvGrpSpPr>
          <p:cNvPr id="397" name="Gruppieren 174">
            <a:extLst>
              <a:ext uri="{FF2B5EF4-FFF2-40B4-BE49-F238E27FC236}">
                <a16:creationId xmlns:a16="http://schemas.microsoft.com/office/drawing/2014/main" id="{B074CFD8-89C5-A84D-897C-163D9CAE23C9}"/>
              </a:ext>
            </a:extLst>
          </p:cNvPr>
          <p:cNvGrpSpPr/>
          <p:nvPr/>
        </p:nvGrpSpPr>
        <p:grpSpPr>
          <a:xfrm>
            <a:off x="9939237" y="2907513"/>
            <a:ext cx="1375294" cy="389026"/>
            <a:chOff x="980625" y="2708729"/>
            <a:chExt cx="3981168" cy="1113119"/>
          </a:xfrm>
        </p:grpSpPr>
        <p:sp>
          <p:nvSpPr>
            <p:cNvPr id="398" name="AutoShape 120">
              <a:extLst>
                <a:ext uri="{FF2B5EF4-FFF2-40B4-BE49-F238E27FC236}">
                  <a16:creationId xmlns:a16="http://schemas.microsoft.com/office/drawing/2014/main" id="{86E706B0-D114-EB4F-B49E-A9AB1A52F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625" y="2708730"/>
              <a:ext cx="3981168" cy="1113118"/>
            </a:xfrm>
            <a:prstGeom prst="can">
              <a:avLst>
                <a:gd name="adj" fmla="val 24497"/>
              </a:avLst>
            </a:prstGeom>
            <a:solidFill>
              <a:schemeClr val="accent1">
                <a:lumMod val="40000"/>
                <a:lumOff val="60000"/>
                <a:alpha val="6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A618"/>
                </a:buClr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99" name="Group 12">
              <a:extLst>
                <a:ext uri="{FF2B5EF4-FFF2-40B4-BE49-F238E27FC236}">
                  <a16:creationId xmlns:a16="http://schemas.microsoft.com/office/drawing/2014/main" id="{ADECEF39-005B-4341-8165-2EC31BB359BB}"/>
                </a:ext>
              </a:extLst>
            </p:cNvPr>
            <p:cNvGrpSpPr/>
            <p:nvPr/>
          </p:nvGrpSpPr>
          <p:grpSpPr>
            <a:xfrm>
              <a:off x="1181328" y="3035196"/>
              <a:ext cx="1598110" cy="451577"/>
              <a:chOff x="6215337" y="3102557"/>
              <a:chExt cx="1925837" cy="544183"/>
            </a:xfrm>
          </p:grpSpPr>
          <p:pic>
            <p:nvPicPr>
              <p:cNvPr id="429" name="image141.png" descr="FlexVol.png">
                <a:extLst>
                  <a:ext uri="{FF2B5EF4-FFF2-40B4-BE49-F238E27FC236}">
                    <a16:creationId xmlns:a16="http://schemas.microsoft.com/office/drawing/2014/main" id="{734D4CF0-FCE1-0D4D-8DA7-10DC2DDC616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30" name="image141.png" descr="FlexVol.png">
                <a:extLst>
                  <a:ext uri="{FF2B5EF4-FFF2-40B4-BE49-F238E27FC236}">
                    <a16:creationId xmlns:a16="http://schemas.microsoft.com/office/drawing/2014/main" id="{D8EC8611-1C21-8E40-84BC-5A20319F918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31" name="image141.png" descr="FlexVol.png">
                <a:extLst>
                  <a:ext uri="{FF2B5EF4-FFF2-40B4-BE49-F238E27FC236}">
                    <a16:creationId xmlns:a16="http://schemas.microsoft.com/office/drawing/2014/main" id="{4D35BE94-7DBF-384C-B54F-38C68F287D01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32" name="image141.png" descr="FlexVol.png">
                <a:extLst>
                  <a:ext uri="{FF2B5EF4-FFF2-40B4-BE49-F238E27FC236}">
                    <a16:creationId xmlns:a16="http://schemas.microsoft.com/office/drawing/2014/main" id="{FCDCE744-F1E0-2641-B4B9-60EA425417C4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33" name="image141.png" descr="FlexVol.png">
                <a:extLst>
                  <a:ext uri="{FF2B5EF4-FFF2-40B4-BE49-F238E27FC236}">
                    <a16:creationId xmlns:a16="http://schemas.microsoft.com/office/drawing/2014/main" id="{F39838B7-CA3B-B649-9F56-F73BE805F5A4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00" name="Group 13">
              <a:extLst>
                <a:ext uri="{FF2B5EF4-FFF2-40B4-BE49-F238E27FC236}">
                  <a16:creationId xmlns:a16="http://schemas.microsoft.com/office/drawing/2014/main" id="{42AAFA98-4813-3242-ADEC-A0D0CE12BAF2}"/>
                </a:ext>
              </a:extLst>
            </p:cNvPr>
            <p:cNvGrpSpPr/>
            <p:nvPr/>
          </p:nvGrpSpPr>
          <p:grpSpPr>
            <a:xfrm>
              <a:off x="1381531" y="3293030"/>
              <a:ext cx="1598110" cy="451577"/>
              <a:chOff x="6301740" y="3470599"/>
              <a:chExt cx="1925837" cy="544183"/>
            </a:xfrm>
          </p:grpSpPr>
          <p:pic>
            <p:nvPicPr>
              <p:cNvPr id="424" name="image141.png" descr="FlexVol.png">
                <a:extLst>
                  <a:ext uri="{FF2B5EF4-FFF2-40B4-BE49-F238E27FC236}">
                    <a16:creationId xmlns:a16="http://schemas.microsoft.com/office/drawing/2014/main" id="{3546986B-64A3-104B-8D70-1B25CA7D85D5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5" name="image141.png" descr="FlexVol.png">
                <a:extLst>
                  <a:ext uri="{FF2B5EF4-FFF2-40B4-BE49-F238E27FC236}">
                    <a16:creationId xmlns:a16="http://schemas.microsoft.com/office/drawing/2014/main" id="{BAD62262-F759-1243-AE8A-B05714153AFA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6" name="image141.png" descr="FlexVol.png">
                <a:extLst>
                  <a:ext uri="{FF2B5EF4-FFF2-40B4-BE49-F238E27FC236}">
                    <a16:creationId xmlns:a16="http://schemas.microsoft.com/office/drawing/2014/main" id="{1D79B861-8451-384D-9DE4-60336F814408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7" name="image141.png" descr="FlexVol.png">
                <a:extLst>
                  <a:ext uri="{FF2B5EF4-FFF2-40B4-BE49-F238E27FC236}">
                    <a16:creationId xmlns:a16="http://schemas.microsoft.com/office/drawing/2014/main" id="{1661F510-6D12-5644-BD49-70C9201DCA0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8" name="image141.png" descr="FlexVol.png">
                <a:extLst>
                  <a:ext uri="{FF2B5EF4-FFF2-40B4-BE49-F238E27FC236}">
                    <a16:creationId xmlns:a16="http://schemas.microsoft.com/office/drawing/2014/main" id="{BE60ED4F-FAAD-A840-A7C3-85610F34F184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01" name="Group 14">
              <a:extLst>
                <a:ext uri="{FF2B5EF4-FFF2-40B4-BE49-F238E27FC236}">
                  <a16:creationId xmlns:a16="http://schemas.microsoft.com/office/drawing/2014/main" id="{444D30AA-8541-E34B-B59B-1E77415D2158}"/>
                </a:ext>
              </a:extLst>
            </p:cNvPr>
            <p:cNvGrpSpPr/>
            <p:nvPr/>
          </p:nvGrpSpPr>
          <p:grpSpPr>
            <a:xfrm>
              <a:off x="2979640" y="3035196"/>
              <a:ext cx="1598110" cy="451577"/>
              <a:chOff x="6215337" y="3102557"/>
              <a:chExt cx="1925837" cy="544183"/>
            </a:xfrm>
          </p:grpSpPr>
          <p:pic>
            <p:nvPicPr>
              <p:cNvPr id="419" name="image141.png" descr="FlexVol.png">
                <a:extLst>
                  <a:ext uri="{FF2B5EF4-FFF2-40B4-BE49-F238E27FC236}">
                    <a16:creationId xmlns:a16="http://schemas.microsoft.com/office/drawing/2014/main" id="{AA20F890-C720-3D42-9E25-D65D80884CA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0" name="image141.png" descr="FlexVol.png">
                <a:extLst>
                  <a:ext uri="{FF2B5EF4-FFF2-40B4-BE49-F238E27FC236}">
                    <a16:creationId xmlns:a16="http://schemas.microsoft.com/office/drawing/2014/main" id="{51DCD98D-AF59-A54B-B7CD-1AE4CC257E4C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1" name="image141.png" descr="FlexVol.png">
                <a:extLst>
                  <a:ext uri="{FF2B5EF4-FFF2-40B4-BE49-F238E27FC236}">
                    <a16:creationId xmlns:a16="http://schemas.microsoft.com/office/drawing/2014/main" id="{16AE6165-E7E6-B144-96DF-6C5C283358A4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2" name="image141.png" descr="FlexVol.png">
                <a:extLst>
                  <a:ext uri="{FF2B5EF4-FFF2-40B4-BE49-F238E27FC236}">
                    <a16:creationId xmlns:a16="http://schemas.microsoft.com/office/drawing/2014/main" id="{1CC8392B-67CD-F742-B511-57CA9C975429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3" name="image141.png" descr="FlexVol.png">
                <a:extLst>
                  <a:ext uri="{FF2B5EF4-FFF2-40B4-BE49-F238E27FC236}">
                    <a16:creationId xmlns:a16="http://schemas.microsoft.com/office/drawing/2014/main" id="{7891A8A5-DB1A-724B-93AC-10EDA630D82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02" name="Group 15">
              <a:extLst>
                <a:ext uri="{FF2B5EF4-FFF2-40B4-BE49-F238E27FC236}">
                  <a16:creationId xmlns:a16="http://schemas.microsoft.com/office/drawing/2014/main" id="{14B0914D-F51A-9B4B-A07B-0D54DC175CF5}"/>
                </a:ext>
              </a:extLst>
            </p:cNvPr>
            <p:cNvGrpSpPr/>
            <p:nvPr/>
          </p:nvGrpSpPr>
          <p:grpSpPr>
            <a:xfrm>
              <a:off x="3179842" y="3293030"/>
              <a:ext cx="1598110" cy="451577"/>
              <a:chOff x="6301740" y="3470599"/>
              <a:chExt cx="1925837" cy="544183"/>
            </a:xfrm>
          </p:grpSpPr>
          <p:pic>
            <p:nvPicPr>
              <p:cNvPr id="414" name="image141.png" descr="FlexVol.png">
                <a:extLst>
                  <a:ext uri="{FF2B5EF4-FFF2-40B4-BE49-F238E27FC236}">
                    <a16:creationId xmlns:a16="http://schemas.microsoft.com/office/drawing/2014/main" id="{FDBDE754-1C63-FA4D-BB7A-A7C1F02367EA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15" name="image141.png" descr="FlexVol.png">
                <a:extLst>
                  <a:ext uri="{FF2B5EF4-FFF2-40B4-BE49-F238E27FC236}">
                    <a16:creationId xmlns:a16="http://schemas.microsoft.com/office/drawing/2014/main" id="{33F72EE2-5328-F34A-B02F-39CC6F76E74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16" name="image141.png" descr="FlexVol.png">
                <a:extLst>
                  <a:ext uri="{FF2B5EF4-FFF2-40B4-BE49-F238E27FC236}">
                    <a16:creationId xmlns:a16="http://schemas.microsoft.com/office/drawing/2014/main" id="{60B29E46-07AB-4D47-930E-3B84456CA1C9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17" name="image141.png" descr="FlexVol.png">
                <a:extLst>
                  <a:ext uri="{FF2B5EF4-FFF2-40B4-BE49-F238E27FC236}">
                    <a16:creationId xmlns:a16="http://schemas.microsoft.com/office/drawing/2014/main" id="{35CFE045-0142-6141-B903-6A9760F7EAD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18" name="image141.png" descr="FlexVol.png">
                <a:extLst>
                  <a:ext uri="{FF2B5EF4-FFF2-40B4-BE49-F238E27FC236}">
                    <a16:creationId xmlns:a16="http://schemas.microsoft.com/office/drawing/2014/main" id="{54667487-F3C2-964C-96B0-A3B70F557361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03" name="Group 48">
              <a:extLst>
                <a:ext uri="{FF2B5EF4-FFF2-40B4-BE49-F238E27FC236}">
                  <a16:creationId xmlns:a16="http://schemas.microsoft.com/office/drawing/2014/main" id="{EF61BC48-11FF-984E-90BF-59A7AD946E44}"/>
                </a:ext>
              </a:extLst>
            </p:cNvPr>
            <p:cNvGrpSpPr/>
            <p:nvPr/>
          </p:nvGrpSpPr>
          <p:grpSpPr>
            <a:xfrm>
              <a:off x="1211920" y="2708729"/>
              <a:ext cx="3365830" cy="314905"/>
              <a:chOff x="6977934" y="2951927"/>
              <a:chExt cx="4056067" cy="379483"/>
            </a:xfrm>
          </p:grpSpPr>
          <p:sp>
            <p:nvSpPr>
              <p:cNvPr id="404" name="Down Arrow 65">
                <a:extLst>
                  <a:ext uri="{FF2B5EF4-FFF2-40B4-BE49-F238E27FC236}">
                    <a16:creationId xmlns:a16="http://schemas.microsoft.com/office/drawing/2014/main" id="{6DE9C189-FB11-1843-8FDD-1220E0AFC550}"/>
                  </a:ext>
                </a:extLst>
              </p:cNvPr>
              <p:cNvSpPr/>
              <p:nvPr/>
            </p:nvSpPr>
            <p:spPr>
              <a:xfrm>
                <a:off x="697793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Down Arrow 66">
                <a:extLst>
                  <a:ext uri="{FF2B5EF4-FFF2-40B4-BE49-F238E27FC236}">
                    <a16:creationId xmlns:a16="http://schemas.microsoft.com/office/drawing/2014/main" id="{C09A84D9-2CD0-6244-B53C-E12F1BD09318}"/>
                  </a:ext>
                </a:extLst>
              </p:cNvPr>
              <p:cNvSpPr/>
              <p:nvPr/>
            </p:nvSpPr>
            <p:spPr>
              <a:xfrm>
                <a:off x="7380382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Down Arrow 67">
                <a:extLst>
                  <a:ext uri="{FF2B5EF4-FFF2-40B4-BE49-F238E27FC236}">
                    <a16:creationId xmlns:a16="http://schemas.microsoft.com/office/drawing/2014/main" id="{5F7F4F4D-85F6-CB48-A9DA-BB81DE5484AC}"/>
                  </a:ext>
                </a:extLst>
              </p:cNvPr>
              <p:cNvSpPr/>
              <p:nvPr/>
            </p:nvSpPr>
            <p:spPr>
              <a:xfrm>
                <a:off x="7782830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Down Arrow 68">
                <a:extLst>
                  <a:ext uri="{FF2B5EF4-FFF2-40B4-BE49-F238E27FC236}">
                    <a16:creationId xmlns:a16="http://schemas.microsoft.com/office/drawing/2014/main" id="{AB7DF75F-832D-7E4C-9555-61B2B0B5AC9F}"/>
                  </a:ext>
                </a:extLst>
              </p:cNvPr>
              <p:cNvSpPr/>
              <p:nvPr/>
            </p:nvSpPr>
            <p:spPr>
              <a:xfrm>
                <a:off x="818527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Down Arrow 69">
                <a:extLst>
                  <a:ext uri="{FF2B5EF4-FFF2-40B4-BE49-F238E27FC236}">
                    <a16:creationId xmlns:a16="http://schemas.microsoft.com/office/drawing/2014/main" id="{CA2EFEA7-7163-9744-8933-D56B2773144D}"/>
                  </a:ext>
                </a:extLst>
              </p:cNvPr>
              <p:cNvSpPr/>
              <p:nvPr/>
            </p:nvSpPr>
            <p:spPr>
              <a:xfrm>
                <a:off x="8587726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Down Arrow 70">
                <a:extLst>
                  <a:ext uri="{FF2B5EF4-FFF2-40B4-BE49-F238E27FC236}">
                    <a16:creationId xmlns:a16="http://schemas.microsoft.com/office/drawing/2014/main" id="{C9C87B00-4C7E-2344-8ECA-AAC685759C0F}"/>
                  </a:ext>
                </a:extLst>
              </p:cNvPr>
              <p:cNvSpPr/>
              <p:nvPr/>
            </p:nvSpPr>
            <p:spPr>
              <a:xfrm>
                <a:off x="9145029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Down Arrow 71">
                <a:extLst>
                  <a:ext uri="{FF2B5EF4-FFF2-40B4-BE49-F238E27FC236}">
                    <a16:creationId xmlns:a16="http://schemas.microsoft.com/office/drawing/2014/main" id="{0DF95099-1B7C-C54D-8A4E-901FDC653853}"/>
                  </a:ext>
                </a:extLst>
              </p:cNvPr>
              <p:cNvSpPr/>
              <p:nvPr/>
            </p:nvSpPr>
            <p:spPr>
              <a:xfrm>
                <a:off x="954074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Down Arrow 72">
                <a:extLst>
                  <a:ext uri="{FF2B5EF4-FFF2-40B4-BE49-F238E27FC236}">
                    <a16:creationId xmlns:a16="http://schemas.microsoft.com/office/drawing/2014/main" id="{F45D11D8-ADF4-A04E-B9C9-EE7CE145D49A}"/>
                  </a:ext>
                </a:extLst>
              </p:cNvPr>
              <p:cNvSpPr/>
              <p:nvPr/>
            </p:nvSpPr>
            <p:spPr>
              <a:xfrm>
                <a:off x="994675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Down Arrow 73">
                <a:extLst>
                  <a:ext uri="{FF2B5EF4-FFF2-40B4-BE49-F238E27FC236}">
                    <a16:creationId xmlns:a16="http://schemas.microsoft.com/office/drawing/2014/main" id="{386031F6-404A-2044-AD3A-0181DA2736B2}"/>
                  </a:ext>
                </a:extLst>
              </p:cNvPr>
              <p:cNvSpPr/>
              <p:nvPr/>
            </p:nvSpPr>
            <p:spPr>
              <a:xfrm>
                <a:off x="10352373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Down Arrow 74">
                <a:extLst>
                  <a:ext uri="{FF2B5EF4-FFF2-40B4-BE49-F238E27FC236}">
                    <a16:creationId xmlns:a16="http://schemas.microsoft.com/office/drawing/2014/main" id="{D7A64C09-CCF5-1B4B-BE9E-68C279C9B2F4}"/>
                  </a:ext>
                </a:extLst>
              </p:cNvPr>
              <p:cNvSpPr/>
              <p:nvPr/>
            </p:nvSpPr>
            <p:spPr>
              <a:xfrm>
                <a:off x="10754821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4" name="Gruppieren 174">
            <a:extLst>
              <a:ext uri="{FF2B5EF4-FFF2-40B4-BE49-F238E27FC236}">
                <a16:creationId xmlns:a16="http://schemas.microsoft.com/office/drawing/2014/main" id="{8183FE69-AB1A-4946-874D-757A328FB449}"/>
              </a:ext>
            </a:extLst>
          </p:cNvPr>
          <p:cNvGrpSpPr/>
          <p:nvPr/>
        </p:nvGrpSpPr>
        <p:grpSpPr>
          <a:xfrm>
            <a:off x="7303606" y="2912388"/>
            <a:ext cx="1375294" cy="389026"/>
            <a:chOff x="980625" y="2708729"/>
            <a:chExt cx="3981168" cy="1113119"/>
          </a:xfrm>
        </p:grpSpPr>
        <p:sp>
          <p:nvSpPr>
            <p:cNvPr id="435" name="AutoShape 120">
              <a:extLst>
                <a:ext uri="{FF2B5EF4-FFF2-40B4-BE49-F238E27FC236}">
                  <a16:creationId xmlns:a16="http://schemas.microsoft.com/office/drawing/2014/main" id="{83B0EDCE-B7ED-BF40-A78C-85F4DA132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625" y="2708730"/>
              <a:ext cx="3981168" cy="1113118"/>
            </a:xfrm>
            <a:prstGeom prst="can">
              <a:avLst>
                <a:gd name="adj" fmla="val 24497"/>
              </a:avLst>
            </a:prstGeom>
            <a:solidFill>
              <a:schemeClr val="accent1">
                <a:lumMod val="40000"/>
                <a:lumOff val="60000"/>
                <a:alpha val="6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A618"/>
                </a:buClr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36" name="Group 12">
              <a:extLst>
                <a:ext uri="{FF2B5EF4-FFF2-40B4-BE49-F238E27FC236}">
                  <a16:creationId xmlns:a16="http://schemas.microsoft.com/office/drawing/2014/main" id="{8EA352C9-E4E4-BB4E-A805-E2F168DD5F59}"/>
                </a:ext>
              </a:extLst>
            </p:cNvPr>
            <p:cNvGrpSpPr/>
            <p:nvPr/>
          </p:nvGrpSpPr>
          <p:grpSpPr>
            <a:xfrm>
              <a:off x="1181328" y="3035196"/>
              <a:ext cx="1598110" cy="451577"/>
              <a:chOff x="6215337" y="3102557"/>
              <a:chExt cx="1925837" cy="544183"/>
            </a:xfrm>
          </p:grpSpPr>
          <p:pic>
            <p:nvPicPr>
              <p:cNvPr id="466" name="image141.png" descr="FlexVol.png">
                <a:extLst>
                  <a:ext uri="{FF2B5EF4-FFF2-40B4-BE49-F238E27FC236}">
                    <a16:creationId xmlns:a16="http://schemas.microsoft.com/office/drawing/2014/main" id="{1399E07E-F678-824E-9FDB-D4BC7873050A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7" name="image141.png" descr="FlexVol.png">
                <a:extLst>
                  <a:ext uri="{FF2B5EF4-FFF2-40B4-BE49-F238E27FC236}">
                    <a16:creationId xmlns:a16="http://schemas.microsoft.com/office/drawing/2014/main" id="{FD3A1C39-6E8F-924D-94E4-7BC7801B231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8" name="image141.png" descr="FlexVol.png">
                <a:extLst>
                  <a:ext uri="{FF2B5EF4-FFF2-40B4-BE49-F238E27FC236}">
                    <a16:creationId xmlns:a16="http://schemas.microsoft.com/office/drawing/2014/main" id="{9A402586-3839-604B-A41D-6420976ECC4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9" name="image141.png" descr="FlexVol.png">
                <a:extLst>
                  <a:ext uri="{FF2B5EF4-FFF2-40B4-BE49-F238E27FC236}">
                    <a16:creationId xmlns:a16="http://schemas.microsoft.com/office/drawing/2014/main" id="{560C037A-B120-D243-91D5-D0283CF28A45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70" name="image141.png" descr="FlexVol.png">
                <a:extLst>
                  <a:ext uri="{FF2B5EF4-FFF2-40B4-BE49-F238E27FC236}">
                    <a16:creationId xmlns:a16="http://schemas.microsoft.com/office/drawing/2014/main" id="{B2F1F8B5-464F-204A-A6F3-D36EB8F2C87D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37" name="Group 13">
              <a:extLst>
                <a:ext uri="{FF2B5EF4-FFF2-40B4-BE49-F238E27FC236}">
                  <a16:creationId xmlns:a16="http://schemas.microsoft.com/office/drawing/2014/main" id="{4FB05752-AD98-3142-BD36-404CB091C387}"/>
                </a:ext>
              </a:extLst>
            </p:cNvPr>
            <p:cNvGrpSpPr/>
            <p:nvPr/>
          </p:nvGrpSpPr>
          <p:grpSpPr>
            <a:xfrm>
              <a:off x="1381531" y="3293030"/>
              <a:ext cx="1598110" cy="451577"/>
              <a:chOff x="6301740" y="3470599"/>
              <a:chExt cx="1925837" cy="544183"/>
            </a:xfrm>
          </p:grpSpPr>
          <p:pic>
            <p:nvPicPr>
              <p:cNvPr id="461" name="image141.png" descr="FlexVol.png">
                <a:extLst>
                  <a:ext uri="{FF2B5EF4-FFF2-40B4-BE49-F238E27FC236}">
                    <a16:creationId xmlns:a16="http://schemas.microsoft.com/office/drawing/2014/main" id="{CA39C348-DD1D-6143-8E58-B587A0FDFDB8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2" name="image141.png" descr="FlexVol.png">
                <a:extLst>
                  <a:ext uri="{FF2B5EF4-FFF2-40B4-BE49-F238E27FC236}">
                    <a16:creationId xmlns:a16="http://schemas.microsoft.com/office/drawing/2014/main" id="{191F19DC-E73D-5748-8CF3-3C52ECC2DF9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3" name="image141.png" descr="FlexVol.png">
                <a:extLst>
                  <a:ext uri="{FF2B5EF4-FFF2-40B4-BE49-F238E27FC236}">
                    <a16:creationId xmlns:a16="http://schemas.microsoft.com/office/drawing/2014/main" id="{2C1E4E1E-B973-684D-A63E-7AEA67EDF1D5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4" name="image141.png" descr="FlexVol.png">
                <a:extLst>
                  <a:ext uri="{FF2B5EF4-FFF2-40B4-BE49-F238E27FC236}">
                    <a16:creationId xmlns:a16="http://schemas.microsoft.com/office/drawing/2014/main" id="{3653C3E7-009A-0D47-A47D-19275128BC1E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5" name="image141.png" descr="FlexVol.png">
                <a:extLst>
                  <a:ext uri="{FF2B5EF4-FFF2-40B4-BE49-F238E27FC236}">
                    <a16:creationId xmlns:a16="http://schemas.microsoft.com/office/drawing/2014/main" id="{C44EEF7D-523C-4640-89EA-C20609F1EC6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38" name="Group 14">
              <a:extLst>
                <a:ext uri="{FF2B5EF4-FFF2-40B4-BE49-F238E27FC236}">
                  <a16:creationId xmlns:a16="http://schemas.microsoft.com/office/drawing/2014/main" id="{733CBF35-823F-494E-A5CE-1B177CFE8C00}"/>
                </a:ext>
              </a:extLst>
            </p:cNvPr>
            <p:cNvGrpSpPr/>
            <p:nvPr/>
          </p:nvGrpSpPr>
          <p:grpSpPr>
            <a:xfrm>
              <a:off x="2979640" y="3035196"/>
              <a:ext cx="1598110" cy="451577"/>
              <a:chOff x="6215337" y="3102557"/>
              <a:chExt cx="1925837" cy="544183"/>
            </a:xfrm>
          </p:grpSpPr>
          <p:pic>
            <p:nvPicPr>
              <p:cNvPr id="456" name="image141.png" descr="FlexVol.png">
                <a:extLst>
                  <a:ext uri="{FF2B5EF4-FFF2-40B4-BE49-F238E27FC236}">
                    <a16:creationId xmlns:a16="http://schemas.microsoft.com/office/drawing/2014/main" id="{C965F3DA-0CE4-ED47-98C7-E18AA7EF3848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7" name="image141.png" descr="FlexVol.png">
                <a:extLst>
                  <a:ext uri="{FF2B5EF4-FFF2-40B4-BE49-F238E27FC236}">
                    <a16:creationId xmlns:a16="http://schemas.microsoft.com/office/drawing/2014/main" id="{737C1CFE-DF02-A741-ABE4-BD5C6EC0F3F5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8" name="image141.png" descr="FlexVol.png">
                <a:extLst>
                  <a:ext uri="{FF2B5EF4-FFF2-40B4-BE49-F238E27FC236}">
                    <a16:creationId xmlns:a16="http://schemas.microsoft.com/office/drawing/2014/main" id="{6868200B-664B-0B4D-A8D6-7DA59BCE19B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9" name="image141.png" descr="FlexVol.png">
                <a:extLst>
                  <a:ext uri="{FF2B5EF4-FFF2-40B4-BE49-F238E27FC236}">
                    <a16:creationId xmlns:a16="http://schemas.microsoft.com/office/drawing/2014/main" id="{67502219-2FFF-EE4E-9B57-24094482464A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0" name="image141.png" descr="FlexVol.png">
                <a:extLst>
                  <a:ext uri="{FF2B5EF4-FFF2-40B4-BE49-F238E27FC236}">
                    <a16:creationId xmlns:a16="http://schemas.microsoft.com/office/drawing/2014/main" id="{BCD4A6E1-CD10-3F4E-BEA6-39C6A57F6408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39" name="Group 15">
              <a:extLst>
                <a:ext uri="{FF2B5EF4-FFF2-40B4-BE49-F238E27FC236}">
                  <a16:creationId xmlns:a16="http://schemas.microsoft.com/office/drawing/2014/main" id="{20DB39C1-2900-3E4A-83C6-EFF5E7649657}"/>
                </a:ext>
              </a:extLst>
            </p:cNvPr>
            <p:cNvGrpSpPr/>
            <p:nvPr/>
          </p:nvGrpSpPr>
          <p:grpSpPr>
            <a:xfrm>
              <a:off x="3179842" y="3293030"/>
              <a:ext cx="1598110" cy="451577"/>
              <a:chOff x="6301740" y="3470599"/>
              <a:chExt cx="1925837" cy="544183"/>
            </a:xfrm>
          </p:grpSpPr>
          <p:pic>
            <p:nvPicPr>
              <p:cNvPr id="451" name="image141.png" descr="FlexVol.png">
                <a:extLst>
                  <a:ext uri="{FF2B5EF4-FFF2-40B4-BE49-F238E27FC236}">
                    <a16:creationId xmlns:a16="http://schemas.microsoft.com/office/drawing/2014/main" id="{F1738939-E86C-3F4E-B011-B53E646C298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2" name="image141.png" descr="FlexVol.png">
                <a:extLst>
                  <a:ext uri="{FF2B5EF4-FFF2-40B4-BE49-F238E27FC236}">
                    <a16:creationId xmlns:a16="http://schemas.microsoft.com/office/drawing/2014/main" id="{DEC39EB0-C25D-794D-B5B7-4E707F56207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3" name="image141.png" descr="FlexVol.png">
                <a:extLst>
                  <a:ext uri="{FF2B5EF4-FFF2-40B4-BE49-F238E27FC236}">
                    <a16:creationId xmlns:a16="http://schemas.microsoft.com/office/drawing/2014/main" id="{27241516-BA88-6C43-8C2F-AB8BAAB268F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4" name="image141.png" descr="FlexVol.png">
                <a:extLst>
                  <a:ext uri="{FF2B5EF4-FFF2-40B4-BE49-F238E27FC236}">
                    <a16:creationId xmlns:a16="http://schemas.microsoft.com/office/drawing/2014/main" id="{89515B8E-F436-5E46-A5AB-25174CE7882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5" name="image141.png" descr="FlexVol.png">
                <a:extLst>
                  <a:ext uri="{FF2B5EF4-FFF2-40B4-BE49-F238E27FC236}">
                    <a16:creationId xmlns:a16="http://schemas.microsoft.com/office/drawing/2014/main" id="{D8C02216-9FFF-704A-BB0F-D03D371D86BE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40" name="Group 48">
              <a:extLst>
                <a:ext uri="{FF2B5EF4-FFF2-40B4-BE49-F238E27FC236}">
                  <a16:creationId xmlns:a16="http://schemas.microsoft.com/office/drawing/2014/main" id="{6C2160F0-7C18-1C42-A2E1-A17B7CC0293A}"/>
                </a:ext>
              </a:extLst>
            </p:cNvPr>
            <p:cNvGrpSpPr/>
            <p:nvPr/>
          </p:nvGrpSpPr>
          <p:grpSpPr>
            <a:xfrm>
              <a:off x="1211920" y="2708729"/>
              <a:ext cx="3365830" cy="314905"/>
              <a:chOff x="6977934" y="2951927"/>
              <a:chExt cx="4056067" cy="379483"/>
            </a:xfrm>
          </p:grpSpPr>
          <p:sp>
            <p:nvSpPr>
              <p:cNvPr id="441" name="Down Arrow 65">
                <a:extLst>
                  <a:ext uri="{FF2B5EF4-FFF2-40B4-BE49-F238E27FC236}">
                    <a16:creationId xmlns:a16="http://schemas.microsoft.com/office/drawing/2014/main" id="{B2889DF9-0BAC-534F-9F8E-D455D93CDAB8}"/>
                  </a:ext>
                </a:extLst>
              </p:cNvPr>
              <p:cNvSpPr/>
              <p:nvPr/>
            </p:nvSpPr>
            <p:spPr>
              <a:xfrm>
                <a:off x="697793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Down Arrow 66">
                <a:extLst>
                  <a:ext uri="{FF2B5EF4-FFF2-40B4-BE49-F238E27FC236}">
                    <a16:creationId xmlns:a16="http://schemas.microsoft.com/office/drawing/2014/main" id="{1C9D0441-9572-0D44-8021-73D29A3B240A}"/>
                  </a:ext>
                </a:extLst>
              </p:cNvPr>
              <p:cNvSpPr/>
              <p:nvPr/>
            </p:nvSpPr>
            <p:spPr>
              <a:xfrm>
                <a:off x="7380382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Down Arrow 67">
                <a:extLst>
                  <a:ext uri="{FF2B5EF4-FFF2-40B4-BE49-F238E27FC236}">
                    <a16:creationId xmlns:a16="http://schemas.microsoft.com/office/drawing/2014/main" id="{9C8EA11D-61FE-1D45-B6BA-600F55AE1413}"/>
                  </a:ext>
                </a:extLst>
              </p:cNvPr>
              <p:cNvSpPr/>
              <p:nvPr/>
            </p:nvSpPr>
            <p:spPr>
              <a:xfrm>
                <a:off x="7782830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Down Arrow 68">
                <a:extLst>
                  <a:ext uri="{FF2B5EF4-FFF2-40B4-BE49-F238E27FC236}">
                    <a16:creationId xmlns:a16="http://schemas.microsoft.com/office/drawing/2014/main" id="{BB32C64B-4408-894E-9F74-468C9E9BA570}"/>
                  </a:ext>
                </a:extLst>
              </p:cNvPr>
              <p:cNvSpPr/>
              <p:nvPr/>
            </p:nvSpPr>
            <p:spPr>
              <a:xfrm>
                <a:off x="818527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Down Arrow 69">
                <a:extLst>
                  <a:ext uri="{FF2B5EF4-FFF2-40B4-BE49-F238E27FC236}">
                    <a16:creationId xmlns:a16="http://schemas.microsoft.com/office/drawing/2014/main" id="{6025EAAE-9BFD-2C43-9712-23057C2F0FAB}"/>
                  </a:ext>
                </a:extLst>
              </p:cNvPr>
              <p:cNvSpPr/>
              <p:nvPr/>
            </p:nvSpPr>
            <p:spPr>
              <a:xfrm>
                <a:off x="8587726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Down Arrow 70">
                <a:extLst>
                  <a:ext uri="{FF2B5EF4-FFF2-40B4-BE49-F238E27FC236}">
                    <a16:creationId xmlns:a16="http://schemas.microsoft.com/office/drawing/2014/main" id="{DEE6C6F0-B37B-754F-AB19-046D89DA9475}"/>
                  </a:ext>
                </a:extLst>
              </p:cNvPr>
              <p:cNvSpPr/>
              <p:nvPr/>
            </p:nvSpPr>
            <p:spPr>
              <a:xfrm>
                <a:off x="9145029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Down Arrow 71">
                <a:extLst>
                  <a:ext uri="{FF2B5EF4-FFF2-40B4-BE49-F238E27FC236}">
                    <a16:creationId xmlns:a16="http://schemas.microsoft.com/office/drawing/2014/main" id="{78A82249-C852-D345-A190-0780500433F9}"/>
                  </a:ext>
                </a:extLst>
              </p:cNvPr>
              <p:cNvSpPr/>
              <p:nvPr/>
            </p:nvSpPr>
            <p:spPr>
              <a:xfrm>
                <a:off x="954074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Down Arrow 72">
                <a:extLst>
                  <a:ext uri="{FF2B5EF4-FFF2-40B4-BE49-F238E27FC236}">
                    <a16:creationId xmlns:a16="http://schemas.microsoft.com/office/drawing/2014/main" id="{BC38CFF5-9F1B-9546-9710-0358975099A4}"/>
                  </a:ext>
                </a:extLst>
              </p:cNvPr>
              <p:cNvSpPr/>
              <p:nvPr/>
            </p:nvSpPr>
            <p:spPr>
              <a:xfrm>
                <a:off x="994675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Down Arrow 73">
                <a:extLst>
                  <a:ext uri="{FF2B5EF4-FFF2-40B4-BE49-F238E27FC236}">
                    <a16:creationId xmlns:a16="http://schemas.microsoft.com/office/drawing/2014/main" id="{5FABD45F-FB4F-0141-99B7-38088C0935F3}"/>
                  </a:ext>
                </a:extLst>
              </p:cNvPr>
              <p:cNvSpPr/>
              <p:nvPr/>
            </p:nvSpPr>
            <p:spPr>
              <a:xfrm>
                <a:off x="10352373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Down Arrow 74">
                <a:extLst>
                  <a:ext uri="{FF2B5EF4-FFF2-40B4-BE49-F238E27FC236}">
                    <a16:creationId xmlns:a16="http://schemas.microsoft.com/office/drawing/2014/main" id="{08EA21B4-F73D-D840-AB5A-636B7F8A3939}"/>
                  </a:ext>
                </a:extLst>
              </p:cNvPr>
              <p:cNvSpPr/>
              <p:nvPr/>
            </p:nvSpPr>
            <p:spPr>
              <a:xfrm>
                <a:off x="10754821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71" name="TextBox 470">
            <a:extLst>
              <a:ext uri="{FF2B5EF4-FFF2-40B4-BE49-F238E27FC236}">
                <a16:creationId xmlns:a16="http://schemas.microsoft.com/office/drawing/2014/main" id="{92437436-B59A-B143-8CBF-DF1B94B2595C}"/>
              </a:ext>
            </a:extLst>
          </p:cNvPr>
          <p:cNvSpPr txBox="1"/>
          <p:nvPr/>
        </p:nvSpPr>
        <p:spPr>
          <a:xfrm>
            <a:off x="7366608" y="3286214"/>
            <a:ext cx="1245326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/>
              <a:t>FlexGroup</a:t>
            </a:r>
            <a:r>
              <a:rPr lang="en-US" sz="1000" b="1"/>
              <a:t> Optional</a:t>
            </a: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AA02F573-982F-AB45-B178-306C9931EBC0}"/>
              </a:ext>
            </a:extLst>
          </p:cNvPr>
          <p:cNvSpPr txBox="1"/>
          <p:nvPr/>
        </p:nvSpPr>
        <p:spPr>
          <a:xfrm>
            <a:off x="10080281" y="3282681"/>
            <a:ext cx="1131973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/>
              <a:t>FlexGroup</a:t>
            </a:r>
            <a:r>
              <a:rPr lang="en-US" sz="1000" b="1"/>
              <a:t> NAS</a:t>
            </a:r>
          </a:p>
        </p:txBody>
      </p:sp>
      <p:pic>
        <p:nvPicPr>
          <p:cNvPr id="473" name="volume clone 1" descr="C:\Users\PrestoGeorge\Desktop\Original-Cylindar.gif">
            <a:extLst>
              <a:ext uri="{FF2B5EF4-FFF2-40B4-BE49-F238E27FC236}">
                <a16:creationId xmlns:a16="http://schemas.microsoft.com/office/drawing/2014/main" id="{A33A8ABB-CC9C-FE41-9C92-D6040568681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299443" y="2576999"/>
            <a:ext cx="1371600" cy="242518"/>
          </a:xfrm>
          <a:prstGeom prst="rect">
            <a:avLst/>
          </a:prstGeom>
          <a:noFill/>
        </p:spPr>
      </p:pic>
      <p:sp>
        <p:nvSpPr>
          <p:cNvPr id="474" name="TextBox 473">
            <a:extLst>
              <a:ext uri="{FF2B5EF4-FFF2-40B4-BE49-F238E27FC236}">
                <a16:creationId xmlns:a16="http://schemas.microsoft.com/office/drawing/2014/main" id="{EFEC5B10-7F1A-E945-8992-12EF45694ED1}"/>
              </a:ext>
            </a:extLst>
          </p:cNvPr>
          <p:cNvSpPr txBox="1"/>
          <p:nvPr/>
        </p:nvSpPr>
        <p:spPr>
          <a:xfrm>
            <a:off x="7303349" y="2602355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 Optional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24B46CC-9A4E-3740-AEB9-937879225D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8460" y="5153545"/>
            <a:ext cx="5096339" cy="1244455"/>
          </a:xfrm>
          <a:prstGeom prst="rect">
            <a:avLst/>
          </a:prstGeom>
        </p:spPr>
      </p:pic>
      <p:sp>
        <p:nvSpPr>
          <p:cNvPr id="475" name="TextBox 474">
            <a:extLst>
              <a:ext uri="{FF2B5EF4-FFF2-40B4-BE49-F238E27FC236}">
                <a16:creationId xmlns:a16="http://schemas.microsoft.com/office/drawing/2014/main" id="{303F2F4B-C681-E144-B57C-4FD59A288A0D}"/>
              </a:ext>
            </a:extLst>
          </p:cNvPr>
          <p:cNvSpPr txBox="1"/>
          <p:nvPr/>
        </p:nvSpPr>
        <p:spPr>
          <a:xfrm>
            <a:off x="8191970" y="4853255"/>
            <a:ext cx="213102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2000" b="1">
                <a:solidFill>
                  <a:sysClr val="windowText" lastClr="000000"/>
                </a:solidFill>
              </a:rPr>
              <a:t>Storage Summary</a:t>
            </a:r>
          </a:p>
        </p:txBody>
      </p:sp>
      <p:cxnSp>
        <p:nvCxnSpPr>
          <p:cNvPr id="485" name="Curved Connector 484">
            <a:extLst>
              <a:ext uri="{FF2B5EF4-FFF2-40B4-BE49-F238E27FC236}">
                <a16:creationId xmlns:a16="http://schemas.microsoft.com/office/drawing/2014/main" id="{8E5D4331-EFE5-8A46-8994-5F6E53FEFF05}"/>
              </a:ext>
            </a:extLst>
          </p:cNvPr>
          <p:cNvCxnSpPr>
            <a:cxnSpLocks/>
            <a:stCxn id="210" idx="2"/>
            <a:endCxn id="246" idx="2"/>
          </p:cNvCxnSpPr>
          <p:nvPr/>
        </p:nvCxnSpPr>
        <p:spPr>
          <a:xfrm rot="5400000" flipH="1" flipV="1">
            <a:off x="3772312" y="5445194"/>
            <a:ext cx="308571" cy="1125003"/>
          </a:xfrm>
          <a:prstGeom prst="curvedConnector3">
            <a:avLst>
              <a:gd name="adj1" fmla="val -9820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8" name="Curved Connector 487">
            <a:extLst>
              <a:ext uri="{FF2B5EF4-FFF2-40B4-BE49-F238E27FC236}">
                <a16:creationId xmlns:a16="http://schemas.microsoft.com/office/drawing/2014/main" id="{16710268-31D6-534F-BCF6-5F6137B4EECB}"/>
              </a:ext>
            </a:extLst>
          </p:cNvPr>
          <p:cNvCxnSpPr>
            <a:cxnSpLocks/>
            <a:stCxn id="207" idx="1"/>
            <a:endCxn id="210" idx="2"/>
          </p:cNvCxnSpPr>
          <p:nvPr/>
        </p:nvCxnSpPr>
        <p:spPr>
          <a:xfrm rot="10800000" flipV="1">
            <a:off x="3364097" y="4662743"/>
            <a:ext cx="658226" cy="1499237"/>
          </a:xfrm>
          <a:prstGeom prst="curvedConnector4">
            <a:avLst>
              <a:gd name="adj1" fmla="val 13130"/>
              <a:gd name="adj2" fmla="val 108156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0" name="TextBox 299">
            <a:extLst>
              <a:ext uri="{FF2B5EF4-FFF2-40B4-BE49-F238E27FC236}">
                <a16:creationId xmlns:a16="http://schemas.microsoft.com/office/drawing/2014/main" id="{C7776DC3-5C6D-C945-9DD3-F47FE15FBF30}"/>
              </a:ext>
            </a:extLst>
          </p:cNvPr>
          <p:cNvSpPr txBox="1"/>
          <p:nvPr/>
        </p:nvSpPr>
        <p:spPr>
          <a:xfrm>
            <a:off x="3725999" y="5489383"/>
            <a:ext cx="421577" cy="144951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/>
            <a:r>
              <a:rPr lang="en-US" sz="1000" b="1">
                <a:solidFill>
                  <a:srgbClr val="FFC000"/>
                </a:solidFill>
              </a:rPr>
              <a:t>API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4E394096-19EE-1748-9A71-CA71E708DB14}"/>
              </a:ext>
            </a:extLst>
          </p:cNvPr>
          <p:cNvSpPr txBox="1"/>
          <p:nvPr/>
        </p:nvSpPr>
        <p:spPr>
          <a:xfrm>
            <a:off x="5336211" y="697009"/>
            <a:ext cx="1743900" cy="646573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Workloads should be balanced across HA pair to maximize performance</a:t>
            </a:r>
          </a:p>
        </p:txBody>
      </p:sp>
      <p:cxnSp>
        <p:nvCxnSpPr>
          <p:cNvPr id="497" name="Straight Arrow Connector 496">
            <a:extLst>
              <a:ext uri="{FF2B5EF4-FFF2-40B4-BE49-F238E27FC236}">
                <a16:creationId xmlns:a16="http://schemas.microsoft.com/office/drawing/2014/main" id="{B9478B30-C351-DE42-8645-20B4ABBEFD42}"/>
              </a:ext>
            </a:extLst>
          </p:cNvPr>
          <p:cNvCxnSpPr>
            <a:cxnSpLocks/>
          </p:cNvCxnSpPr>
          <p:nvPr/>
        </p:nvCxnSpPr>
        <p:spPr>
          <a:xfrm flipH="1">
            <a:off x="8954674" y="3980693"/>
            <a:ext cx="566104" cy="0"/>
          </a:xfrm>
          <a:prstGeom prst="straightConnector1">
            <a:avLst/>
          </a:prstGeom>
          <a:ln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8" name="TextBox 497">
            <a:extLst>
              <a:ext uri="{FF2B5EF4-FFF2-40B4-BE49-F238E27FC236}">
                <a16:creationId xmlns:a16="http://schemas.microsoft.com/office/drawing/2014/main" id="{3CDE56AB-DB2A-DA46-B549-D0ABA1EC7528}"/>
              </a:ext>
            </a:extLst>
          </p:cNvPr>
          <p:cNvSpPr txBox="1"/>
          <p:nvPr/>
        </p:nvSpPr>
        <p:spPr>
          <a:xfrm>
            <a:off x="9513606" y="3830491"/>
            <a:ext cx="154902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Epic Mirror DB replication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9D3BB050-547D-6C46-905B-95BC047F4877}"/>
              </a:ext>
            </a:extLst>
          </p:cNvPr>
          <p:cNvSpPr txBox="1"/>
          <p:nvPr/>
        </p:nvSpPr>
        <p:spPr>
          <a:xfrm>
            <a:off x="9513606" y="4019978"/>
            <a:ext cx="154902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Backup Workflow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F0724C5B-DE58-C148-AC51-AEB86018983A}"/>
              </a:ext>
            </a:extLst>
          </p:cNvPr>
          <p:cNvSpPr txBox="1"/>
          <p:nvPr/>
        </p:nvSpPr>
        <p:spPr>
          <a:xfrm>
            <a:off x="9513606" y="4200287"/>
            <a:ext cx="154902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Test refresh Workflow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10216DE9-F720-2441-A354-A9DF23190667}"/>
              </a:ext>
            </a:extLst>
          </p:cNvPr>
          <p:cNvSpPr txBox="1"/>
          <p:nvPr/>
        </p:nvSpPr>
        <p:spPr>
          <a:xfrm>
            <a:off x="1276557" y="1209321"/>
            <a:ext cx="928151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Node_1/2</a:t>
            </a: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C96C8864-4603-6D4D-A768-699E8742719C}"/>
              </a:ext>
            </a:extLst>
          </p:cNvPr>
          <p:cNvSpPr txBox="1"/>
          <p:nvPr/>
        </p:nvSpPr>
        <p:spPr>
          <a:xfrm>
            <a:off x="3926597" y="1212782"/>
            <a:ext cx="928151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Node_3/4</a:t>
            </a:r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05482EAD-BD22-CD41-919D-CC076E6DD31B}"/>
              </a:ext>
            </a:extLst>
          </p:cNvPr>
          <p:cNvSpPr txBox="1"/>
          <p:nvPr/>
        </p:nvSpPr>
        <p:spPr>
          <a:xfrm>
            <a:off x="7538523" y="1215955"/>
            <a:ext cx="928151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Node_5/6</a:t>
            </a: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9D6D0457-E4D9-3048-AF6C-1EB786401444}"/>
              </a:ext>
            </a:extLst>
          </p:cNvPr>
          <p:cNvSpPr txBox="1"/>
          <p:nvPr/>
        </p:nvSpPr>
        <p:spPr>
          <a:xfrm>
            <a:off x="10188563" y="1210027"/>
            <a:ext cx="928151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Node_7/8</a:t>
            </a:r>
          </a:p>
        </p:txBody>
      </p:sp>
    </p:spTree>
    <p:extLst>
      <p:ext uri="{BB962C8B-B14F-4D97-AF65-F5344CB8AC3E}">
        <p14:creationId xmlns:p14="http://schemas.microsoft.com/office/powerpoint/2010/main" val="30225826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37.png">
            <a:extLst>
              <a:ext uri="{FF2B5EF4-FFF2-40B4-BE49-F238E27FC236}">
                <a16:creationId xmlns:a16="http://schemas.microsoft.com/office/drawing/2014/main" id="{1DC04F6A-3F5E-4944-9412-BE5892C3130D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333" y="548641"/>
            <a:ext cx="1005843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50.png">
            <a:extLst>
              <a:ext uri="{FF2B5EF4-FFF2-40B4-BE49-F238E27FC236}">
                <a16:creationId xmlns:a16="http://schemas.microsoft.com/office/drawing/2014/main" id="{5B02FEF7-F3C3-5B40-8F2B-77CEB96B897E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1959" y="548641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50.png">
            <a:extLst>
              <a:ext uri="{FF2B5EF4-FFF2-40B4-BE49-F238E27FC236}">
                <a16:creationId xmlns:a16="http://schemas.microsoft.com/office/drawing/2014/main" id="{97FCEAA2-95D4-0241-9FDB-F2B66D3A97B3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526" y="548641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37.png">
            <a:extLst>
              <a:ext uri="{FF2B5EF4-FFF2-40B4-BE49-F238E27FC236}">
                <a16:creationId xmlns:a16="http://schemas.microsoft.com/office/drawing/2014/main" id="{53185396-2C55-0040-8D11-E2CA49DD7241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869" y="548641"/>
            <a:ext cx="1005843" cy="302207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D7517F5F-922A-974F-9987-316355816CAA}"/>
              </a:ext>
            </a:extLst>
          </p:cNvPr>
          <p:cNvSpPr/>
          <p:nvPr/>
        </p:nvSpPr>
        <p:spPr bwMode="gray">
          <a:xfrm>
            <a:off x="166705" y="90294"/>
            <a:ext cx="6145264" cy="23621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47" tIns="182736" rIns="118747" bIns="182688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Production Cluster</a:t>
            </a:r>
          </a:p>
        </p:txBody>
      </p:sp>
      <p:pic>
        <p:nvPicPr>
          <p:cNvPr id="159" name="volume clone 1" descr="C:\Users\PrestoGeorge\Desktop\Original-Cylindar.gif">
            <a:extLst>
              <a:ext uri="{FF2B5EF4-FFF2-40B4-BE49-F238E27FC236}">
                <a16:creationId xmlns:a16="http://schemas.microsoft.com/office/drawing/2014/main" id="{025BFDE0-1EB2-7143-AAE9-938E9C9B198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30213" y="2834234"/>
            <a:ext cx="1371600" cy="242518"/>
          </a:xfrm>
          <a:prstGeom prst="rect">
            <a:avLst/>
          </a:prstGeom>
          <a:noFill/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901F6D7B-E581-A942-B8D1-E7661EE9AC35}"/>
              </a:ext>
            </a:extLst>
          </p:cNvPr>
          <p:cNvSpPr txBox="1"/>
          <p:nvPr/>
        </p:nvSpPr>
        <p:spPr>
          <a:xfrm>
            <a:off x="3728556" y="1737461"/>
            <a:ext cx="1766519" cy="208879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Report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5DA080A-1682-394A-96AB-E37121FF06A2}"/>
              </a:ext>
            </a:extLst>
          </p:cNvPr>
          <p:cNvSpPr txBox="1"/>
          <p:nvPr/>
        </p:nvSpPr>
        <p:spPr>
          <a:xfrm>
            <a:off x="3726166" y="2878259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>
                <a:solidFill>
                  <a:schemeClr val="bg1"/>
                </a:solidFill>
              </a:rPr>
              <a:t>WebBLOB</a:t>
            </a:r>
            <a:endParaRPr lang="en-US" sz="1000" b="1">
              <a:solidFill>
                <a:schemeClr val="bg1"/>
              </a:solidFill>
            </a:endParaRPr>
          </a:p>
        </p:txBody>
      </p:sp>
      <p:pic>
        <p:nvPicPr>
          <p:cNvPr id="163" name="volume clone 1" descr="C:\Users\PrestoGeorge\Desktop\Original-Cylindar.gif">
            <a:extLst>
              <a:ext uri="{FF2B5EF4-FFF2-40B4-BE49-F238E27FC236}">
                <a16:creationId xmlns:a16="http://schemas.microsoft.com/office/drawing/2014/main" id="{AF5B646B-1396-244E-9A77-0A48918B12F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30213" y="2286000"/>
            <a:ext cx="1371600" cy="242518"/>
          </a:xfrm>
          <a:prstGeom prst="rect">
            <a:avLst/>
          </a:prstGeom>
          <a:noFill/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9125932A-1909-714E-A50F-E3A3CA503591}"/>
              </a:ext>
            </a:extLst>
          </p:cNvPr>
          <p:cNvSpPr txBox="1"/>
          <p:nvPr/>
        </p:nvSpPr>
        <p:spPr>
          <a:xfrm>
            <a:off x="3737330" y="2286000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Hyperspace</a:t>
            </a:r>
          </a:p>
        </p:txBody>
      </p:sp>
      <p:pic>
        <p:nvPicPr>
          <p:cNvPr id="184" name="volume clone 1" descr="C:\Users\PrestoGeorge\Desktop\Original-Cylindar.gif">
            <a:extLst>
              <a:ext uri="{FF2B5EF4-FFF2-40B4-BE49-F238E27FC236}">
                <a16:creationId xmlns:a16="http://schemas.microsoft.com/office/drawing/2014/main" id="{5571AF67-D24C-8242-BCE3-7B74E8FB2A8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31140" y="2565634"/>
            <a:ext cx="1371600" cy="242518"/>
          </a:xfrm>
          <a:prstGeom prst="rect">
            <a:avLst/>
          </a:prstGeom>
          <a:noFill/>
        </p:spPr>
      </p:pic>
      <p:sp>
        <p:nvSpPr>
          <p:cNvPr id="185" name="Rectangle 184">
            <a:extLst>
              <a:ext uri="{FF2B5EF4-FFF2-40B4-BE49-F238E27FC236}">
                <a16:creationId xmlns:a16="http://schemas.microsoft.com/office/drawing/2014/main" id="{DDFAE626-544C-3E42-BE07-DB39F58B2538}"/>
              </a:ext>
            </a:extLst>
          </p:cNvPr>
          <p:cNvSpPr/>
          <p:nvPr/>
        </p:nvSpPr>
        <p:spPr bwMode="gray">
          <a:xfrm>
            <a:off x="6701869" y="81570"/>
            <a:ext cx="5349766" cy="231346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48" tIns="182736" rIns="118748" bIns="182688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DR Cluster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498F230-9AA3-CC43-8159-0ADACF459B51}"/>
              </a:ext>
            </a:extLst>
          </p:cNvPr>
          <p:cNvGrpSpPr/>
          <p:nvPr/>
        </p:nvGrpSpPr>
        <p:grpSpPr>
          <a:xfrm>
            <a:off x="788350" y="4153059"/>
            <a:ext cx="970754" cy="853330"/>
            <a:chOff x="429214" y="3976626"/>
            <a:chExt cx="971513" cy="853997"/>
          </a:xfrm>
        </p:grpSpPr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B7DC50A5-F994-2248-AB51-3D659EAA3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5825" y="3976626"/>
              <a:ext cx="457200" cy="571500"/>
            </a:xfrm>
            <a:prstGeom prst="rect">
              <a:avLst/>
            </a:prstGeom>
          </p:spPr>
        </p:pic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38B3620-BD21-7F4E-96CA-F64292BC8960}"/>
                </a:ext>
              </a:extLst>
            </p:cNvPr>
            <p:cNvSpPr txBox="1"/>
            <p:nvPr/>
          </p:nvSpPr>
          <p:spPr>
            <a:xfrm>
              <a:off x="429214" y="4529681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Epic Prod</a:t>
              </a: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2F077D2-54E2-C347-85C9-67ED296F4DFC}"/>
              </a:ext>
            </a:extLst>
          </p:cNvPr>
          <p:cNvGrpSpPr/>
          <p:nvPr/>
        </p:nvGrpSpPr>
        <p:grpSpPr>
          <a:xfrm>
            <a:off x="1733046" y="4135684"/>
            <a:ext cx="970754" cy="867312"/>
            <a:chOff x="456851" y="3981079"/>
            <a:chExt cx="971513" cy="867990"/>
          </a:xfrm>
        </p:grpSpPr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B6EF39D1-D800-2F46-BB4A-F8C8AA50B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201" y="3981079"/>
              <a:ext cx="457200" cy="571500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C8E494EB-3130-9F41-8CAE-AB530B5F7B41}"/>
                </a:ext>
              </a:extLst>
            </p:cNvPr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Report Prod</a:t>
              </a: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E36AFF4E-E019-7F47-9A52-78C2A9933986}"/>
              </a:ext>
            </a:extLst>
          </p:cNvPr>
          <p:cNvGrpSpPr/>
          <p:nvPr/>
        </p:nvGrpSpPr>
        <p:grpSpPr>
          <a:xfrm>
            <a:off x="809044" y="5411290"/>
            <a:ext cx="970754" cy="871761"/>
            <a:chOff x="456851" y="3976627"/>
            <a:chExt cx="971513" cy="872442"/>
          </a:xfrm>
        </p:grpSpPr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8A01A1F5-BECC-F94F-B96A-0F5082FEF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CF2A87E-9897-2843-9B2D-68C587CCF126}"/>
                </a:ext>
              </a:extLst>
            </p:cNvPr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None Prod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19DD5EFF-D2DA-8D49-8078-91CB17F5B7F6}"/>
              </a:ext>
            </a:extLst>
          </p:cNvPr>
          <p:cNvGrpSpPr/>
          <p:nvPr/>
        </p:nvGrpSpPr>
        <p:grpSpPr>
          <a:xfrm>
            <a:off x="3899633" y="4131236"/>
            <a:ext cx="970754" cy="871761"/>
            <a:chOff x="456851" y="3976627"/>
            <a:chExt cx="971513" cy="872442"/>
          </a:xfrm>
        </p:grpSpPr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97F2565B-1C98-0F43-BF69-E72510F38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8EC2F3B8-7FA4-2C4B-8D94-9A36455CB547}"/>
                </a:ext>
              </a:extLst>
            </p:cNvPr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Backup Media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DE265BC1-F0C9-784D-9503-B9983395FB17}"/>
              </a:ext>
            </a:extLst>
          </p:cNvPr>
          <p:cNvGrpSpPr/>
          <p:nvPr/>
        </p:nvGrpSpPr>
        <p:grpSpPr>
          <a:xfrm>
            <a:off x="2422176" y="5671328"/>
            <a:ext cx="970754" cy="906083"/>
            <a:chOff x="-819769" y="3892582"/>
            <a:chExt cx="971513" cy="906792"/>
          </a:xfrm>
        </p:grpSpPr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485D0972-CEAC-734F-867F-80A885C52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86389" y="3892582"/>
              <a:ext cx="457200" cy="571500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995B41AA-2F54-7241-9F74-2E8D6C45F085}"/>
                </a:ext>
              </a:extLst>
            </p:cNvPr>
            <p:cNvSpPr txBox="1"/>
            <p:nvPr/>
          </p:nvSpPr>
          <p:spPr>
            <a:xfrm>
              <a:off x="-819769" y="4498432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Workflow Automation</a:t>
              </a: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D2F355FD-2C07-EC42-A8FB-E1BC8E180AF5}"/>
              </a:ext>
            </a:extLst>
          </p:cNvPr>
          <p:cNvGrpSpPr/>
          <p:nvPr/>
        </p:nvGrpSpPr>
        <p:grpSpPr>
          <a:xfrm>
            <a:off x="1062021" y="1772293"/>
            <a:ext cx="1392871" cy="3924523"/>
            <a:chOff x="876917" y="1590641"/>
            <a:chExt cx="1393598" cy="3926570"/>
          </a:xfrm>
        </p:grpSpPr>
        <p:pic>
          <p:nvPicPr>
            <p:cNvPr id="214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5CFED4DF-5131-504B-AD69-32E09AAB2EDF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21" y="2967167"/>
              <a:ext cx="1372316" cy="252877"/>
            </a:xfrm>
            <a:prstGeom prst="rect">
              <a:avLst/>
            </a:prstGeom>
            <a:noFill/>
          </p:spPr>
        </p:pic>
        <p:cxnSp>
          <p:nvCxnSpPr>
            <p:cNvPr id="216" name="Curved Connector 215">
              <a:extLst>
                <a:ext uri="{FF2B5EF4-FFF2-40B4-BE49-F238E27FC236}">
                  <a16:creationId xmlns:a16="http://schemas.microsoft.com/office/drawing/2014/main" id="{BAF79C7D-C0FC-874D-BC90-55168E04136C}"/>
                </a:ext>
              </a:extLst>
            </p:cNvPr>
            <p:cNvCxnSpPr>
              <a:cxnSpLocks/>
              <a:stCxn id="335" idx="1"/>
              <a:endCxn id="218" idx="1"/>
            </p:cNvCxnSpPr>
            <p:nvPr/>
          </p:nvCxnSpPr>
          <p:spPr>
            <a:xfrm rot="10800000" flipH="1" flipV="1">
              <a:off x="890603" y="1590641"/>
              <a:ext cx="5446" cy="1519025"/>
            </a:xfrm>
            <a:prstGeom prst="curvedConnector3">
              <a:avLst>
                <a:gd name="adj1" fmla="val -7523866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9C660A5-0A88-DB49-A90F-3928D5AE7425}"/>
                </a:ext>
              </a:extLst>
            </p:cNvPr>
            <p:cNvSpPr txBox="1"/>
            <p:nvPr/>
          </p:nvSpPr>
          <p:spPr>
            <a:xfrm>
              <a:off x="896050" y="3009026"/>
              <a:ext cx="1374465" cy="201280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REL Clone</a:t>
              </a:r>
            </a:p>
          </p:txBody>
        </p:sp>
        <p:cxnSp>
          <p:nvCxnSpPr>
            <p:cNvPr id="220" name="Curved Connector 219">
              <a:extLst>
                <a:ext uri="{FF2B5EF4-FFF2-40B4-BE49-F238E27FC236}">
                  <a16:creationId xmlns:a16="http://schemas.microsoft.com/office/drawing/2014/main" id="{31B67FE9-CA87-F04C-8776-B453E6E194BD}"/>
                </a:ext>
              </a:extLst>
            </p:cNvPr>
            <p:cNvCxnSpPr>
              <a:cxnSpLocks/>
              <a:stCxn id="214" idx="1"/>
              <a:endCxn id="203" idx="1"/>
            </p:cNvCxnSpPr>
            <p:nvPr/>
          </p:nvCxnSpPr>
          <p:spPr>
            <a:xfrm rot="10800000" flipV="1">
              <a:off x="876917" y="3093605"/>
              <a:ext cx="3305" cy="2423606"/>
            </a:xfrm>
            <a:prstGeom prst="curvedConnector3">
              <a:avLst>
                <a:gd name="adj1" fmla="val 14275053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528D442-E71A-A74B-B849-1704B51E452C}"/>
              </a:ext>
            </a:extLst>
          </p:cNvPr>
          <p:cNvGrpSpPr/>
          <p:nvPr/>
        </p:nvGrpSpPr>
        <p:grpSpPr>
          <a:xfrm>
            <a:off x="1062020" y="1772294"/>
            <a:ext cx="1395093" cy="3924523"/>
            <a:chOff x="771533" y="1682604"/>
            <a:chExt cx="1395821" cy="3787477"/>
          </a:xfrm>
        </p:grpSpPr>
        <p:pic>
          <p:nvPicPr>
            <p:cNvPr id="223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33A0311A-33F4-7444-BA69-233E5A90F158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329" y="3275348"/>
              <a:ext cx="1372315" cy="252877"/>
            </a:xfrm>
            <a:prstGeom prst="rect">
              <a:avLst/>
            </a:prstGeom>
            <a:noFill/>
          </p:spPr>
        </p:pic>
        <p:cxnSp>
          <p:nvCxnSpPr>
            <p:cNvPr id="224" name="Curved Connector 223">
              <a:extLst>
                <a:ext uri="{FF2B5EF4-FFF2-40B4-BE49-F238E27FC236}">
                  <a16:creationId xmlns:a16="http://schemas.microsoft.com/office/drawing/2014/main" id="{1D762AE9-3F40-7341-BA4B-6EEF5A15AD19}"/>
                </a:ext>
              </a:extLst>
            </p:cNvPr>
            <p:cNvCxnSpPr>
              <a:cxnSpLocks/>
              <a:stCxn id="335" idx="1"/>
              <a:endCxn id="223" idx="1"/>
            </p:cNvCxnSpPr>
            <p:nvPr/>
          </p:nvCxnSpPr>
          <p:spPr>
            <a:xfrm rot="10800000" flipV="1">
              <a:off x="775330" y="1682604"/>
              <a:ext cx="9892" cy="1719183"/>
            </a:xfrm>
            <a:prstGeom prst="curvedConnector3">
              <a:avLst>
                <a:gd name="adj1" fmla="val 622034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45EFEC8-97AE-024B-870F-992E547C0ECB}"/>
                </a:ext>
              </a:extLst>
            </p:cNvPr>
            <p:cNvSpPr txBox="1"/>
            <p:nvPr/>
          </p:nvSpPr>
          <p:spPr>
            <a:xfrm>
              <a:off x="795039" y="3307799"/>
              <a:ext cx="1372315" cy="201280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VAL Clone</a:t>
              </a:r>
            </a:p>
          </p:txBody>
        </p:sp>
        <p:cxnSp>
          <p:nvCxnSpPr>
            <p:cNvPr id="227" name="Curved Connector 226">
              <a:extLst>
                <a:ext uri="{FF2B5EF4-FFF2-40B4-BE49-F238E27FC236}">
                  <a16:creationId xmlns:a16="http://schemas.microsoft.com/office/drawing/2014/main" id="{310E4B2B-9A8B-5A4E-86DB-AAB2B977BA8D}"/>
                </a:ext>
              </a:extLst>
            </p:cNvPr>
            <p:cNvCxnSpPr>
              <a:cxnSpLocks/>
              <a:stCxn id="225" idx="1"/>
              <a:endCxn id="203" idx="1"/>
            </p:cNvCxnSpPr>
            <p:nvPr/>
          </p:nvCxnSpPr>
          <p:spPr>
            <a:xfrm rot="10800000" flipV="1">
              <a:off x="771533" y="3408439"/>
              <a:ext cx="23506" cy="2061642"/>
            </a:xfrm>
            <a:prstGeom prst="curvedConnector3">
              <a:avLst>
                <a:gd name="adj1" fmla="val 1364399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4BB3625E-09E2-D74C-9A12-C4F5947D3A98}"/>
              </a:ext>
            </a:extLst>
          </p:cNvPr>
          <p:cNvGrpSpPr/>
          <p:nvPr/>
        </p:nvGrpSpPr>
        <p:grpSpPr>
          <a:xfrm>
            <a:off x="3940232" y="5410839"/>
            <a:ext cx="970754" cy="852139"/>
            <a:chOff x="401189" y="4014259"/>
            <a:chExt cx="971513" cy="852804"/>
          </a:xfrm>
        </p:grpSpPr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5524C272-C521-8C46-908E-B90F9A00B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6299" y="4014259"/>
              <a:ext cx="457200" cy="571500"/>
            </a:xfrm>
            <a:prstGeom prst="rect">
              <a:avLst/>
            </a:prstGeom>
          </p:spPr>
        </p:pic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61D8EC0-CD09-CE40-8A3B-0E5206A485A0}"/>
                </a:ext>
              </a:extLst>
            </p:cNvPr>
            <p:cNvSpPr txBox="1"/>
            <p:nvPr/>
          </p:nvSpPr>
          <p:spPr>
            <a:xfrm>
              <a:off x="401189" y="4566121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VCenter</a:t>
              </a:r>
            </a:p>
          </p:txBody>
        </p:sp>
      </p:grp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8322083C-51A4-A445-82B1-4228AF798D45}"/>
              </a:ext>
            </a:extLst>
          </p:cNvPr>
          <p:cNvCxnSpPr>
            <a:cxnSpLocks/>
            <a:stCxn id="209" idx="3"/>
            <a:endCxn id="230" idx="1"/>
          </p:cNvCxnSpPr>
          <p:nvPr/>
        </p:nvCxnSpPr>
        <p:spPr>
          <a:xfrm flipV="1">
            <a:off x="3112217" y="5696366"/>
            <a:ext cx="1072934" cy="2604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38" name="Picture 237">
            <a:extLst>
              <a:ext uri="{FF2B5EF4-FFF2-40B4-BE49-F238E27FC236}">
                <a16:creationId xmlns:a16="http://schemas.microsoft.com/office/drawing/2014/main" id="{4C29223D-CE13-A94B-B5D7-206DD05C21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2923" y="3245546"/>
            <a:ext cx="1002517" cy="368012"/>
          </a:xfrm>
          <a:prstGeom prst="rect">
            <a:avLst/>
          </a:prstGeom>
        </p:spPr>
      </p:pic>
      <p:sp>
        <p:nvSpPr>
          <p:cNvPr id="239" name="TextBox 238">
            <a:extLst>
              <a:ext uri="{FF2B5EF4-FFF2-40B4-BE49-F238E27FC236}">
                <a16:creationId xmlns:a16="http://schemas.microsoft.com/office/drawing/2014/main" id="{87021864-F8D7-D94A-B49E-B171F7DF4F9E}"/>
              </a:ext>
            </a:extLst>
          </p:cNvPr>
          <p:cNvSpPr txBox="1"/>
          <p:nvPr/>
        </p:nvSpPr>
        <p:spPr>
          <a:xfrm>
            <a:off x="7573519" y="3575526"/>
            <a:ext cx="928151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Archive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04637FBB-32C2-E848-BABA-BAFEDBC19038}"/>
              </a:ext>
            </a:extLst>
          </p:cNvPr>
          <p:cNvGrpSpPr/>
          <p:nvPr/>
        </p:nvGrpSpPr>
        <p:grpSpPr>
          <a:xfrm>
            <a:off x="2427526" y="1815459"/>
            <a:ext cx="1995211" cy="595600"/>
            <a:chOff x="964852" y="1774294"/>
            <a:chExt cx="1996252" cy="595907"/>
          </a:xfrm>
        </p:grpSpPr>
        <p:cxnSp>
          <p:nvCxnSpPr>
            <p:cNvPr id="241" name="Curved Connector 240">
              <a:extLst>
                <a:ext uri="{FF2B5EF4-FFF2-40B4-BE49-F238E27FC236}">
                  <a16:creationId xmlns:a16="http://schemas.microsoft.com/office/drawing/2014/main" id="{97CA6EFF-E0F2-CC41-B77B-62513CD33A3E}"/>
                </a:ext>
              </a:extLst>
            </p:cNvPr>
            <p:cNvCxnSpPr>
              <a:cxnSpLocks/>
              <a:stCxn id="290" idx="3"/>
              <a:endCxn id="276" idx="2"/>
            </p:cNvCxnSpPr>
            <p:nvPr/>
          </p:nvCxnSpPr>
          <p:spPr>
            <a:xfrm flipV="1">
              <a:off x="964852" y="1847311"/>
              <a:ext cx="1996252" cy="522890"/>
            </a:xfrm>
            <a:prstGeom prst="curvedConnector2">
              <a:avLst/>
            </a:prstGeom>
            <a:ln>
              <a:solidFill>
                <a:srgbClr val="00B050"/>
              </a:solidFill>
              <a:prstDash val="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BC80F431-7E31-BB44-A946-E8BF6ED0BF48}"/>
                </a:ext>
              </a:extLst>
            </p:cNvPr>
            <p:cNvSpPr txBox="1"/>
            <p:nvPr/>
          </p:nvSpPr>
          <p:spPr>
            <a:xfrm>
              <a:off x="1763478" y="1774294"/>
              <a:ext cx="1137166" cy="286416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</a:rPr>
                <a:t>Daily DB Dump</a:t>
              </a:r>
            </a:p>
          </p:txBody>
        </p:sp>
      </p:grpSp>
      <p:sp>
        <p:nvSpPr>
          <p:cNvPr id="246" name="TextBox 245">
            <a:extLst>
              <a:ext uri="{FF2B5EF4-FFF2-40B4-BE49-F238E27FC236}">
                <a16:creationId xmlns:a16="http://schemas.microsoft.com/office/drawing/2014/main" id="{9FA8E764-A7CF-884F-9F51-4770CB641495}"/>
              </a:ext>
            </a:extLst>
          </p:cNvPr>
          <p:cNvSpPr txBox="1"/>
          <p:nvPr/>
        </p:nvSpPr>
        <p:spPr>
          <a:xfrm>
            <a:off x="887689" y="6173361"/>
            <a:ext cx="835249" cy="265511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/>
            <a:r>
              <a:rPr lang="en-US" sz="1000" b="1" err="1">
                <a:solidFill>
                  <a:schemeClr val="accent1"/>
                </a:solidFill>
              </a:rPr>
              <a:t>EnvCopy</a:t>
            </a:r>
            <a:endParaRPr lang="en-US" sz="1000" b="1">
              <a:solidFill>
                <a:schemeClr val="accent1"/>
              </a:solidFill>
            </a:endParaRP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BFD8F93B-E27E-8648-B767-208C5D196D97}"/>
              </a:ext>
            </a:extLst>
          </p:cNvPr>
          <p:cNvGrpSpPr/>
          <p:nvPr/>
        </p:nvGrpSpPr>
        <p:grpSpPr>
          <a:xfrm>
            <a:off x="2427524" y="2716902"/>
            <a:ext cx="1725084" cy="1766700"/>
            <a:chOff x="2217249" y="2566766"/>
            <a:chExt cx="1725990" cy="1767626"/>
          </a:xfrm>
        </p:grpSpPr>
        <p:cxnSp>
          <p:nvCxnSpPr>
            <p:cNvPr id="248" name="Curved Connector 247">
              <a:extLst>
                <a:ext uri="{FF2B5EF4-FFF2-40B4-BE49-F238E27FC236}">
                  <a16:creationId xmlns:a16="http://schemas.microsoft.com/office/drawing/2014/main" id="{743A50E5-2A97-734F-8D92-F88F7D9ACF5E}"/>
                </a:ext>
              </a:extLst>
            </p:cNvPr>
            <p:cNvCxnSpPr>
              <a:cxnSpLocks/>
              <a:stCxn id="282" idx="3"/>
              <a:endCxn id="206" idx="1"/>
            </p:cNvCxnSpPr>
            <p:nvPr/>
          </p:nvCxnSpPr>
          <p:spPr>
            <a:xfrm>
              <a:off x="2217249" y="2566766"/>
              <a:ext cx="1725990" cy="1700751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B359533-EFC1-9340-83D6-EFAD7682D668}"/>
                </a:ext>
              </a:extLst>
            </p:cNvPr>
            <p:cNvSpPr txBox="1"/>
            <p:nvPr/>
          </p:nvSpPr>
          <p:spPr>
            <a:xfrm>
              <a:off x="3137012" y="4119828"/>
              <a:ext cx="619314" cy="214564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Mount</a:t>
              </a: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A117DAED-23BB-B84D-AFA2-FA696C5AE8BB}"/>
              </a:ext>
            </a:extLst>
          </p:cNvPr>
          <p:cNvGrpSpPr/>
          <p:nvPr/>
        </p:nvGrpSpPr>
        <p:grpSpPr>
          <a:xfrm>
            <a:off x="228870" y="1772293"/>
            <a:ext cx="2229334" cy="3924522"/>
            <a:chOff x="-62052" y="1601655"/>
            <a:chExt cx="2230499" cy="3926567"/>
          </a:xfrm>
        </p:grpSpPr>
        <p:cxnSp>
          <p:nvCxnSpPr>
            <p:cNvPr id="257" name="Curved Connector 256">
              <a:extLst>
                <a:ext uri="{FF2B5EF4-FFF2-40B4-BE49-F238E27FC236}">
                  <a16:creationId xmlns:a16="http://schemas.microsoft.com/office/drawing/2014/main" id="{818DAF71-5B84-1943-AD57-D78473ACCF4F}"/>
                </a:ext>
              </a:extLst>
            </p:cNvPr>
            <p:cNvCxnSpPr>
              <a:cxnSpLocks/>
              <a:stCxn id="261" idx="1"/>
              <a:endCxn id="203" idx="1"/>
            </p:cNvCxnSpPr>
            <p:nvPr/>
          </p:nvCxnSpPr>
          <p:spPr>
            <a:xfrm rot="10800000" flipH="1" flipV="1">
              <a:off x="766044" y="2818536"/>
              <a:ext cx="5489" cy="2709686"/>
            </a:xfrm>
            <a:prstGeom prst="curvedConnector3">
              <a:avLst>
                <a:gd name="adj1" fmla="val -12188954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3515E283-1764-1341-A7F3-95DE063B6988}"/>
                </a:ext>
              </a:extLst>
            </p:cNvPr>
            <p:cNvGrpSpPr/>
            <p:nvPr/>
          </p:nvGrpSpPr>
          <p:grpSpPr>
            <a:xfrm>
              <a:off x="-62052" y="1601655"/>
              <a:ext cx="2230499" cy="3018680"/>
              <a:chOff x="-62052" y="1601655"/>
              <a:chExt cx="2230499" cy="3018680"/>
            </a:xfrm>
          </p:grpSpPr>
          <p:pic>
            <p:nvPicPr>
              <p:cNvPr id="261" name="volume clone copy 4" descr="C:\Users\PrestoGeorge\Desktop\Original-Cylindar.gif">
                <a:extLst>
                  <a:ext uri="{FF2B5EF4-FFF2-40B4-BE49-F238E27FC236}">
                    <a16:creationId xmlns:a16="http://schemas.microsoft.com/office/drawing/2014/main" id="{62E39039-3E92-3D4F-B8D1-DB95656720D9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5" cstate="email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044" y="2692098"/>
                <a:ext cx="1372316" cy="252877"/>
              </a:xfrm>
              <a:prstGeom prst="rect">
                <a:avLst/>
              </a:prstGeom>
              <a:noFill/>
            </p:spPr>
          </p:pic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95AA6B5D-CBAA-7043-B13F-1A1C881F4337}"/>
                  </a:ext>
                </a:extLst>
              </p:cNvPr>
              <p:cNvSpPr txBox="1"/>
              <p:nvPr/>
            </p:nvSpPr>
            <p:spPr>
              <a:xfrm>
                <a:off x="784700" y="2734712"/>
                <a:ext cx="1383747" cy="201280"/>
              </a:xfrm>
              <a:prstGeom prst="rect">
                <a:avLst/>
              </a:prstGeom>
            </p:spPr>
            <p:txBody>
              <a:bodyPr vert="horz" wrap="square" lIns="91368" tIns="45684" rIns="91368" bIns="45684" rtlCol="0" anchor="ctr">
                <a:noAutofit/>
              </a:bodyPr>
              <a:lstStyle/>
              <a:p>
                <a:pPr algn="ctr">
                  <a:lnSpc>
                    <a:spcPct val="95000"/>
                  </a:lnSpc>
                  <a:spcBef>
                    <a:spcPts val="400"/>
                  </a:spcBef>
                  <a:spcAft>
                    <a:spcPts val="200"/>
                  </a:spcAft>
                </a:pPr>
                <a:r>
                  <a:rPr lang="en-US" sz="1000" b="1">
                    <a:solidFill>
                      <a:schemeClr val="bg1"/>
                    </a:solidFill>
                  </a:rPr>
                  <a:t>SUP Clone</a:t>
                </a:r>
              </a:p>
            </p:txBody>
          </p:sp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8B574478-EEA5-7447-BFE9-5CC1278B5D56}"/>
                  </a:ext>
                </a:extLst>
              </p:cNvPr>
              <p:cNvGrpSpPr/>
              <p:nvPr/>
            </p:nvGrpSpPr>
            <p:grpSpPr>
              <a:xfrm>
                <a:off x="-62052" y="1601655"/>
                <a:ext cx="847274" cy="3018680"/>
                <a:chOff x="-62052" y="1601655"/>
                <a:chExt cx="847274" cy="3018680"/>
              </a:xfrm>
            </p:grpSpPr>
            <p:cxnSp>
              <p:nvCxnSpPr>
                <p:cNvPr id="266" name="Curved Connector 265">
                  <a:extLst>
                    <a:ext uri="{FF2B5EF4-FFF2-40B4-BE49-F238E27FC236}">
                      <a16:creationId xmlns:a16="http://schemas.microsoft.com/office/drawing/2014/main" id="{B3328B54-B167-BB4F-A203-73EA6D9E4FD1}"/>
                    </a:ext>
                  </a:extLst>
                </p:cNvPr>
                <p:cNvCxnSpPr>
                  <a:stCxn id="335" idx="1"/>
                  <a:endCxn id="261" idx="1"/>
                </p:cNvCxnSpPr>
                <p:nvPr/>
              </p:nvCxnSpPr>
              <p:spPr>
                <a:xfrm rot="10800000" flipV="1">
                  <a:off x="766045" y="1601655"/>
                  <a:ext cx="19177" cy="1216882"/>
                </a:xfrm>
                <a:prstGeom prst="curvedConnector3">
                  <a:avLst>
                    <a:gd name="adj1" fmla="val 1292675"/>
                  </a:avLst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638659DE-B73E-8847-A9BC-63A4D6128BA7}"/>
                    </a:ext>
                  </a:extLst>
                </p:cNvPr>
                <p:cNvSpPr txBox="1"/>
                <p:nvPr/>
              </p:nvSpPr>
              <p:spPr>
                <a:xfrm>
                  <a:off x="44680" y="2088036"/>
                  <a:ext cx="708549" cy="214564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38100"/>
                </a:effectLst>
              </p:spPr>
              <p:txBody>
                <a:bodyPr vert="horz" wrap="square" lIns="91368" tIns="45684" rIns="91368" bIns="45684" rtlCol="0" anchor="ctr">
                  <a:noAutofit/>
                </a:bodyPr>
                <a:lstStyle/>
                <a:p>
                  <a:pPr algn="ctr">
                    <a:lnSpc>
                      <a:spcPct val="95000"/>
                    </a:lnSpc>
                    <a:spcBef>
                      <a:spcPts val="400"/>
                    </a:spcBef>
                    <a:spcAft>
                      <a:spcPts val="200"/>
                    </a:spcAft>
                  </a:pPr>
                  <a:r>
                    <a:rPr lang="en-US" sz="1000" b="1">
                      <a:solidFill>
                        <a:schemeClr val="accent1"/>
                      </a:solidFill>
                    </a:rPr>
                    <a:t>Clone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513938FF-F249-4D47-B4F4-529A1AA1973A}"/>
                    </a:ext>
                  </a:extLst>
                </p:cNvPr>
                <p:cNvSpPr txBox="1"/>
                <p:nvPr/>
              </p:nvSpPr>
              <p:spPr>
                <a:xfrm>
                  <a:off x="-62052" y="4405771"/>
                  <a:ext cx="780206" cy="214564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38100"/>
                </a:effectLst>
              </p:spPr>
              <p:txBody>
                <a:bodyPr vert="horz" wrap="square" lIns="91368" tIns="45684" rIns="91368" bIns="45684" rtlCol="0" anchor="ctr">
                  <a:noAutofit/>
                </a:bodyPr>
                <a:lstStyle/>
                <a:p>
                  <a:pPr algn="ctr">
                    <a:lnSpc>
                      <a:spcPct val="95000"/>
                    </a:lnSpc>
                    <a:spcBef>
                      <a:spcPts val="400"/>
                    </a:spcBef>
                    <a:spcAft>
                      <a:spcPts val="200"/>
                    </a:spcAft>
                  </a:pPr>
                  <a:r>
                    <a:rPr lang="en-US" sz="1000" b="1">
                      <a:solidFill>
                        <a:schemeClr val="accent1"/>
                      </a:solidFill>
                    </a:rPr>
                    <a:t>Mount</a:t>
                  </a:r>
                </a:p>
              </p:txBody>
            </p:sp>
          </p:grpSp>
        </p:grp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02ABAD1-4588-C84F-BCAB-52C5D26BB926}"/>
              </a:ext>
            </a:extLst>
          </p:cNvPr>
          <p:cNvGrpSpPr/>
          <p:nvPr/>
        </p:nvGrpSpPr>
        <p:grpSpPr>
          <a:xfrm>
            <a:off x="1781429" y="1889936"/>
            <a:ext cx="6203741" cy="350156"/>
            <a:chOff x="1779181" y="1739369"/>
            <a:chExt cx="6206981" cy="350338"/>
          </a:xfrm>
        </p:grpSpPr>
        <p:cxnSp>
          <p:nvCxnSpPr>
            <p:cNvPr id="271" name="Elbow Connector 270">
              <a:extLst>
                <a:ext uri="{FF2B5EF4-FFF2-40B4-BE49-F238E27FC236}">
                  <a16:creationId xmlns:a16="http://schemas.microsoft.com/office/drawing/2014/main" id="{B98C3283-8497-174B-97D5-C5CB71CA41AC}"/>
                </a:ext>
              </a:extLst>
            </p:cNvPr>
            <p:cNvCxnSpPr>
              <a:cxnSpLocks/>
              <a:stCxn id="336" idx="2"/>
              <a:endCxn id="332" idx="2"/>
            </p:cNvCxnSpPr>
            <p:nvPr/>
          </p:nvCxnSpPr>
          <p:spPr>
            <a:xfrm rot="16200000" flipH="1">
              <a:off x="4878305" y="-1359755"/>
              <a:ext cx="8734" cy="6206981"/>
            </a:xfrm>
            <a:prstGeom prst="bentConnector3">
              <a:avLst>
                <a:gd name="adj1" fmla="val 2718857"/>
              </a:avLst>
            </a:prstGeom>
            <a:ln>
              <a:solidFill>
                <a:srgbClr val="00C6A5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C3C0718E-27E1-3B45-BE5A-9F5ACC154B90}"/>
                </a:ext>
              </a:extLst>
            </p:cNvPr>
            <p:cNvSpPr txBox="1"/>
            <p:nvPr/>
          </p:nvSpPr>
          <p:spPr>
            <a:xfrm>
              <a:off x="6651838" y="1887639"/>
              <a:ext cx="928635" cy="202068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</a:rPr>
                <a:t>Epic Mirror</a:t>
              </a:r>
            </a:p>
          </p:txBody>
        </p:sp>
      </p:grpSp>
      <p:cxnSp>
        <p:nvCxnSpPr>
          <p:cNvPr id="274" name="Curved Connector 273">
            <a:extLst>
              <a:ext uri="{FF2B5EF4-FFF2-40B4-BE49-F238E27FC236}">
                <a16:creationId xmlns:a16="http://schemas.microsoft.com/office/drawing/2014/main" id="{26F25616-1742-A043-AEBA-7564BA7A9FA6}"/>
              </a:ext>
            </a:extLst>
          </p:cNvPr>
          <p:cNvCxnSpPr>
            <a:stCxn id="206" idx="3"/>
            <a:endCxn id="238" idx="1"/>
          </p:cNvCxnSpPr>
          <p:nvPr/>
        </p:nvCxnSpPr>
        <p:spPr>
          <a:xfrm flipV="1">
            <a:off x="4609452" y="3429552"/>
            <a:ext cx="2863471" cy="987210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5" name="TextBox 274">
            <a:extLst>
              <a:ext uri="{FF2B5EF4-FFF2-40B4-BE49-F238E27FC236}">
                <a16:creationId xmlns:a16="http://schemas.microsoft.com/office/drawing/2014/main" id="{1920659C-9907-DA46-A5C2-B59692F0AB3C}"/>
              </a:ext>
            </a:extLst>
          </p:cNvPr>
          <p:cNvSpPr txBox="1"/>
          <p:nvPr/>
        </p:nvSpPr>
        <p:spPr>
          <a:xfrm>
            <a:off x="3735046" y="2598150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</a:t>
            </a:r>
          </a:p>
        </p:txBody>
      </p:sp>
      <p:pic>
        <p:nvPicPr>
          <p:cNvPr id="276" name="volume clone 1" descr="C:\Users\PrestoGeorge\Desktop\Original-Cylindar.gif">
            <a:extLst>
              <a:ext uri="{FF2B5EF4-FFF2-40B4-BE49-F238E27FC236}">
                <a16:creationId xmlns:a16="http://schemas.microsoft.com/office/drawing/2014/main" id="{80C85C8D-4E9A-9A4C-9391-465E0E2088D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36936" y="1645920"/>
            <a:ext cx="1371600" cy="242518"/>
          </a:xfrm>
          <a:prstGeom prst="rect">
            <a:avLst/>
          </a:prstGeom>
          <a:noFill/>
        </p:spPr>
      </p:pic>
      <p:sp>
        <p:nvSpPr>
          <p:cNvPr id="277" name="TextBox 276">
            <a:extLst>
              <a:ext uri="{FF2B5EF4-FFF2-40B4-BE49-F238E27FC236}">
                <a16:creationId xmlns:a16="http://schemas.microsoft.com/office/drawing/2014/main" id="{81B60417-FE35-3D4D-B9B6-74D424F2DC45}"/>
              </a:ext>
            </a:extLst>
          </p:cNvPr>
          <p:cNvSpPr txBox="1"/>
          <p:nvPr/>
        </p:nvSpPr>
        <p:spPr>
          <a:xfrm>
            <a:off x="3750663" y="1681257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Clarity</a:t>
            </a: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8D0726FA-3142-774E-BE85-41EB1765B78A}"/>
              </a:ext>
            </a:extLst>
          </p:cNvPr>
          <p:cNvGrpSpPr/>
          <p:nvPr/>
        </p:nvGrpSpPr>
        <p:grpSpPr>
          <a:xfrm>
            <a:off x="1055929" y="1744892"/>
            <a:ext cx="1876423" cy="1097542"/>
            <a:chOff x="3150612" y="1048094"/>
            <a:chExt cx="627583" cy="1098114"/>
          </a:xfrm>
        </p:grpSpPr>
        <p:pic>
          <p:nvPicPr>
            <p:cNvPr id="282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1BCED743-A1C2-0444-A1E0-F3058025EC4D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0612" y="1895012"/>
              <a:ext cx="458741" cy="251196"/>
            </a:xfrm>
            <a:prstGeom prst="rect">
              <a:avLst/>
            </a:prstGeom>
            <a:noFill/>
          </p:spPr>
        </p:pic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2739F20A-73AA-5E41-AE6C-74CEED2911B9}"/>
                </a:ext>
              </a:extLst>
            </p:cNvPr>
            <p:cNvSpPr txBox="1"/>
            <p:nvPr/>
          </p:nvSpPr>
          <p:spPr>
            <a:xfrm>
              <a:off x="3150788" y="1928625"/>
              <a:ext cx="462105" cy="18336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Backup Clone</a:t>
              </a:r>
            </a:p>
          </p:txBody>
        </p:sp>
        <p:cxnSp>
          <p:nvCxnSpPr>
            <p:cNvPr id="284" name="Curved Connector 283">
              <a:extLst>
                <a:ext uri="{FF2B5EF4-FFF2-40B4-BE49-F238E27FC236}">
                  <a16:creationId xmlns:a16="http://schemas.microsoft.com/office/drawing/2014/main" id="{B3133E2B-B624-DF4C-88BA-532A46B2E4AF}"/>
                </a:ext>
              </a:extLst>
            </p:cNvPr>
            <p:cNvCxnSpPr>
              <a:cxnSpLocks/>
              <a:stCxn id="330" idx="3"/>
              <a:endCxn id="282" idx="3"/>
            </p:cNvCxnSpPr>
            <p:nvPr/>
          </p:nvCxnSpPr>
          <p:spPr>
            <a:xfrm flipH="1">
              <a:off x="3609353" y="1048094"/>
              <a:ext cx="28713" cy="972517"/>
            </a:xfrm>
            <a:prstGeom prst="curvedConnector3">
              <a:avLst>
                <a:gd name="adj1" fmla="val -266281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E146AEAF-D952-C048-8368-261948F2DCC0}"/>
                </a:ext>
              </a:extLst>
            </p:cNvPr>
            <p:cNvSpPr txBox="1"/>
            <p:nvPr/>
          </p:nvSpPr>
          <p:spPr>
            <a:xfrm>
              <a:off x="3590158" y="1769889"/>
              <a:ext cx="188037" cy="179858"/>
            </a:xfrm>
            <a:prstGeom prst="rect">
              <a:avLst/>
            </a:prstGeom>
            <a:solidFill>
              <a:schemeClr val="bg1"/>
            </a:solidFill>
            <a:effectLst>
              <a:softEdge rad="381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Clone</a:t>
              </a: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60397B95-8AC6-E64A-921E-87F1522C7DDC}"/>
              </a:ext>
            </a:extLst>
          </p:cNvPr>
          <p:cNvGrpSpPr/>
          <p:nvPr/>
        </p:nvGrpSpPr>
        <p:grpSpPr>
          <a:xfrm>
            <a:off x="802620" y="4900212"/>
            <a:ext cx="1852755" cy="1056643"/>
            <a:chOff x="801240" y="4730870"/>
            <a:chExt cx="1853238" cy="1056920"/>
          </a:xfrm>
        </p:grpSpPr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40CABB03-BE9E-9C41-9190-574FD89E2EF3}"/>
                </a:ext>
              </a:extLst>
            </p:cNvPr>
            <p:cNvSpPr txBox="1"/>
            <p:nvPr/>
          </p:nvSpPr>
          <p:spPr>
            <a:xfrm>
              <a:off x="801240" y="4730870"/>
              <a:ext cx="971403" cy="21241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Freeze/Thaw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D02E7534-29E0-9640-9518-77CCC7E48064}"/>
                </a:ext>
              </a:extLst>
            </p:cNvPr>
            <p:cNvCxnSpPr>
              <a:cxnSpLocks/>
              <a:stCxn id="209" idx="1"/>
              <a:endCxn id="287" idx="3"/>
            </p:cNvCxnSpPr>
            <p:nvPr/>
          </p:nvCxnSpPr>
          <p:spPr>
            <a:xfrm flipH="1" flipV="1">
              <a:off x="1772643" y="4837076"/>
              <a:ext cx="881835" cy="950714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27A04DB9-31F5-0E49-9C9B-AD0653996830}"/>
                </a:ext>
              </a:extLst>
            </p:cNvPr>
            <p:cNvSpPr txBox="1"/>
            <p:nvPr/>
          </p:nvSpPr>
          <p:spPr>
            <a:xfrm rot="13129911" flipV="1">
              <a:off x="2016027" y="5341743"/>
              <a:ext cx="418088" cy="190336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/>
              <a:r>
                <a:rPr lang="en-US" sz="1000" b="1">
                  <a:solidFill>
                    <a:srgbClr val="FFC000"/>
                  </a:solidFill>
                </a:rPr>
                <a:t>API</a:t>
              </a:r>
            </a:p>
          </p:txBody>
        </p:sp>
      </p:grpSp>
      <p:pic>
        <p:nvPicPr>
          <p:cNvPr id="290" name="volume clone 1" descr="C:\Users\PrestoGeorge\Desktop\Original-Cylindar.gif">
            <a:extLst>
              <a:ext uri="{FF2B5EF4-FFF2-40B4-BE49-F238E27FC236}">
                <a16:creationId xmlns:a16="http://schemas.microsoft.com/office/drawing/2014/main" id="{A82AE110-A84F-5F44-B731-E09321016A9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925" y="2286001"/>
            <a:ext cx="1371600" cy="250117"/>
          </a:xfrm>
          <a:prstGeom prst="rect">
            <a:avLst/>
          </a:prstGeom>
          <a:noFill/>
        </p:spPr>
      </p:pic>
      <p:sp>
        <p:nvSpPr>
          <p:cNvPr id="291" name="TextBox 290">
            <a:extLst>
              <a:ext uri="{FF2B5EF4-FFF2-40B4-BE49-F238E27FC236}">
                <a16:creationId xmlns:a16="http://schemas.microsoft.com/office/drawing/2014/main" id="{637AF96A-93AE-DF44-8F63-08F7B9C0028F}"/>
              </a:ext>
            </a:extLst>
          </p:cNvPr>
          <p:cNvSpPr txBox="1"/>
          <p:nvPr/>
        </p:nvSpPr>
        <p:spPr>
          <a:xfrm>
            <a:off x="1076304" y="2320798"/>
            <a:ext cx="1348539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Report</a:t>
            </a:r>
          </a:p>
        </p:txBody>
      </p:sp>
      <p:cxnSp>
        <p:nvCxnSpPr>
          <p:cNvPr id="293" name="Curved Connector 292">
            <a:extLst>
              <a:ext uri="{FF2B5EF4-FFF2-40B4-BE49-F238E27FC236}">
                <a16:creationId xmlns:a16="http://schemas.microsoft.com/office/drawing/2014/main" id="{BDE591C9-FCD0-7646-8203-09C7E7261FE5}"/>
              </a:ext>
            </a:extLst>
          </p:cNvPr>
          <p:cNvCxnSpPr>
            <a:cxnSpLocks/>
            <a:stCxn id="335" idx="3"/>
            <a:endCxn id="290" idx="3"/>
          </p:cNvCxnSpPr>
          <p:nvPr/>
        </p:nvCxnSpPr>
        <p:spPr>
          <a:xfrm flipH="1">
            <a:off x="2427526" y="1772293"/>
            <a:ext cx="19775" cy="638766"/>
          </a:xfrm>
          <a:prstGeom prst="curvedConnector3">
            <a:avLst>
              <a:gd name="adj1" fmla="val -1156005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E9F6689-9853-DE4D-BF6B-4A18442F1AC1}"/>
              </a:ext>
            </a:extLst>
          </p:cNvPr>
          <p:cNvGrpSpPr/>
          <p:nvPr/>
        </p:nvGrpSpPr>
        <p:grpSpPr>
          <a:xfrm>
            <a:off x="1722938" y="5956864"/>
            <a:ext cx="932437" cy="349260"/>
            <a:chOff x="1309698" y="5929383"/>
            <a:chExt cx="932923" cy="349442"/>
          </a:xfrm>
        </p:grpSpPr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80F99492-D640-9E4E-AE82-DEC725B30377}"/>
                </a:ext>
              </a:extLst>
            </p:cNvPr>
            <p:cNvCxnSpPr>
              <a:cxnSpLocks/>
              <a:stCxn id="246" idx="3"/>
              <a:endCxn id="209" idx="1"/>
            </p:cNvCxnSpPr>
            <p:nvPr/>
          </p:nvCxnSpPr>
          <p:spPr>
            <a:xfrm flipV="1">
              <a:off x="1309698" y="5929383"/>
              <a:ext cx="932923" cy="349442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03F827E1-0B92-0A46-8448-A5564F5B5F8F}"/>
                </a:ext>
              </a:extLst>
            </p:cNvPr>
            <p:cNvSpPr txBox="1"/>
            <p:nvPr/>
          </p:nvSpPr>
          <p:spPr>
            <a:xfrm rot="20348762">
              <a:off x="1576772" y="6006246"/>
              <a:ext cx="398777" cy="185263"/>
            </a:xfrm>
            <a:prstGeom prst="rect">
              <a:avLst/>
            </a:prstGeom>
            <a:solidFill>
              <a:schemeClr val="bg1"/>
            </a:solidFill>
            <a:effectLst>
              <a:softEdge rad="254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/>
              <a:r>
                <a:rPr lang="en-US" sz="1000" b="1">
                  <a:solidFill>
                    <a:schemeClr val="accent1"/>
                  </a:solidFill>
                </a:rPr>
                <a:t>API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6CC67D4E-9935-6147-AF36-74B83C852B63}"/>
              </a:ext>
            </a:extLst>
          </p:cNvPr>
          <p:cNvGrpSpPr/>
          <p:nvPr/>
        </p:nvGrpSpPr>
        <p:grpSpPr>
          <a:xfrm>
            <a:off x="3112219" y="4882173"/>
            <a:ext cx="1060547" cy="1074682"/>
            <a:chOff x="3111441" y="4712819"/>
            <a:chExt cx="1060823" cy="1074962"/>
          </a:xfrm>
        </p:grpSpPr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B3559C1-5417-B640-8840-A7D53F2D61B9}"/>
                </a:ext>
              </a:extLst>
            </p:cNvPr>
            <p:cNvCxnSpPr>
              <a:cxnSpLocks/>
              <a:endCxn id="209" idx="3"/>
            </p:cNvCxnSpPr>
            <p:nvPr/>
          </p:nvCxnSpPr>
          <p:spPr>
            <a:xfrm flipH="1">
              <a:off x="3111441" y="4712819"/>
              <a:ext cx="1060823" cy="1074962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C7776DC3-5C6D-C945-9DD3-F47FE15FBF30}"/>
                </a:ext>
              </a:extLst>
            </p:cNvPr>
            <p:cNvSpPr txBox="1"/>
            <p:nvPr/>
          </p:nvSpPr>
          <p:spPr>
            <a:xfrm rot="19073879">
              <a:off x="3373357" y="5318093"/>
              <a:ext cx="421686" cy="144989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/>
              <a:r>
                <a:rPr lang="en-US" sz="1000" b="1">
                  <a:solidFill>
                    <a:srgbClr val="FFC000"/>
                  </a:solidFill>
                </a:rPr>
                <a:t>API</a:t>
              </a:r>
            </a:p>
          </p:txBody>
        </p:sp>
      </p:grpSp>
      <p:sp>
        <p:nvSpPr>
          <p:cNvPr id="301" name="TextBox 300">
            <a:extLst>
              <a:ext uri="{FF2B5EF4-FFF2-40B4-BE49-F238E27FC236}">
                <a16:creationId xmlns:a16="http://schemas.microsoft.com/office/drawing/2014/main" id="{9A865F99-95C0-2844-941A-BD5CE929DD84}"/>
              </a:ext>
            </a:extLst>
          </p:cNvPr>
          <p:cNvSpPr txBox="1"/>
          <p:nvPr/>
        </p:nvSpPr>
        <p:spPr>
          <a:xfrm>
            <a:off x="6597779" y="3383990"/>
            <a:ext cx="661897" cy="300707"/>
          </a:xfrm>
          <a:prstGeom prst="rect">
            <a:avLst/>
          </a:prstGeom>
          <a:solidFill>
            <a:schemeClr val="bg1"/>
          </a:solidFill>
          <a:effectLst>
            <a:softEdge rad="254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/>
            <a:r>
              <a:rPr lang="en-US" sz="1000" b="1">
                <a:solidFill>
                  <a:srgbClr val="FFC000"/>
                </a:solidFill>
              </a:rPr>
              <a:t>Stream Backup</a:t>
            </a:r>
          </a:p>
        </p:txBody>
      </p:sp>
      <p:pic>
        <p:nvPicPr>
          <p:cNvPr id="302" name="volume clone 1" descr="C:\Users\PrestoGeorge\Desktop\Original-Cylindar.gif">
            <a:extLst>
              <a:ext uri="{FF2B5EF4-FFF2-40B4-BE49-F238E27FC236}">
                <a16:creationId xmlns:a16="http://schemas.microsoft.com/office/drawing/2014/main" id="{AB99E793-E06F-4047-AF3E-8A2C29B2862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948026" y="2422678"/>
            <a:ext cx="1371600" cy="242518"/>
          </a:xfrm>
          <a:prstGeom prst="rect">
            <a:avLst/>
          </a:prstGeom>
          <a:noFill/>
        </p:spPr>
      </p:pic>
      <p:sp>
        <p:nvSpPr>
          <p:cNvPr id="303" name="TextBox 302">
            <a:extLst>
              <a:ext uri="{FF2B5EF4-FFF2-40B4-BE49-F238E27FC236}">
                <a16:creationId xmlns:a16="http://schemas.microsoft.com/office/drawing/2014/main" id="{844F3541-6C26-7248-85BC-E0653AA54537}"/>
              </a:ext>
            </a:extLst>
          </p:cNvPr>
          <p:cNvSpPr txBox="1"/>
          <p:nvPr/>
        </p:nvSpPr>
        <p:spPr>
          <a:xfrm>
            <a:off x="9950709" y="2472874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</a:t>
            </a:r>
            <a:r>
              <a:rPr lang="en-US" sz="1000" b="1" err="1">
                <a:solidFill>
                  <a:schemeClr val="bg1"/>
                </a:solidFill>
              </a:rPr>
              <a:t>WebBLOB</a:t>
            </a:r>
            <a:endParaRPr lang="en-US" sz="1000" b="1">
              <a:solidFill>
                <a:schemeClr val="bg1"/>
              </a:solidFill>
            </a:endParaRPr>
          </a:p>
        </p:txBody>
      </p:sp>
      <p:pic>
        <p:nvPicPr>
          <p:cNvPr id="304" name="volume clone 1" descr="C:\Users\PrestoGeorge\Desktop\Original-Cylindar.gif">
            <a:extLst>
              <a:ext uri="{FF2B5EF4-FFF2-40B4-BE49-F238E27FC236}">
                <a16:creationId xmlns:a16="http://schemas.microsoft.com/office/drawing/2014/main" id="{F6D25411-AFFB-034D-94C1-7601208AFAB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947385" y="1887556"/>
            <a:ext cx="1371600" cy="242518"/>
          </a:xfrm>
          <a:prstGeom prst="rect">
            <a:avLst/>
          </a:prstGeom>
          <a:noFill/>
        </p:spPr>
      </p:pic>
      <p:sp>
        <p:nvSpPr>
          <p:cNvPr id="316" name="TextBox 315">
            <a:extLst>
              <a:ext uri="{FF2B5EF4-FFF2-40B4-BE49-F238E27FC236}">
                <a16:creationId xmlns:a16="http://schemas.microsoft.com/office/drawing/2014/main" id="{8EB3187B-ED04-1349-ADAD-1B5838694643}"/>
              </a:ext>
            </a:extLst>
          </p:cNvPr>
          <p:cNvSpPr txBox="1"/>
          <p:nvPr/>
        </p:nvSpPr>
        <p:spPr>
          <a:xfrm>
            <a:off x="9954072" y="1906859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Hyperspace</a:t>
            </a:r>
          </a:p>
        </p:txBody>
      </p:sp>
      <p:pic>
        <p:nvPicPr>
          <p:cNvPr id="317" name="volume clone 1" descr="C:\Users\PrestoGeorge\Desktop\Original-Cylindar.gif">
            <a:extLst>
              <a:ext uri="{FF2B5EF4-FFF2-40B4-BE49-F238E27FC236}">
                <a16:creationId xmlns:a16="http://schemas.microsoft.com/office/drawing/2014/main" id="{78B11DB7-20FB-D749-AD13-EF10938492C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948026" y="2156741"/>
            <a:ext cx="1371600" cy="242518"/>
          </a:xfrm>
          <a:prstGeom prst="rect">
            <a:avLst/>
          </a:prstGeom>
          <a:noFill/>
        </p:spPr>
      </p:pic>
      <p:sp>
        <p:nvSpPr>
          <p:cNvPr id="318" name="TextBox 317">
            <a:extLst>
              <a:ext uri="{FF2B5EF4-FFF2-40B4-BE49-F238E27FC236}">
                <a16:creationId xmlns:a16="http://schemas.microsoft.com/office/drawing/2014/main" id="{1033103F-91E8-F442-AEBB-1FB344C6D8C3}"/>
              </a:ext>
            </a:extLst>
          </p:cNvPr>
          <p:cNvSpPr txBox="1"/>
          <p:nvPr/>
        </p:nvSpPr>
        <p:spPr>
          <a:xfrm>
            <a:off x="9941084" y="2187659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VMware</a:t>
            </a:r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116C7908-FA19-0D41-A015-DE565EBB9D09}"/>
              </a:ext>
            </a:extLst>
          </p:cNvPr>
          <p:cNvGrpSpPr/>
          <p:nvPr/>
        </p:nvGrpSpPr>
        <p:grpSpPr>
          <a:xfrm>
            <a:off x="1299737" y="1532963"/>
            <a:ext cx="7532337" cy="257882"/>
            <a:chOff x="1105527" y="1362205"/>
            <a:chExt cx="7536260" cy="258017"/>
          </a:xfrm>
        </p:grpSpPr>
        <p:pic>
          <p:nvPicPr>
            <p:cNvPr id="320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3A4F4500-FF8E-C349-B1F1-B7B3F65B0F01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527" y="1362205"/>
              <a:ext cx="1372314" cy="252877"/>
            </a:xfrm>
            <a:prstGeom prst="rect">
              <a:avLst/>
            </a:prstGeom>
            <a:noFill/>
          </p:spPr>
        </p:pic>
        <p:pic>
          <p:nvPicPr>
            <p:cNvPr id="321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4011E594-F111-2D41-B851-8E5E0EAF6A3A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9473" y="1367344"/>
              <a:ext cx="1372314" cy="252878"/>
            </a:xfrm>
            <a:prstGeom prst="rect">
              <a:avLst/>
            </a:prstGeom>
            <a:noFill/>
          </p:spPr>
        </p:pic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2C4BA164-1BCB-904B-9AFD-FED5F2426948}"/>
              </a:ext>
            </a:extLst>
          </p:cNvPr>
          <p:cNvGrpSpPr/>
          <p:nvPr/>
        </p:nvGrpSpPr>
        <p:grpSpPr>
          <a:xfrm>
            <a:off x="1251849" y="1556305"/>
            <a:ext cx="7549275" cy="261700"/>
            <a:chOff x="1029327" y="1385552"/>
            <a:chExt cx="7553207" cy="261836"/>
          </a:xfrm>
        </p:grpSpPr>
        <p:pic>
          <p:nvPicPr>
            <p:cNvPr id="324" name="volume clone copy 3" descr="C:\Users\PrestoGeorge\Desktop\Original-Cylindar.gif">
              <a:extLst>
                <a:ext uri="{FF2B5EF4-FFF2-40B4-BE49-F238E27FC236}">
                  <a16:creationId xmlns:a16="http://schemas.microsoft.com/office/drawing/2014/main" id="{C903D52D-8096-4A4F-B245-B29DB5612A98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327" y="1385552"/>
              <a:ext cx="1372314" cy="252877"/>
            </a:xfrm>
            <a:prstGeom prst="rect">
              <a:avLst/>
            </a:prstGeom>
            <a:noFill/>
          </p:spPr>
        </p:pic>
        <p:pic>
          <p:nvPicPr>
            <p:cNvPr id="325" name="volume clone copy 3" descr="C:\Users\PrestoGeorge\Desktop\Original-Cylindar.gif">
              <a:extLst>
                <a:ext uri="{FF2B5EF4-FFF2-40B4-BE49-F238E27FC236}">
                  <a16:creationId xmlns:a16="http://schemas.microsoft.com/office/drawing/2014/main" id="{D83C4F5C-16D2-C64F-8C7C-A0BE3EB4454B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0220" y="1394511"/>
              <a:ext cx="1372314" cy="252877"/>
            </a:xfrm>
            <a:prstGeom prst="rect">
              <a:avLst/>
            </a:prstGeom>
            <a:noFill/>
          </p:spPr>
        </p:pic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5E434C53-0D1E-914E-86B7-A31F583674EA}"/>
              </a:ext>
            </a:extLst>
          </p:cNvPr>
          <p:cNvGrpSpPr/>
          <p:nvPr/>
        </p:nvGrpSpPr>
        <p:grpSpPr>
          <a:xfrm>
            <a:off x="1199254" y="1583253"/>
            <a:ext cx="7565091" cy="254595"/>
            <a:chOff x="953127" y="1412517"/>
            <a:chExt cx="7569034" cy="254728"/>
          </a:xfrm>
        </p:grpSpPr>
        <p:pic>
          <p:nvPicPr>
            <p:cNvPr id="327" name="volume clone copy 2" descr="C:\Users\PrestoGeorge\Desktop\Original-Cylindar.gif">
              <a:extLst>
                <a:ext uri="{FF2B5EF4-FFF2-40B4-BE49-F238E27FC236}">
                  <a16:creationId xmlns:a16="http://schemas.microsoft.com/office/drawing/2014/main" id="{AD068535-105B-FD41-AF1B-D54AA3A31B68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127" y="1412517"/>
              <a:ext cx="1372315" cy="252878"/>
            </a:xfrm>
            <a:prstGeom prst="rect">
              <a:avLst/>
            </a:prstGeom>
            <a:noFill/>
          </p:spPr>
        </p:pic>
        <p:pic>
          <p:nvPicPr>
            <p:cNvPr id="328" name="volume clone copy 2" descr="C:\Users\PrestoGeorge\Desktop\Original-Cylindar.gif">
              <a:extLst>
                <a:ext uri="{FF2B5EF4-FFF2-40B4-BE49-F238E27FC236}">
                  <a16:creationId xmlns:a16="http://schemas.microsoft.com/office/drawing/2014/main" id="{E10CE7C4-A874-6B45-968E-E6D4D279E97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9846" y="1414367"/>
              <a:ext cx="1372315" cy="252878"/>
            </a:xfrm>
            <a:prstGeom prst="rect">
              <a:avLst/>
            </a:prstGeom>
            <a:noFill/>
          </p:spPr>
        </p:pic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3133369A-0BF9-634C-A182-E7DE69096ADE}"/>
              </a:ext>
            </a:extLst>
          </p:cNvPr>
          <p:cNvGrpSpPr/>
          <p:nvPr/>
        </p:nvGrpSpPr>
        <p:grpSpPr>
          <a:xfrm>
            <a:off x="1141773" y="1613375"/>
            <a:ext cx="7571896" cy="257890"/>
            <a:chOff x="797037" y="1715101"/>
            <a:chExt cx="7575842" cy="258024"/>
          </a:xfrm>
        </p:grpSpPr>
        <p:pic>
          <p:nvPicPr>
            <p:cNvPr id="330" name="volume clone copy 1" descr="C:\Users\PrestoGeorge\Desktop\Original-Cylindar.gif">
              <a:extLst>
                <a:ext uri="{FF2B5EF4-FFF2-40B4-BE49-F238E27FC236}">
                  <a16:creationId xmlns:a16="http://schemas.microsoft.com/office/drawing/2014/main" id="{FFDE8026-EF9A-BC42-82D8-85D4A169DED3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037" y="1720248"/>
              <a:ext cx="1372315" cy="252877"/>
            </a:xfrm>
            <a:prstGeom prst="rect">
              <a:avLst/>
            </a:prstGeom>
            <a:noFill/>
          </p:spPr>
        </p:pic>
        <p:pic>
          <p:nvPicPr>
            <p:cNvPr id="331" name="volume clone copy 1" descr="C:\Users\PrestoGeorge\Desktop\Original-Cylindar.gif">
              <a:extLst>
                <a:ext uri="{FF2B5EF4-FFF2-40B4-BE49-F238E27FC236}">
                  <a16:creationId xmlns:a16="http://schemas.microsoft.com/office/drawing/2014/main" id="{82E8682F-4170-4D4F-BFFF-E954A3109EA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0564" y="1715101"/>
              <a:ext cx="1372315" cy="252877"/>
            </a:xfrm>
            <a:prstGeom prst="rect">
              <a:avLst/>
            </a:prstGeom>
            <a:noFill/>
          </p:spPr>
        </p:pic>
      </p:grpSp>
      <p:pic>
        <p:nvPicPr>
          <p:cNvPr id="332" name="volume clone 1" descr="C:\Users\PrestoGeorge\Desktop\Original-Cylindar.gif">
            <a:extLst>
              <a:ext uri="{FF2B5EF4-FFF2-40B4-BE49-F238E27FC236}">
                <a16:creationId xmlns:a16="http://schemas.microsoft.com/office/drawing/2014/main" id="{90BD7455-545E-3940-A368-C00BD094D8E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9369" y="1645921"/>
            <a:ext cx="1371600" cy="252745"/>
          </a:xfrm>
          <a:prstGeom prst="rect">
            <a:avLst/>
          </a:prstGeom>
          <a:noFill/>
        </p:spPr>
      </p:pic>
      <p:sp>
        <p:nvSpPr>
          <p:cNvPr id="333" name="TextBox 332">
            <a:extLst>
              <a:ext uri="{FF2B5EF4-FFF2-40B4-BE49-F238E27FC236}">
                <a16:creationId xmlns:a16="http://schemas.microsoft.com/office/drawing/2014/main" id="{788192FD-B854-AD4A-AB75-18035FC878C1}"/>
              </a:ext>
            </a:extLst>
          </p:cNvPr>
          <p:cNvSpPr txBox="1"/>
          <p:nvPr/>
        </p:nvSpPr>
        <p:spPr>
          <a:xfrm>
            <a:off x="7293359" y="1645920"/>
            <a:ext cx="1371600" cy="21933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DR</a:t>
            </a:r>
          </a:p>
        </p:txBody>
      </p:sp>
      <p:pic>
        <p:nvPicPr>
          <p:cNvPr id="335" name="volume clone 1" descr="C:\Users\PrestoGeorge\Desktop\Original-Cylindar.gif">
            <a:extLst>
              <a:ext uri="{FF2B5EF4-FFF2-40B4-BE49-F238E27FC236}">
                <a16:creationId xmlns:a16="http://schemas.microsoft.com/office/drawing/2014/main" id="{CD1D1356-6CA7-8B45-ACA1-0C55C2D44FD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700" y="1645921"/>
            <a:ext cx="1371600" cy="252745"/>
          </a:xfrm>
          <a:prstGeom prst="rect">
            <a:avLst/>
          </a:prstGeom>
          <a:noFill/>
        </p:spPr>
      </p:pic>
      <p:sp>
        <p:nvSpPr>
          <p:cNvPr id="336" name="TextBox 335">
            <a:extLst>
              <a:ext uri="{FF2B5EF4-FFF2-40B4-BE49-F238E27FC236}">
                <a16:creationId xmlns:a16="http://schemas.microsoft.com/office/drawing/2014/main" id="{289E05A5-5428-4047-8461-DE8776F26B09}"/>
              </a:ext>
            </a:extLst>
          </p:cNvPr>
          <p:cNvSpPr txBox="1"/>
          <p:nvPr/>
        </p:nvSpPr>
        <p:spPr>
          <a:xfrm>
            <a:off x="1114318" y="1670600"/>
            <a:ext cx="1334221" cy="21933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Production</a:t>
            </a:r>
          </a:p>
        </p:txBody>
      </p: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0BE7D46F-296E-1148-862E-6B87B3633CC9}"/>
              </a:ext>
            </a:extLst>
          </p:cNvPr>
          <p:cNvGrpSpPr/>
          <p:nvPr/>
        </p:nvGrpSpPr>
        <p:grpSpPr>
          <a:xfrm>
            <a:off x="2671336" y="1659336"/>
            <a:ext cx="5636988" cy="2249340"/>
            <a:chOff x="2670443" y="1658849"/>
            <a:chExt cx="5638456" cy="2249930"/>
          </a:xfrm>
        </p:grpSpPr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32B4C82-B141-8649-B20B-31FD1442AA12}"/>
                </a:ext>
              </a:extLst>
            </p:cNvPr>
            <p:cNvGrpSpPr/>
            <p:nvPr/>
          </p:nvGrpSpPr>
          <p:grpSpPr>
            <a:xfrm>
              <a:off x="2670443" y="1658849"/>
              <a:ext cx="5062384" cy="2249930"/>
              <a:chOff x="2670443" y="1658849"/>
              <a:chExt cx="5062384" cy="2249930"/>
            </a:xfrm>
          </p:grpSpPr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33DCFC05-5AA0-4D49-8C05-D22E54820B53}"/>
                  </a:ext>
                </a:extLst>
              </p:cNvPr>
              <p:cNvGrpSpPr/>
              <p:nvPr/>
            </p:nvGrpSpPr>
            <p:grpSpPr>
              <a:xfrm>
                <a:off x="2670443" y="1658849"/>
                <a:ext cx="2543194" cy="2249930"/>
                <a:chOff x="2624826" y="1658398"/>
                <a:chExt cx="2543858" cy="2250525"/>
              </a:xfrm>
            </p:grpSpPr>
            <p:cxnSp>
              <p:nvCxnSpPr>
                <p:cNvPr id="344" name="Curved Connector 343">
                  <a:extLst>
                    <a:ext uri="{FF2B5EF4-FFF2-40B4-BE49-F238E27FC236}">
                      <a16:creationId xmlns:a16="http://schemas.microsoft.com/office/drawing/2014/main" id="{26C27628-6111-CA4E-97AA-7D2035FF3DA5}"/>
                    </a:ext>
                  </a:extLst>
                </p:cNvPr>
                <p:cNvCxnSpPr>
                  <a:cxnSpLocks/>
                  <a:stCxn id="320" idx="3"/>
                  <a:endCxn id="345" idx="1"/>
                </p:cNvCxnSpPr>
                <p:nvPr/>
              </p:nvCxnSpPr>
              <p:spPr>
                <a:xfrm>
                  <a:off x="2624826" y="1658398"/>
                  <a:ext cx="1174323" cy="1969307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rgbClr val="FFC000"/>
                  </a:solidFill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45" name="TextBox 344">
                  <a:extLst>
                    <a:ext uri="{FF2B5EF4-FFF2-40B4-BE49-F238E27FC236}">
                      <a16:creationId xmlns:a16="http://schemas.microsoft.com/office/drawing/2014/main" id="{49EA78AA-CD4D-724F-9B7C-FAE1C51863C9}"/>
                    </a:ext>
                  </a:extLst>
                </p:cNvPr>
                <p:cNvSpPr txBox="1"/>
                <p:nvPr/>
              </p:nvSpPr>
              <p:spPr>
                <a:xfrm>
                  <a:off x="3799149" y="3346487"/>
                  <a:ext cx="1369535" cy="56243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38100"/>
                </a:effectLst>
              </p:spPr>
              <p:txBody>
                <a:bodyPr vert="horz" wrap="square" lIns="91368" tIns="45684" rIns="91368" bIns="45684" rtlCol="0" anchor="ctr">
                  <a:noAutofit/>
                </a:bodyPr>
                <a:lstStyle/>
                <a:p>
                  <a:pPr algn="ctr">
                    <a:lnSpc>
                      <a:spcPct val="95000"/>
                    </a:lnSpc>
                    <a:spcBef>
                      <a:spcPts val="400"/>
                    </a:spcBef>
                    <a:spcAft>
                      <a:spcPts val="200"/>
                    </a:spcAft>
                  </a:pPr>
                  <a:r>
                    <a:rPr lang="en-US" sz="1000" b="1">
                      <a:solidFill>
                        <a:srgbClr val="FFC000"/>
                      </a:solidFill>
                    </a:rPr>
                    <a:t>Optional bypass media server and use SnapVault(R)</a:t>
                  </a:r>
                </a:p>
              </p:txBody>
            </p:sp>
          </p:grpSp>
          <p:cxnSp>
            <p:nvCxnSpPr>
              <p:cNvPr id="343" name="Curved Connector 342">
                <a:extLst>
                  <a:ext uri="{FF2B5EF4-FFF2-40B4-BE49-F238E27FC236}">
                    <a16:creationId xmlns:a16="http://schemas.microsoft.com/office/drawing/2014/main" id="{116293E2-34C9-5547-BD7C-A2598929BE47}"/>
                  </a:ext>
                </a:extLst>
              </p:cNvPr>
              <p:cNvCxnSpPr>
                <a:cxnSpLocks/>
                <a:stCxn id="345" idx="3"/>
                <a:endCxn id="341" idx="1"/>
              </p:cNvCxnSpPr>
              <p:nvPr/>
            </p:nvCxnSpPr>
            <p:spPr>
              <a:xfrm flipV="1">
                <a:off x="5213637" y="3052697"/>
                <a:ext cx="2519190" cy="57493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C000"/>
                </a:solidFill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pic>
          <p:nvPicPr>
            <p:cNvPr id="341" name="Picture 340">
              <a:extLst>
                <a:ext uri="{FF2B5EF4-FFF2-40B4-BE49-F238E27FC236}">
                  <a16:creationId xmlns:a16="http://schemas.microsoft.com/office/drawing/2014/main" id="{70EA8EB3-0170-874C-A77E-7515DEDAB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827" y="2764660"/>
              <a:ext cx="576072" cy="576072"/>
            </a:xfrm>
            <a:prstGeom prst="rect">
              <a:avLst/>
            </a:prstGeom>
          </p:spPr>
        </p:pic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AD191C83-E36F-B94E-A5BF-7F1C339D19FC}"/>
              </a:ext>
            </a:extLst>
          </p:cNvPr>
          <p:cNvGrpSpPr/>
          <p:nvPr/>
        </p:nvGrpSpPr>
        <p:grpSpPr>
          <a:xfrm>
            <a:off x="5213869" y="3627607"/>
            <a:ext cx="5449921" cy="2306351"/>
            <a:chOff x="6208221" y="4333470"/>
            <a:chExt cx="5451341" cy="2306951"/>
          </a:xfrm>
        </p:grpSpPr>
        <p:pic>
          <p:nvPicPr>
            <p:cNvPr id="355" name="image179.png">
              <a:extLst>
                <a:ext uri="{FF2B5EF4-FFF2-40B4-BE49-F238E27FC236}">
                  <a16:creationId xmlns:a16="http://schemas.microsoft.com/office/drawing/2014/main" id="{7F50031F-C755-E24C-AC20-7A0C07020C0E}"/>
                </a:ext>
              </a:extLst>
            </p:cNvPr>
            <p:cNvPicPr/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7666" y="4992344"/>
              <a:ext cx="3271896" cy="148202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E6734D9B-FC37-2542-AC9F-1615D27419A1}"/>
                </a:ext>
              </a:extLst>
            </p:cNvPr>
            <p:cNvSpPr txBox="1"/>
            <p:nvPr/>
          </p:nvSpPr>
          <p:spPr>
            <a:xfrm>
              <a:off x="9032682" y="6438406"/>
              <a:ext cx="928393" cy="202015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/>
                <a:t>DR on CVO</a:t>
              </a:r>
            </a:p>
          </p:txBody>
        </p:sp>
        <p:pic>
          <p:nvPicPr>
            <p:cNvPr id="357" name="Picture 356">
              <a:extLst>
                <a:ext uri="{FF2B5EF4-FFF2-40B4-BE49-F238E27FC236}">
                  <a16:creationId xmlns:a16="http://schemas.microsoft.com/office/drawing/2014/main" id="{E9AE584F-59F1-DB4C-99E2-C9DA5BD53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20955" y="5837808"/>
              <a:ext cx="576072" cy="576072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DD6636C5-87D1-B54B-89A6-F624578C6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72911" y="5185362"/>
              <a:ext cx="456962" cy="571203"/>
            </a:xfrm>
            <a:prstGeom prst="rect">
              <a:avLst/>
            </a:prstGeom>
          </p:spPr>
        </p:pic>
        <p:cxnSp>
          <p:nvCxnSpPr>
            <p:cNvPr id="359" name="Curved Connector 358">
              <a:extLst>
                <a:ext uri="{FF2B5EF4-FFF2-40B4-BE49-F238E27FC236}">
                  <a16:creationId xmlns:a16="http://schemas.microsoft.com/office/drawing/2014/main" id="{0BD4A857-05CF-BA4E-8BA8-1F09E5E61F6F}"/>
                </a:ext>
              </a:extLst>
            </p:cNvPr>
            <p:cNvCxnSpPr>
              <a:cxnSpLocks/>
              <a:stCxn id="345" idx="3"/>
              <a:endCxn id="357" idx="1"/>
            </p:cNvCxnSpPr>
            <p:nvPr/>
          </p:nvCxnSpPr>
          <p:spPr>
            <a:xfrm>
              <a:off x="6208221" y="4333470"/>
              <a:ext cx="3012734" cy="1792374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DA405E02-E0DD-974C-AA60-DD66D62B14FE}"/>
                </a:ext>
              </a:extLst>
            </p:cNvPr>
            <p:cNvSpPr txBox="1"/>
            <p:nvPr/>
          </p:nvSpPr>
          <p:spPr>
            <a:xfrm>
              <a:off x="6224774" y="5551293"/>
              <a:ext cx="766630" cy="315850"/>
            </a:xfrm>
            <a:prstGeom prst="rect">
              <a:avLst/>
            </a:prstGeom>
            <a:solidFill>
              <a:schemeClr val="bg1"/>
            </a:solidFill>
            <a:effectLst>
              <a:softEdge rad="381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Backup to Cloud</a:t>
              </a:r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09BA9AEF-BD27-0849-AA55-7BF84309A729}"/>
              </a:ext>
            </a:extLst>
          </p:cNvPr>
          <p:cNvGrpSpPr/>
          <p:nvPr/>
        </p:nvGrpSpPr>
        <p:grpSpPr>
          <a:xfrm>
            <a:off x="5488367" y="2139110"/>
            <a:ext cx="6102440" cy="4505364"/>
            <a:chOff x="5488207" y="2138783"/>
            <a:chExt cx="6104029" cy="4506549"/>
          </a:xfrm>
        </p:grpSpPr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0B9B2423-A5E9-5447-9990-1767D883A452}"/>
                </a:ext>
              </a:extLst>
            </p:cNvPr>
            <p:cNvGrpSpPr/>
            <p:nvPr/>
          </p:nvGrpSpPr>
          <p:grpSpPr>
            <a:xfrm>
              <a:off x="5488207" y="2138783"/>
              <a:ext cx="6104029" cy="4023727"/>
              <a:chOff x="5488207" y="2138783"/>
              <a:chExt cx="6104029" cy="4023727"/>
            </a:xfrm>
          </p:grpSpPr>
          <p:cxnSp>
            <p:nvCxnSpPr>
              <p:cNvPr id="369" name="Elbow Connector 368">
                <a:extLst>
                  <a:ext uri="{FF2B5EF4-FFF2-40B4-BE49-F238E27FC236}">
                    <a16:creationId xmlns:a16="http://schemas.microsoft.com/office/drawing/2014/main" id="{616A7224-4FCB-CF4A-A4A9-A621B7460B5B}"/>
                  </a:ext>
                </a:extLst>
              </p:cNvPr>
              <p:cNvCxnSpPr>
                <a:cxnSpLocks/>
                <a:stCxn id="272" idx="1"/>
                <a:endCxn id="357" idx="1"/>
              </p:cNvCxnSpPr>
              <p:nvPr/>
            </p:nvCxnSpPr>
            <p:spPr>
              <a:xfrm rot="10800000" flipH="1" flipV="1">
                <a:off x="6651685" y="2138783"/>
                <a:ext cx="1574685" cy="3281266"/>
              </a:xfrm>
              <a:prstGeom prst="bentConnector3">
                <a:avLst>
                  <a:gd name="adj1" fmla="val -14521"/>
                </a:avLst>
              </a:prstGeom>
              <a:ln>
                <a:solidFill>
                  <a:srgbClr val="00C6A5"/>
                </a:solidFill>
                <a:headEnd type="none" w="med" len="med"/>
                <a:tailEnd type="triangl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8CA41566-7F85-DA41-9977-4ADB6F8AD02C}"/>
                  </a:ext>
                </a:extLst>
              </p:cNvPr>
              <p:cNvSpPr txBox="1"/>
              <p:nvPr/>
            </p:nvSpPr>
            <p:spPr>
              <a:xfrm>
                <a:off x="5488207" y="2479688"/>
                <a:ext cx="1865081" cy="524671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38100"/>
              </a:effectLst>
            </p:spPr>
            <p:txBody>
              <a:bodyPr vert="horz" wrap="square" lIns="91368" tIns="45684" rIns="91368" bIns="45684" rtlCol="0" anchor="ctr">
                <a:noAutofit/>
              </a:bodyPr>
              <a:lstStyle/>
              <a:p>
                <a:pPr algn="ctr">
                  <a:lnSpc>
                    <a:spcPct val="95000"/>
                  </a:lnSpc>
                  <a:spcBef>
                    <a:spcPts val="400"/>
                  </a:spcBef>
                  <a:spcAft>
                    <a:spcPts val="200"/>
                  </a:spcAft>
                </a:pPr>
                <a:r>
                  <a:rPr lang="en-US" sz="1000" b="1">
                    <a:solidFill>
                      <a:srgbClr val="00C6A5"/>
                    </a:solidFill>
                  </a:rPr>
                  <a:t>Ready today to run Epic DR in the cloud or Next to the cloud (CVO or NPS)</a:t>
                </a:r>
              </a:p>
            </p:txBody>
          </p:sp>
          <p:cxnSp>
            <p:nvCxnSpPr>
              <p:cNvPr id="371" name="Elbow Connector 370">
                <a:extLst>
                  <a:ext uri="{FF2B5EF4-FFF2-40B4-BE49-F238E27FC236}">
                    <a16:creationId xmlns:a16="http://schemas.microsoft.com/office/drawing/2014/main" id="{B9F9D205-D0E3-D04E-92D0-61F64661D0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5954" y="5411371"/>
                <a:ext cx="2570431" cy="710370"/>
              </a:xfrm>
              <a:prstGeom prst="bentConnector3">
                <a:avLst>
                  <a:gd name="adj1" fmla="val 29918"/>
                </a:avLst>
              </a:prstGeom>
              <a:ln>
                <a:solidFill>
                  <a:srgbClr val="00C6A5"/>
                </a:solidFill>
                <a:headEnd type="none" w="med" len="med"/>
                <a:tailEnd type="triangl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72" name="Group 371">
                <a:extLst>
                  <a:ext uri="{FF2B5EF4-FFF2-40B4-BE49-F238E27FC236}">
                    <a16:creationId xmlns:a16="http://schemas.microsoft.com/office/drawing/2014/main" id="{DB436D4A-43C2-EF49-BD10-779AF3A81039}"/>
                  </a:ext>
                </a:extLst>
              </p:cNvPr>
              <p:cNvGrpSpPr/>
              <p:nvPr/>
            </p:nvGrpSpPr>
            <p:grpSpPr>
              <a:xfrm>
                <a:off x="9403310" y="4259614"/>
                <a:ext cx="2188926" cy="1902896"/>
                <a:chOff x="8074092" y="4237205"/>
                <a:chExt cx="2188926" cy="1902896"/>
              </a:xfrm>
            </p:grpSpPr>
            <p:sp>
              <p:nvSpPr>
                <p:cNvPr id="373" name="TextBox 372">
                  <a:extLst>
                    <a:ext uri="{FF2B5EF4-FFF2-40B4-BE49-F238E27FC236}">
                      <a16:creationId xmlns:a16="http://schemas.microsoft.com/office/drawing/2014/main" id="{0DEE10A7-A1F4-964F-8015-2A744F15AA49}"/>
                    </a:ext>
                  </a:extLst>
                </p:cNvPr>
                <p:cNvSpPr txBox="1"/>
                <p:nvPr/>
              </p:nvSpPr>
              <p:spPr>
                <a:xfrm>
                  <a:off x="8653224" y="4237205"/>
                  <a:ext cx="1609794" cy="550969"/>
                </a:xfrm>
                <a:prstGeom prst="rect">
                  <a:avLst/>
                </a:prstGeom>
              </p:spPr>
              <p:txBody>
                <a:bodyPr vert="horz" wrap="square" lIns="91368" tIns="45684" rIns="91368" bIns="45684" rtlCol="0" anchor="ctr">
                  <a:noAutofit/>
                </a:bodyPr>
                <a:lstStyle/>
                <a:p>
                  <a:pPr algn="ctr">
                    <a:lnSpc>
                      <a:spcPct val="95000"/>
                    </a:lnSpc>
                    <a:spcBef>
                      <a:spcPts val="400"/>
                    </a:spcBef>
                    <a:spcAft>
                      <a:spcPts val="200"/>
                    </a:spcAft>
                  </a:pPr>
                  <a:r>
                    <a:rPr lang="en-US" sz="1000" b="1"/>
                    <a:t>S3 Target for NDAS cloud Backup, </a:t>
                  </a:r>
                  <a:r>
                    <a:rPr lang="en-US" sz="1000" b="1" err="1"/>
                    <a:t>FabricPool</a:t>
                  </a:r>
                  <a:r>
                    <a:rPr lang="en-US" sz="1000" b="1"/>
                    <a:t> Tiering, </a:t>
                  </a:r>
                  <a:r>
                    <a:rPr lang="en-US" sz="1000" b="1" err="1"/>
                    <a:t>CloudSync</a:t>
                  </a:r>
                  <a:r>
                    <a:rPr lang="en-US" sz="1000" b="1"/>
                    <a:t>, </a:t>
                  </a:r>
                </a:p>
              </p:txBody>
            </p:sp>
            <p:pic>
              <p:nvPicPr>
                <p:cNvPr id="374" name="Picture 373">
                  <a:extLst>
                    <a:ext uri="{FF2B5EF4-FFF2-40B4-BE49-F238E27FC236}">
                      <a16:creationId xmlns:a16="http://schemas.microsoft.com/office/drawing/2014/main" id="{3601C748-99CC-084F-B9BD-4F1C83A807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28300" y="5102635"/>
                  <a:ext cx="833695" cy="915212"/>
                </a:xfrm>
                <a:prstGeom prst="rect">
                  <a:avLst/>
                </a:prstGeom>
              </p:spPr>
            </p:pic>
            <p:sp>
              <p:nvSpPr>
                <p:cNvPr id="375" name="Shape 602">
                  <a:extLst>
                    <a:ext uri="{FF2B5EF4-FFF2-40B4-BE49-F238E27FC236}">
                      <a16:creationId xmlns:a16="http://schemas.microsoft.com/office/drawing/2014/main" id="{0278A216-07EE-2D4B-8AFB-15FDEFDE0093}"/>
                    </a:ext>
                  </a:extLst>
                </p:cNvPr>
                <p:cNvSpPr/>
                <p:nvPr/>
              </p:nvSpPr>
              <p:spPr>
                <a:xfrm>
                  <a:off x="8498500" y="5955435"/>
                  <a:ext cx="847989" cy="184666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>
                    <a:defRPr sz="800">
                      <a:solidFill>
                        <a:srgbClr val="A7A7A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lang="en-US" sz="1200" b="1"/>
                    <a:t>Cloud Sync</a:t>
                  </a:r>
                  <a:endParaRPr sz="1200" b="1"/>
                </a:p>
              </p:txBody>
            </p:sp>
            <p:pic>
              <p:nvPicPr>
                <p:cNvPr id="376" name="Picture 375" descr="S3-Bucket-with-objects.png">
                  <a:extLst>
                    <a:ext uri="{FF2B5EF4-FFF2-40B4-BE49-F238E27FC236}">
                      <a16:creationId xmlns:a16="http://schemas.microsoft.com/office/drawing/2014/main" id="{84232301-7C17-A744-87BC-2B3F943913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4092" y="4580157"/>
                  <a:ext cx="731330" cy="7313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7227AAFE-5804-1248-A523-983FEEA99395}"/>
                </a:ext>
              </a:extLst>
            </p:cNvPr>
            <p:cNvGrpSpPr/>
            <p:nvPr/>
          </p:nvGrpSpPr>
          <p:grpSpPr>
            <a:xfrm>
              <a:off x="8735289" y="4765168"/>
              <a:ext cx="1043328" cy="1880164"/>
              <a:chOff x="8735289" y="4765168"/>
              <a:chExt cx="1043328" cy="1880164"/>
            </a:xfrm>
          </p:grpSpPr>
          <p:pic>
            <p:nvPicPr>
              <p:cNvPr id="364" name="Picture 363">
                <a:extLst>
                  <a:ext uri="{FF2B5EF4-FFF2-40B4-BE49-F238E27FC236}">
                    <a16:creationId xmlns:a16="http://schemas.microsoft.com/office/drawing/2014/main" id="{6EC9356B-C857-9C45-A577-37E88C034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26385" y="5842851"/>
                <a:ext cx="576072" cy="576072"/>
              </a:xfrm>
              <a:prstGeom prst="rect">
                <a:avLst/>
              </a:prstGeom>
            </p:spPr>
          </p:pic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472404BB-6401-BD4A-BD19-BABC45455B54}"/>
                  </a:ext>
                </a:extLst>
              </p:cNvPr>
              <p:cNvSpPr txBox="1"/>
              <p:nvPr/>
            </p:nvSpPr>
            <p:spPr>
              <a:xfrm>
                <a:off x="8850224" y="6443317"/>
                <a:ext cx="928393" cy="202015"/>
              </a:xfrm>
              <a:prstGeom prst="rect">
                <a:avLst/>
              </a:prstGeom>
            </p:spPr>
            <p:txBody>
              <a:bodyPr vert="horz" wrap="square" lIns="91368" tIns="45684" rIns="91368" bIns="45684" rtlCol="0" anchor="ctr">
                <a:noAutofit/>
              </a:bodyPr>
              <a:lstStyle/>
              <a:p>
                <a:pPr algn="ctr">
                  <a:lnSpc>
                    <a:spcPct val="95000"/>
                  </a:lnSpc>
                  <a:spcBef>
                    <a:spcPts val="400"/>
                  </a:spcBef>
                  <a:spcAft>
                    <a:spcPts val="200"/>
                  </a:spcAft>
                </a:pPr>
                <a:r>
                  <a:rPr lang="en-US" sz="1000" b="1"/>
                  <a:t>DR in NPS</a:t>
                </a:r>
              </a:p>
            </p:txBody>
          </p: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F7D369CA-F757-7A4B-B4AF-4C683B48220F}"/>
                  </a:ext>
                </a:extLst>
              </p:cNvPr>
              <p:cNvGrpSpPr/>
              <p:nvPr/>
            </p:nvGrpSpPr>
            <p:grpSpPr>
              <a:xfrm>
                <a:off x="8735289" y="4765168"/>
                <a:ext cx="579132" cy="1077683"/>
                <a:chOff x="8734074" y="4780790"/>
                <a:chExt cx="579132" cy="1077683"/>
              </a:xfrm>
            </p:grpSpPr>
            <p:cxnSp>
              <p:nvCxnSpPr>
                <p:cNvPr id="367" name="Curved Connector 366">
                  <a:extLst>
                    <a:ext uri="{FF2B5EF4-FFF2-40B4-BE49-F238E27FC236}">
                      <a16:creationId xmlns:a16="http://schemas.microsoft.com/office/drawing/2014/main" id="{B0E46CCD-8E5D-BD49-85FF-1646A1EE2661}"/>
                    </a:ext>
                  </a:extLst>
                </p:cNvPr>
                <p:cNvCxnSpPr>
                  <a:cxnSpLocks/>
                  <a:stCxn id="358" idx="3"/>
                  <a:endCxn id="364" idx="0"/>
                </p:cNvCxnSpPr>
                <p:nvPr/>
              </p:nvCxnSpPr>
              <p:spPr>
                <a:xfrm>
                  <a:off x="8734074" y="4780790"/>
                  <a:ext cx="579132" cy="1077683"/>
                </a:xfrm>
                <a:prstGeom prst="curvedConnector2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Curved Connector 367">
                  <a:extLst>
                    <a:ext uri="{FF2B5EF4-FFF2-40B4-BE49-F238E27FC236}">
                      <a16:creationId xmlns:a16="http://schemas.microsoft.com/office/drawing/2014/main" id="{8F8933D0-B50A-9741-9059-C90941C6CBF3}"/>
                    </a:ext>
                  </a:extLst>
                </p:cNvPr>
                <p:cNvCxnSpPr>
                  <a:cxnSpLocks/>
                  <a:stCxn id="358" idx="3"/>
                  <a:endCxn id="357" idx="3"/>
                </p:cNvCxnSpPr>
                <p:nvPr/>
              </p:nvCxnSpPr>
              <p:spPr>
                <a:xfrm>
                  <a:off x="8734074" y="4780790"/>
                  <a:ext cx="67154" cy="654882"/>
                </a:xfrm>
                <a:prstGeom prst="curvedConnector3">
                  <a:avLst>
                    <a:gd name="adj1" fmla="val 440503"/>
                  </a:avLst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379" name="volume clone 1" descr="C:\Users\PrestoGeorge\Desktop\Original-Cylindar.gif">
            <a:extLst>
              <a:ext uri="{FF2B5EF4-FFF2-40B4-BE49-F238E27FC236}">
                <a16:creationId xmlns:a16="http://schemas.microsoft.com/office/drawing/2014/main" id="{DBF7C5B5-364E-604F-8FCD-EF8E15D4BCA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0358" y="2286001"/>
            <a:ext cx="1371600" cy="250117"/>
          </a:xfrm>
          <a:prstGeom prst="rect">
            <a:avLst/>
          </a:prstGeom>
          <a:noFill/>
        </p:spPr>
      </p:pic>
      <p:sp>
        <p:nvSpPr>
          <p:cNvPr id="380" name="TextBox 379">
            <a:extLst>
              <a:ext uri="{FF2B5EF4-FFF2-40B4-BE49-F238E27FC236}">
                <a16:creationId xmlns:a16="http://schemas.microsoft.com/office/drawing/2014/main" id="{64EEEC2B-F93A-6543-9ECC-8B3CE7F3EF3C}"/>
              </a:ext>
            </a:extLst>
          </p:cNvPr>
          <p:cNvSpPr txBox="1"/>
          <p:nvPr/>
        </p:nvSpPr>
        <p:spPr>
          <a:xfrm>
            <a:off x="7307300" y="2322127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Report</a:t>
            </a:r>
          </a:p>
        </p:txBody>
      </p:sp>
      <p:pic>
        <p:nvPicPr>
          <p:cNvPr id="382" name="volume clone 1" descr="C:\Users\PrestoGeorge\Desktop\Original-Cylindar.gif">
            <a:extLst>
              <a:ext uri="{FF2B5EF4-FFF2-40B4-BE49-F238E27FC236}">
                <a16:creationId xmlns:a16="http://schemas.microsoft.com/office/drawing/2014/main" id="{D2EB2F4F-F6C5-E34F-97F6-0A9CA549E21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941084" y="1617867"/>
            <a:ext cx="1371600" cy="242518"/>
          </a:xfrm>
          <a:prstGeom prst="rect">
            <a:avLst/>
          </a:prstGeom>
          <a:noFill/>
        </p:spPr>
      </p:pic>
      <p:sp>
        <p:nvSpPr>
          <p:cNvPr id="383" name="TextBox 382">
            <a:extLst>
              <a:ext uri="{FF2B5EF4-FFF2-40B4-BE49-F238E27FC236}">
                <a16:creationId xmlns:a16="http://schemas.microsoft.com/office/drawing/2014/main" id="{3058D33E-1949-D74B-8A93-96BCC65E5535}"/>
              </a:ext>
            </a:extLst>
          </p:cNvPr>
          <p:cNvSpPr txBox="1"/>
          <p:nvPr/>
        </p:nvSpPr>
        <p:spPr>
          <a:xfrm>
            <a:off x="9949820" y="1645921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Clarity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FD1EF6-D683-4E4E-86BF-B36256F9E6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87908" y="543751"/>
            <a:ext cx="1005719" cy="12325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ACEDAB-1A49-F84C-8AD2-8B3474D27777}"/>
              </a:ext>
            </a:extLst>
          </p:cNvPr>
          <p:cNvSpPr txBox="1"/>
          <p:nvPr/>
        </p:nvSpPr>
        <p:spPr>
          <a:xfrm>
            <a:off x="11726742" y="143526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173038" indent="-173038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err="1">
              <a:solidFill>
                <a:sysClr val="windowText" lastClr="000000"/>
              </a:solidFill>
            </a:endParaRPr>
          </a:p>
        </p:txBody>
      </p:sp>
      <p:pic>
        <p:nvPicPr>
          <p:cNvPr id="211" name="image37.png">
            <a:extLst>
              <a:ext uri="{FF2B5EF4-FFF2-40B4-BE49-F238E27FC236}">
                <a16:creationId xmlns:a16="http://schemas.microsoft.com/office/drawing/2014/main" id="{97441F49-3179-214F-AADC-DBDBC461A601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7334" y="548641"/>
            <a:ext cx="1005843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50.png">
            <a:extLst>
              <a:ext uri="{FF2B5EF4-FFF2-40B4-BE49-F238E27FC236}">
                <a16:creationId xmlns:a16="http://schemas.microsoft.com/office/drawing/2014/main" id="{C7C8C005-5C72-2D46-98CE-6A53ECB5BBBE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4102" y="548641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50.png">
            <a:extLst>
              <a:ext uri="{FF2B5EF4-FFF2-40B4-BE49-F238E27FC236}">
                <a16:creationId xmlns:a16="http://schemas.microsoft.com/office/drawing/2014/main" id="{E23E2C3C-4C8A-154E-8C7F-A87790C41826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0669" y="548641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37.png">
            <a:extLst>
              <a:ext uri="{FF2B5EF4-FFF2-40B4-BE49-F238E27FC236}">
                <a16:creationId xmlns:a16="http://schemas.microsoft.com/office/drawing/2014/main" id="{1F8B9C6F-5E9B-E747-B4B5-091991B2489D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0012" y="548641"/>
            <a:ext cx="1005843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5FCF5FF4-6A93-0144-8C1C-34C60A0CE4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80051" y="543751"/>
            <a:ext cx="1005719" cy="123251"/>
          </a:xfrm>
          <a:prstGeom prst="rect">
            <a:avLst/>
          </a:prstGeom>
        </p:spPr>
      </p:pic>
      <p:sp>
        <p:nvSpPr>
          <p:cNvPr id="254" name="Rectangle 253">
            <a:extLst>
              <a:ext uri="{FF2B5EF4-FFF2-40B4-BE49-F238E27FC236}">
                <a16:creationId xmlns:a16="http://schemas.microsoft.com/office/drawing/2014/main" id="{C4B71253-1E9A-D34A-B422-7511FA37DDC5}"/>
              </a:ext>
            </a:extLst>
          </p:cNvPr>
          <p:cNvSpPr/>
          <p:nvPr/>
        </p:nvSpPr>
        <p:spPr bwMode="gray">
          <a:xfrm>
            <a:off x="6701869" y="3947314"/>
            <a:ext cx="5349766" cy="231346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48" tIns="182736" rIns="118748" bIns="182688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Cloud</a:t>
            </a:r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858AE50C-4805-7C45-BAF4-90F432CEDBC5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22" y="834422"/>
            <a:ext cx="1371600" cy="371475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1ED09686-DEDA-F54D-AFCA-5AE44CAC17FE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6166" y="828913"/>
            <a:ext cx="1371600" cy="371475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C3FB764E-EA3D-0D45-8600-BDE970FDFE42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369" y="828912"/>
            <a:ext cx="1371600" cy="371475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4418184A-040D-C540-9D36-904BCDD2DD5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1084" y="835258"/>
            <a:ext cx="13716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810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37.png">
            <a:extLst>
              <a:ext uri="{FF2B5EF4-FFF2-40B4-BE49-F238E27FC236}">
                <a16:creationId xmlns:a16="http://schemas.microsoft.com/office/drawing/2014/main" id="{1DC04F6A-3F5E-4944-9412-BE5892C3130D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333" y="548641"/>
            <a:ext cx="1005843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50.png">
            <a:extLst>
              <a:ext uri="{FF2B5EF4-FFF2-40B4-BE49-F238E27FC236}">
                <a16:creationId xmlns:a16="http://schemas.microsoft.com/office/drawing/2014/main" id="{5B02FEF7-F3C3-5B40-8F2B-77CEB96B897E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1959" y="548641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50.png">
            <a:extLst>
              <a:ext uri="{FF2B5EF4-FFF2-40B4-BE49-F238E27FC236}">
                <a16:creationId xmlns:a16="http://schemas.microsoft.com/office/drawing/2014/main" id="{97FCEAA2-95D4-0241-9FDB-F2B66D3A97B3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526" y="548641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37.png">
            <a:extLst>
              <a:ext uri="{FF2B5EF4-FFF2-40B4-BE49-F238E27FC236}">
                <a16:creationId xmlns:a16="http://schemas.microsoft.com/office/drawing/2014/main" id="{53185396-2C55-0040-8D11-E2CA49DD7241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869" y="548641"/>
            <a:ext cx="1005843" cy="302207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D7517F5F-922A-974F-9987-316355816CAA}"/>
              </a:ext>
            </a:extLst>
          </p:cNvPr>
          <p:cNvSpPr/>
          <p:nvPr/>
        </p:nvSpPr>
        <p:spPr bwMode="gray">
          <a:xfrm>
            <a:off x="166705" y="90294"/>
            <a:ext cx="6145264" cy="23621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47" tIns="182736" rIns="118747" bIns="182688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Production Cluster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01F6D7B-E581-A942-B8D1-E7661EE9AC35}"/>
              </a:ext>
            </a:extLst>
          </p:cNvPr>
          <p:cNvSpPr txBox="1"/>
          <p:nvPr/>
        </p:nvSpPr>
        <p:spPr>
          <a:xfrm>
            <a:off x="3728556" y="1737461"/>
            <a:ext cx="1766519" cy="208879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Report</a:t>
            </a:r>
          </a:p>
        </p:txBody>
      </p:sp>
      <p:pic>
        <p:nvPicPr>
          <p:cNvPr id="163" name="volume clone 1" descr="C:\Users\PrestoGeorge\Desktop\Original-Cylindar.gif">
            <a:extLst>
              <a:ext uri="{FF2B5EF4-FFF2-40B4-BE49-F238E27FC236}">
                <a16:creationId xmlns:a16="http://schemas.microsoft.com/office/drawing/2014/main" id="{AF5B646B-1396-244E-9A77-0A48918B12F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23369" y="2295017"/>
            <a:ext cx="1371600" cy="242518"/>
          </a:xfrm>
          <a:prstGeom prst="rect">
            <a:avLst/>
          </a:prstGeom>
          <a:noFill/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9125932A-1909-714E-A50F-E3A3CA503591}"/>
              </a:ext>
            </a:extLst>
          </p:cNvPr>
          <p:cNvSpPr txBox="1"/>
          <p:nvPr/>
        </p:nvSpPr>
        <p:spPr>
          <a:xfrm>
            <a:off x="3743879" y="2315561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Hyperspace</a:t>
            </a:r>
          </a:p>
        </p:txBody>
      </p:sp>
      <p:pic>
        <p:nvPicPr>
          <p:cNvPr id="184" name="volume clone 1" descr="C:\Users\PrestoGeorge\Desktop\Original-Cylindar.gif">
            <a:extLst>
              <a:ext uri="{FF2B5EF4-FFF2-40B4-BE49-F238E27FC236}">
                <a16:creationId xmlns:a16="http://schemas.microsoft.com/office/drawing/2014/main" id="{5571AF67-D24C-8242-BCE3-7B74E8FB2A8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23369" y="2603156"/>
            <a:ext cx="1371600" cy="242518"/>
          </a:xfrm>
          <a:prstGeom prst="rect">
            <a:avLst/>
          </a:prstGeom>
          <a:noFill/>
        </p:spPr>
      </p:pic>
      <p:sp>
        <p:nvSpPr>
          <p:cNvPr id="185" name="Rectangle 184">
            <a:extLst>
              <a:ext uri="{FF2B5EF4-FFF2-40B4-BE49-F238E27FC236}">
                <a16:creationId xmlns:a16="http://schemas.microsoft.com/office/drawing/2014/main" id="{DDFAE626-544C-3E42-BE07-DB39F58B2538}"/>
              </a:ext>
            </a:extLst>
          </p:cNvPr>
          <p:cNvSpPr/>
          <p:nvPr/>
        </p:nvSpPr>
        <p:spPr bwMode="gray">
          <a:xfrm>
            <a:off x="6701869" y="81570"/>
            <a:ext cx="5349766" cy="231346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48" tIns="182736" rIns="118748" bIns="182688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DR Cluster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498F230-9AA3-CC43-8159-0ADACF459B51}"/>
              </a:ext>
            </a:extLst>
          </p:cNvPr>
          <p:cNvGrpSpPr/>
          <p:nvPr/>
        </p:nvGrpSpPr>
        <p:grpSpPr>
          <a:xfrm>
            <a:off x="1687296" y="5291211"/>
            <a:ext cx="970754" cy="806368"/>
            <a:chOff x="-1163419" y="5496138"/>
            <a:chExt cx="971513" cy="806999"/>
          </a:xfrm>
        </p:grpSpPr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B7DC50A5-F994-2248-AB51-3D659EAA3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901318" y="5496138"/>
              <a:ext cx="457200" cy="571500"/>
            </a:xfrm>
            <a:prstGeom prst="rect">
              <a:avLst/>
            </a:prstGeom>
          </p:spPr>
        </p:pic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38B3620-BD21-7F4E-96CA-F64292BC8960}"/>
                </a:ext>
              </a:extLst>
            </p:cNvPr>
            <p:cNvSpPr txBox="1"/>
            <p:nvPr/>
          </p:nvSpPr>
          <p:spPr>
            <a:xfrm>
              <a:off x="-1163419" y="6002195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Epic Prod</a:t>
              </a: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2F077D2-54E2-C347-85C9-67ED296F4DFC}"/>
              </a:ext>
            </a:extLst>
          </p:cNvPr>
          <p:cNvGrpSpPr/>
          <p:nvPr/>
        </p:nvGrpSpPr>
        <p:grpSpPr>
          <a:xfrm>
            <a:off x="787193" y="5291213"/>
            <a:ext cx="970754" cy="815178"/>
            <a:chOff x="437963" y="3981079"/>
            <a:chExt cx="971513" cy="815815"/>
          </a:xfrm>
        </p:grpSpPr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B6EF39D1-D800-2F46-BB4A-F8C8AA50B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201" y="3981079"/>
              <a:ext cx="457200" cy="571500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C8E494EB-3130-9F41-8CAE-AB530B5F7B41}"/>
                </a:ext>
              </a:extLst>
            </p:cNvPr>
            <p:cNvSpPr txBox="1"/>
            <p:nvPr/>
          </p:nvSpPr>
          <p:spPr>
            <a:xfrm>
              <a:off x="437963" y="4495952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Report Prod</a:t>
              </a: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E36AFF4E-E019-7F47-9A52-78C2A9933986}"/>
              </a:ext>
            </a:extLst>
          </p:cNvPr>
          <p:cNvGrpSpPr/>
          <p:nvPr/>
        </p:nvGrpSpPr>
        <p:grpSpPr>
          <a:xfrm>
            <a:off x="3996165" y="4903429"/>
            <a:ext cx="970754" cy="829239"/>
            <a:chOff x="1295976" y="4520457"/>
            <a:chExt cx="971513" cy="829887"/>
          </a:xfrm>
        </p:grpSpPr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8A01A1F5-BECC-F94F-B96A-0F5082FEF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3133" y="4520457"/>
              <a:ext cx="457200" cy="571500"/>
            </a:xfrm>
            <a:prstGeom prst="rect">
              <a:avLst/>
            </a:prstGeom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CF2A87E-9897-2843-9B2D-68C587CCF126}"/>
                </a:ext>
              </a:extLst>
            </p:cNvPr>
            <p:cNvSpPr txBox="1"/>
            <p:nvPr/>
          </p:nvSpPr>
          <p:spPr>
            <a:xfrm>
              <a:off x="1295976" y="5049402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None Prod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19DD5EFF-D2DA-8D49-8078-91CB17F5B7F6}"/>
              </a:ext>
            </a:extLst>
          </p:cNvPr>
          <p:cNvGrpSpPr/>
          <p:nvPr/>
        </p:nvGrpSpPr>
        <p:grpSpPr>
          <a:xfrm>
            <a:off x="4022323" y="3980693"/>
            <a:ext cx="970754" cy="832404"/>
            <a:chOff x="-910664" y="3800282"/>
            <a:chExt cx="971513" cy="833055"/>
          </a:xfrm>
        </p:grpSpPr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97F2565B-1C98-0F43-BF69-E72510F38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2122" y="3800282"/>
              <a:ext cx="457200" cy="571500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8EC2F3B8-7FA4-2C4B-8D94-9A36455CB547}"/>
                </a:ext>
              </a:extLst>
            </p:cNvPr>
            <p:cNvSpPr txBox="1"/>
            <p:nvPr/>
          </p:nvSpPr>
          <p:spPr>
            <a:xfrm>
              <a:off x="-910664" y="4332395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Backup Media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DE265BC1-F0C9-784D-9503-B9983395FB17}"/>
              </a:ext>
            </a:extLst>
          </p:cNvPr>
          <p:cNvGrpSpPr/>
          <p:nvPr/>
        </p:nvGrpSpPr>
        <p:grpSpPr>
          <a:xfrm>
            <a:off x="2878720" y="5287906"/>
            <a:ext cx="970754" cy="874075"/>
            <a:chOff x="-2277025" y="3597188"/>
            <a:chExt cx="971513" cy="874759"/>
          </a:xfrm>
        </p:grpSpPr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485D0972-CEAC-734F-867F-80A885C52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030467" y="3597188"/>
              <a:ext cx="457200" cy="571500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995B41AA-2F54-7241-9F74-2E8D6C45F085}"/>
                </a:ext>
              </a:extLst>
            </p:cNvPr>
            <p:cNvSpPr txBox="1"/>
            <p:nvPr/>
          </p:nvSpPr>
          <p:spPr>
            <a:xfrm>
              <a:off x="-2277025" y="4171005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WFA</a:t>
              </a: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D2F355FD-2C07-EC42-A8FB-E1BC8E180AF5}"/>
              </a:ext>
            </a:extLst>
          </p:cNvPr>
          <p:cNvGrpSpPr/>
          <p:nvPr/>
        </p:nvGrpSpPr>
        <p:grpSpPr>
          <a:xfrm>
            <a:off x="1026850" y="1772294"/>
            <a:ext cx="3226271" cy="3416661"/>
            <a:chOff x="841727" y="1590642"/>
            <a:chExt cx="3227956" cy="3418444"/>
          </a:xfrm>
        </p:grpSpPr>
        <p:pic>
          <p:nvPicPr>
            <p:cNvPr id="214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5CFED4DF-5131-504B-AD69-32E09AAB2EDF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888" y="4264727"/>
              <a:ext cx="1372316" cy="252877"/>
            </a:xfrm>
            <a:prstGeom prst="rect">
              <a:avLst/>
            </a:prstGeom>
            <a:noFill/>
          </p:spPr>
        </p:pic>
        <p:cxnSp>
          <p:nvCxnSpPr>
            <p:cNvPr id="216" name="Curved Connector 215">
              <a:extLst>
                <a:ext uri="{FF2B5EF4-FFF2-40B4-BE49-F238E27FC236}">
                  <a16:creationId xmlns:a16="http://schemas.microsoft.com/office/drawing/2014/main" id="{BAF79C7D-C0FC-874D-BC90-55168E04136C}"/>
                </a:ext>
              </a:extLst>
            </p:cNvPr>
            <p:cNvCxnSpPr>
              <a:cxnSpLocks/>
              <a:stCxn id="335" idx="1"/>
              <a:endCxn id="218" idx="1"/>
            </p:cNvCxnSpPr>
            <p:nvPr/>
          </p:nvCxnSpPr>
          <p:spPr>
            <a:xfrm rot="10800000" flipV="1">
              <a:off x="841727" y="1590642"/>
              <a:ext cx="48875" cy="2825146"/>
            </a:xfrm>
            <a:prstGeom prst="curvedConnector3">
              <a:avLst>
                <a:gd name="adj1" fmla="val 858179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9C660A5-0A88-DB49-A90F-3928D5AE7425}"/>
                </a:ext>
              </a:extLst>
            </p:cNvPr>
            <p:cNvSpPr txBox="1"/>
            <p:nvPr/>
          </p:nvSpPr>
          <p:spPr>
            <a:xfrm>
              <a:off x="841727" y="4315147"/>
              <a:ext cx="1374465" cy="201280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REL Clone</a:t>
              </a:r>
            </a:p>
          </p:txBody>
        </p:sp>
        <p:cxnSp>
          <p:nvCxnSpPr>
            <p:cNvPr id="220" name="Curved Connector 219">
              <a:extLst>
                <a:ext uri="{FF2B5EF4-FFF2-40B4-BE49-F238E27FC236}">
                  <a16:creationId xmlns:a16="http://schemas.microsoft.com/office/drawing/2014/main" id="{31B67FE9-CA87-F04C-8776-B453E6E194BD}"/>
                </a:ext>
              </a:extLst>
            </p:cNvPr>
            <p:cNvCxnSpPr>
              <a:cxnSpLocks/>
              <a:stCxn id="214" idx="3"/>
              <a:endCxn id="203" idx="1"/>
            </p:cNvCxnSpPr>
            <p:nvPr/>
          </p:nvCxnSpPr>
          <p:spPr>
            <a:xfrm>
              <a:off x="2233204" y="4391165"/>
              <a:ext cx="1836479" cy="61792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528D442-E71A-A74B-B849-1704B51E452C}"/>
              </a:ext>
            </a:extLst>
          </p:cNvPr>
          <p:cNvGrpSpPr/>
          <p:nvPr/>
        </p:nvGrpSpPr>
        <p:grpSpPr>
          <a:xfrm>
            <a:off x="1026556" y="1772294"/>
            <a:ext cx="3226565" cy="3416663"/>
            <a:chOff x="736051" y="1682604"/>
            <a:chExt cx="3228250" cy="3297348"/>
          </a:xfrm>
        </p:grpSpPr>
        <p:pic>
          <p:nvPicPr>
            <p:cNvPr id="223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33A0311A-33F4-7444-BA69-233E5A90F158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432" y="4555949"/>
              <a:ext cx="1372315" cy="252877"/>
            </a:xfrm>
            <a:prstGeom prst="rect">
              <a:avLst/>
            </a:prstGeom>
            <a:noFill/>
          </p:spPr>
        </p:pic>
        <p:cxnSp>
          <p:nvCxnSpPr>
            <p:cNvPr id="224" name="Curved Connector 223">
              <a:extLst>
                <a:ext uri="{FF2B5EF4-FFF2-40B4-BE49-F238E27FC236}">
                  <a16:creationId xmlns:a16="http://schemas.microsoft.com/office/drawing/2014/main" id="{1D762AE9-3F40-7341-BA4B-6EEF5A15AD19}"/>
                </a:ext>
              </a:extLst>
            </p:cNvPr>
            <p:cNvCxnSpPr>
              <a:cxnSpLocks/>
              <a:stCxn id="335" idx="1"/>
              <a:endCxn id="223" idx="1"/>
            </p:cNvCxnSpPr>
            <p:nvPr/>
          </p:nvCxnSpPr>
          <p:spPr>
            <a:xfrm rot="10800000" flipV="1">
              <a:off x="745432" y="1682604"/>
              <a:ext cx="39789" cy="2999784"/>
            </a:xfrm>
            <a:prstGeom prst="curvedConnector3">
              <a:avLst>
                <a:gd name="adj1" fmla="val 1583874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45EFEC8-97AE-024B-870F-992E547C0ECB}"/>
                </a:ext>
              </a:extLst>
            </p:cNvPr>
            <p:cNvSpPr txBox="1"/>
            <p:nvPr/>
          </p:nvSpPr>
          <p:spPr>
            <a:xfrm>
              <a:off x="736051" y="4604753"/>
              <a:ext cx="1372315" cy="201280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VAL Clone</a:t>
              </a:r>
            </a:p>
          </p:txBody>
        </p:sp>
        <p:cxnSp>
          <p:nvCxnSpPr>
            <p:cNvPr id="227" name="Curved Connector 226">
              <a:extLst>
                <a:ext uri="{FF2B5EF4-FFF2-40B4-BE49-F238E27FC236}">
                  <a16:creationId xmlns:a16="http://schemas.microsoft.com/office/drawing/2014/main" id="{310E4B2B-9A8B-5A4E-86DB-AAB2B977BA8D}"/>
                </a:ext>
              </a:extLst>
            </p:cNvPr>
            <p:cNvCxnSpPr>
              <a:cxnSpLocks/>
              <a:stCxn id="223" idx="3"/>
              <a:endCxn id="203" idx="1"/>
            </p:cNvCxnSpPr>
            <p:nvPr/>
          </p:nvCxnSpPr>
          <p:spPr>
            <a:xfrm>
              <a:off x="2117747" y="4682388"/>
              <a:ext cx="1846554" cy="29756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8" name="Picture 237">
            <a:extLst>
              <a:ext uri="{FF2B5EF4-FFF2-40B4-BE49-F238E27FC236}">
                <a16:creationId xmlns:a16="http://schemas.microsoft.com/office/drawing/2014/main" id="{4C29223D-CE13-A94B-B5D7-206DD05C21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6294" y="4276192"/>
            <a:ext cx="1002517" cy="368012"/>
          </a:xfrm>
          <a:prstGeom prst="rect">
            <a:avLst/>
          </a:prstGeom>
        </p:spPr>
      </p:pic>
      <p:sp>
        <p:nvSpPr>
          <p:cNvPr id="239" name="TextBox 238">
            <a:extLst>
              <a:ext uri="{FF2B5EF4-FFF2-40B4-BE49-F238E27FC236}">
                <a16:creationId xmlns:a16="http://schemas.microsoft.com/office/drawing/2014/main" id="{87021864-F8D7-D94A-B49E-B171F7DF4F9E}"/>
              </a:ext>
            </a:extLst>
          </p:cNvPr>
          <p:cNvSpPr txBox="1"/>
          <p:nvPr/>
        </p:nvSpPr>
        <p:spPr>
          <a:xfrm>
            <a:off x="6526890" y="4606172"/>
            <a:ext cx="928151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Archive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04637FBB-32C2-E848-BABA-BAFEDBC19038}"/>
              </a:ext>
            </a:extLst>
          </p:cNvPr>
          <p:cNvGrpSpPr/>
          <p:nvPr/>
        </p:nvGrpSpPr>
        <p:grpSpPr>
          <a:xfrm>
            <a:off x="2427526" y="1850492"/>
            <a:ext cx="3145995" cy="560567"/>
            <a:chOff x="964852" y="1809345"/>
            <a:chExt cx="3147636" cy="560856"/>
          </a:xfrm>
        </p:grpSpPr>
        <p:cxnSp>
          <p:nvCxnSpPr>
            <p:cNvPr id="241" name="Curved Connector 240">
              <a:extLst>
                <a:ext uri="{FF2B5EF4-FFF2-40B4-BE49-F238E27FC236}">
                  <a16:creationId xmlns:a16="http://schemas.microsoft.com/office/drawing/2014/main" id="{97CA6EFF-E0F2-CC41-B77B-62513CD33A3E}"/>
                </a:ext>
              </a:extLst>
            </p:cNvPr>
            <p:cNvCxnSpPr>
              <a:cxnSpLocks/>
              <a:stCxn id="290" idx="3"/>
              <a:endCxn id="276" idx="2"/>
            </p:cNvCxnSpPr>
            <p:nvPr/>
          </p:nvCxnSpPr>
          <p:spPr>
            <a:xfrm flipV="1">
              <a:off x="964852" y="1847311"/>
              <a:ext cx="1996252" cy="522890"/>
            </a:xfrm>
            <a:prstGeom prst="curvedConnector2">
              <a:avLst/>
            </a:prstGeom>
            <a:ln>
              <a:solidFill>
                <a:srgbClr val="00B050"/>
              </a:solidFill>
              <a:prstDash val="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BC80F431-7E31-BB44-A946-E8BF6ED0BF48}"/>
                </a:ext>
              </a:extLst>
            </p:cNvPr>
            <p:cNvSpPr txBox="1"/>
            <p:nvPr/>
          </p:nvSpPr>
          <p:spPr>
            <a:xfrm>
              <a:off x="2975322" y="1809345"/>
              <a:ext cx="1137166" cy="286416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</a:rPr>
                <a:t>Daily DB Dump</a:t>
              </a:r>
            </a:p>
          </p:txBody>
        </p:sp>
      </p:grpSp>
      <p:sp>
        <p:nvSpPr>
          <p:cNvPr id="246" name="TextBox 245">
            <a:extLst>
              <a:ext uri="{FF2B5EF4-FFF2-40B4-BE49-F238E27FC236}">
                <a16:creationId xmlns:a16="http://schemas.microsoft.com/office/drawing/2014/main" id="{9FA8E764-A7CF-884F-9F51-4770CB641495}"/>
              </a:ext>
            </a:extLst>
          </p:cNvPr>
          <p:cNvSpPr txBox="1"/>
          <p:nvPr/>
        </p:nvSpPr>
        <p:spPr>
          <a:xfrm>
            <a:off x="4071475" y="5587899"/>
            <a:ext cx="835249" cy="265511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/>
            <a:r>
              <a:rPr lang="en-US" sz="1000" b="1" err="1">
                <a:solidFill>
                  <a:schemeClr val="accent1"/>
                </a:solidFill>
              </a:rPr>
              <a:t>EnvCopy</a:t>
            </a:r>
            <a:endParaRPr lang="en-US" sz="1000" b="1">
              <a:solidFill>
                <a:schemeClr val="accent1"/>
              </a:solidFill>
            </a:endParaRP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BFD8F93B-E27E-8648-B767-208C5D196D97}"/>
              </a:ext>
            </a:extLst>
          </p:cNvPr>
          <p:cNvGrpSpPr/>
          <p:nvPr/>
        </p:nvGrpSpPr>
        <p:grpSpPr>
          <a:xfrm>
            <a:off x="2172992" y="3949272"/>
            <a:ext cx="2087687" cy="2241581"/>
            <a:chOff x="1962583" y="3799773"/>
            <a:chExt cx="2088784" cy="2242751"/>
          </a:xfrm>
        </p:grpSpPr>
        <p:cxnSp>
          <p:nvCxnSpPr>
            <p:cNvPr id="248" name="Curved Connector 247">
              <a:extLst>
                <a:ext uri="{FF2B5EF4-FFF2-40B4-BE49-F238E27FC236}">
                  <a16:creationId xmlns:a16="http://schemas.microsoft.com/office/drawing/2014/main" id="{743A50E5-2A97-734F-8D92-F88F7D9ACF5E}"/>
                </a:ext>
              </a:extLst>
            </p:cNvPr>
            <p:cNvCxnSpPr>
              <a:cxnSpLocks/>
              <a:stCxn id="282" idx="3"/>
              <a:endCxn id="206" idx="1"/>
            </p:cNvCxnSpPr>
            <p:nvPr/>
          </p:nvCxnSpPr>
          <p:spPr>
            <a:xfrm>
              <a:off x="2217254" y="3799773"/>
              <a:ext cx="1834113" cy="31711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B359533-EFC1-9340-83D6-EFAD7682D668}"/>
                </a:ext>
              </a:extLst>
            </p:cNvPr>
            <p:cNvSpPr txBox="1"/>
            <p:nvPr/>
          </p:nvSpPr>
          <p:spPr>
            <a:xfrm>
              <a:off x="3137012" y="4119828"/>
              <a:ext cx="619314" cy="214564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Mount</a:t>
              </a:r>
            </a:p>
          </p:txBody>
        </p:sp>
        <p:cxnSp>
          <p:nvCxnSpPr>
            <p:cNvPr id="476" name="Curved Connector 475">
              <a:extLst>
                <a:ext uri="{FF2B5EF4-FFF2-40B4-BE49-F238E27FC236}">
                  <a16:creationId xmlns:a16="http://schemas.microsoft.com/office/drawing/2014/main" id="{13A52FC0-7F78-CD4B-9815-F9A843D92B78}"/>
                </a:ext>
              </a:extLst>
            </p:cNvPr>
            <p:cNvCxnSpPr>
              <a:cxnSpLocks/>
              <a:stCxn id="210" idx="2"/>
              <a:endCxn id="287" idx="2"/>
            </p:cNvCxnSpPr>
            <p:nvPr/>
          </p:nvCxnSpPr>
          <p:spPr>
            <a:xfrm rot="5400000">
              <a:off x="2544006" y="5432216"/>
              <a:ext cx="28885" cy="1191731"/>
            </a:xfrm>
            <a:prstGeom prst="curvedConnector3">
              <a:avLst>
                <a:gd name="adj1" fmla="val 891825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A117DAED-23BB-B84D-AFA2-FA696C5AE8BB}"/>
              </a:ext>
            </a:extLst>
          </p:cNvPr>
          <p:cNvGrpSpPr/>
          <p:nvPr/>
        </p:nvGrpSpPr>
        <p:grpSpPr>
          <a:xfrm>
            <a:off x="297802" y="1772294"/>
            <a:ext cx="3955319" cy="3416662"/>
            <a:chOff x="6916" y="1601656"/>
            <a:chExt cx="3957386" cy="3418441"/>
          </a:xfrm>
        </p:grpSpPr>
        <p:cxnSp>
          <p:nvCxnSpPr>
            <p:cNvPr id="257" name="Curved Connector 256">
              <a:extLst>
                <a:ext uri="{FF2B5EF4-FFF2-40B4-BE49-F238E27FC236}">
                  <a16:creationId xmlns:a16="http://schemas.microsoft.com/office/drawing/2014/main" id="{818DAF71-5B84-1943-AD57-D78473ACCF4F}"/>
                </a:ext>
              </a:extLst>
            </p:cNvPr>
            <p:cNvCxnSpPr>
              <a:cxnSpLocks/>
              <a:stCxn id="261" idx="3"/>
              <a:endCxn id="203" idx="1"/>
            </p:cNvCxnSpPr>
            <p:nvPr/>
          </p:nvCxnSpPr>
          <p:spPr>
            <a:xfrm>
              <a:off x="2127960" y="4088618"/>
              <a:ext cx="1836342" cy="931479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3515E283-1764-1341-A7F3-95DE063B6988}"/>
                </a:ext>
              </a:extLst>
            </p:cNvPr>
            <p:cNvGrpSpPr/>
            <p:nvPr/>
          </p:nvGrpSpPr>
          <p:grpSpPr>
            <a:xfrm>
              <a:off x="6916" y="1601656"/>
              <a:ext cx="3424211" cy="3133566"/>
              <a:chOff x="6916" y="1601656"/>
              <a:chExt cx="3424211" cy="3133566"/>
            </a:xfrm>
          </p:grpSpPr>
          <p:pic>
            <p:nvPicPr>
              <p:cNvPr id="261" name="volume clone copy 4" descr="C:\Users\PrestoGeorge\Desktop\Original-Cylindar.gif">
                <a:extLst>
                  <a:ext uri="{FF2B5EF4-FFF2-40B4-BE49-F238E27FC236}">
                    <a16:creationId xmlns:a16="http://schemas.microsoft.com/office/drawing/2014/main" id="{62E39039-3E92-3D4F-B8D1-DB95656720D9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5" cstate="email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644" y="3962179"/>
                <a:ext cx="1372316" cy="252877"/>
              </a:xfrm>
              <a:prstGeom prst="rect">
                <a:avLst/>
              </a:prstGeom>
              <a:noFill/>
            </p:spPr>
          </p:pic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95AA6B5D-CBAA-7043-B13F-1A1C881F4337}"/>
                  </a:ext>
                </a:extLst>
              </p:cNvPr>
              <p:cNvSpPr txBox="1"/>
              <p:nvPr/>
            </p:nvSpPr>
            <p:spPr>
              <a:xfrm>
                <a:off x="737698" y="4013935"/>
                <a:ext cx="1383747" cy="201280"/>
              </a:xfrm>
              <a:prstGeom prst="rect">
                <a:avLst/>
              </a:prstGeom>
            </p:spPr>
            <p:txBody>
              <a:bodyPr vert="horz" wrap="square" lIns="91368" tIns="45684" rIns="91368" bIns="45684" rtlCol="0" anchor="ctr">
                <a:noAutofit/>
              </a:bodyPr>
              <a:lstStyle/>
              <a:p>
                <a:pPr algn="ctr">
                  <a:lnSpc>
                    <a:spcPct val="95000"/>
                  </a:lnSpc>
                  <a:spcBef>
                    <a:spcPts val="400"/>
                  </a:spcBef>
                  <a:spcAft>
                    <a:spcPts val="200"/>
                  </a:spcAft>
                </a:pPr>
                <a:r>
                  <a:rPr lang="en-US" sz="1000" b="1">
                    <a:solidFill>
                      <a:schemeClr val="bg1"/>
                    </a:solidFill>
                  </a:rPr>
                  <a:t>SUP Clone</a:t>
                </a:r>
              </a:p>
            </p:txBody>
          </p:sp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8B574478-EEA5-7447-BFE9-5CC1278B5D56}"/>
                  </a:ext>
                </a:extLst>
              </p:cNvPr>
              <p:cNvGrpSpPr/>
              <p:nvPr/>
            </p:nvGrpSpPr>
            <p:grpSpPr>
              <a:xfrm>
                <a:off x="6916" y="1601656"/>
                <a:ext cx="3424211" cy="3133566"/>
                <a:chOff x="6916" y="1601656"/>
                <a:chExt cx="3424211" cy="3133566"/>
              </a:xfrm>
            </p:grpSpPr>
            <p:cxnSp>
              <p:nvCxnSpPr>
                <p:cNvPr id="266" name="Curved Connector 265">
                  <a:extLst>
                    <a:ext uri="{FF2B5EF4-FFF2-40B4-BE49-F238E27FC236}">
                      <a16:creationId xmlns:a16="http://schemas.microsoft.com/office/drawing/2014/main" id="{B3328B54-B167-BB4F-A203-73EA6D9E4FD1}"/>
                    </a:ext>
                  </a:extLst>
                </p:cNvPr>
                <p:cNvCxnSpPr>
                  <a:stCxn id="335" idx="1"/>
                  <a:endCxn id="261" idx="1"/>
                </p:cNvCxnSpPr>
                <p:nvPr/>
              </p:nvCxnSpPr>
              <p:spPr>
                <a:xfrm rot="10800000" flipV="1">
                  <a:off x="755646" y="1601656"/>
                  <a:ext cx="29576" cy="2486962"/>
                </a:xfrm>
                <a:prstGeom prst="curvedConnector3">
                  <a:avLst>
                    <a:gd name="adj1" fmla="val 873316"/>
                  </a:avLst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638659DE-B73E-8847-A9BC-63A4D6128BA7}"/>
                    </a:ext>
                  </a:extLst>
                </p:cNvPr>
                <p:cNvSpPr txBox="1"/>
                <p:nvPr/>
              </p:nvSpPr>
              <p:spPr>
                <a:xfrm>
                  <a:off x="6916" y="3250573"/>
                  <a:ext cx="708549" cy="214564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38100"/>
                </a:effectLst>
              </p:spPr>
              <p:txBody>
                <a:bodyPr vert="horz" wrap="square" lIns="91368" tIns="45684" rIns="91368" bIns="45684" rtlCol="0" anchor="ctr">
                  <a:noAutofit/>
                </a:bodyPr>
                <a:lstStyle/>
                <a:p>
                  <a:pPr algn="ctr">
                    <a:lnSpc>
                      <a:spcPct val="95000"/>
                    </a:lnSpc>
                    <a:spcBef>
                      <a:spcPts val="400"/>
                    </a:spcBef>
                    <a:spcAft>
                      <a:spcPts val="200"/>
                    </a:spcAft>
                  </a:pPr>
                  <a:r>
                    <a:rPr lang="en-US" sz="1000" b="1">
                      <a:solidFill>
                        <a:schemeClr val="accent1"/>
                      </a:solidFill>
                    </a:rPr>
                    <a:t>Clone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513938FF-F249-4D47-B4F4-529A1AA1973A}"/>
                    </a:ext>
                  </a:extLst>
                </p:cNvPr>
                <p:cNvSpPr txBox="1"/>
                <p:nvPr/>
              </p:nvSpPr>
              <p:spPr>
                <a:xfrm>
                  <a:off x="2650921" y="4520658"/>
                  <a:ext cx="780206" cy="214564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38100"/>
                </a:effectLst>
              </p:spPr>
              <p:txBody>
                <a:bodyPr vert="horz" wrap="square" lIns="91368" tIns="45684" rIns="91368" bIns="45684" rtlCol="0" anchor="ctr">
                  <a:noAutofit/>
                </a:bodyPr>
                <a:lstStyle/>
                <a:p>
                  <a:pPr algn="ctr">
                    <a:lnSpc>
                      <a:spcPct val="95000"/>
                    </a:lnSpc>
                    <a:spcBef>
                      <a:spcPts val="400"/>
                    </a:spcBef>
                    <a:spcAft>
                      <a:spcPts val="200"/>
                    </a:spcAft>
                  </a:pPr>
                  <a:r>
                    <a:rPr lang="en-US" sz="1000" b="1">
                      <a:solidFill>
                        <a:schemeClr val="accent1"/>
                      </a:solidFill>
                    </a:rPr>
                    <a:t>Mount</a:t>
                  </a:r>
                </a:p>
              </p:txBody>
            </p:sp>
          </p:grpSp>
        </p:grp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02ABAD1-4588-C84F-BCAB-52C5D26BB926}"/>
              </a:ext>
            </a:extLst>
          </p:cNvPr>
          <p:cNvGrpSpPr/>
          <p:nvPr/>
        </p:nvGrpSpPr>
        <p:grpSpPr>
          <a:xfrm>
            <a:off x="1781429" y="1889936"/>
            <a:ext cx="6203741" cy="323208"/>
            <a:chOff x="1779181" y="1739369"/>
            <a:chExt cx="6206981" cy="323376"/>
          </a:xfrm>
        </p:grpSpPr>
        <p:cxnSp>
          <p:nvCxnSpPr>
            <p:cNvPr id="271" name="Elbow Connector 270">
              <a:extLst>
                <a:ext uri="{FF2B5EF4-FFF2-40B4-BE49-F238E27FC236}">
                  <a16:creationId xmlns:a16="http://schemas.microsoft.com/office/drawing/2014/main" id="{B98C3283-8497-174B-97D5-C5CB71CA41AC}"/>
                </a:ext>
              </a:extLst>
            </p:cNvPr>
            <p:cNvCxnSpPr>
              <a:cxnSpLocks/>
              <a:stCxn id="336" idx="2"/>
              <a:endCxn id="332" idx="2"/>
            </p:cNvCxnSpPr>
            <p:nvPr/>
          </p:nvCxnSpPr>
          <p:spPr>
            <a:xfrm rot="16200000" flipH="1">
              <a:off x="4878305" y="-1359755"/>
              <a:ext cx="8734" cy="6206981"/>
            </a:xfrm>
            <a:prstGeom prst="bentConnector3">
              <a:avLst>
                <a:gd name="adj1" fmla="val 2718857"/>
              </a:avLst>
            </a:prstGeom>
            <a:ln>
              <a:solidFill>
                <a:srgbClr val="00C6A5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C3C0718E-27E1-3B45-BE5A-9F5ACC154B90}"/>
                </a:ext>
              </a:extLst>
            </p:cNvPr>
            <p:cNvSpPr txBox="1"/>
            <p:nvPr/>
          </p:nvSpPr>
          <p:spPr>
            <a:xfrm>
              <a:off x="5780150" y="1860677"/>
              <a:ext cx="928635" cy="202068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</a:rPr>
                <a:t>Epic Mirror</a:t>
              </a:r>
            </a:p>
          </p:txBody>
        </p:sp>
      </p:grpSp>
      <p:cxnSp>
        <p:nvCxnSpPr>
          <p:cNvPr id="274" name="Curved Connector 273">
            <a:extLst>
              <a:ext uri="{FF2B5EF4-FFF2-40B4-BE49-F238E27FC236}">
                <a16:creationId xmlns:a16="http://schemas.microsoft.com/office/drawing/2014/main" id="{26F25616-1742-A043-AEBA-7564BA7A9FA6}"/>
              </a:ext>
            </a:extLst>
          </p:cNvPr>
          <p:cNvCxnSpPr>
            <a:stCxn id="206" idx="3"/>
            <a:endCxn id="238" idx="1"/>
          </p:cNvCxnSpPr>
          <p:nvPr/>
        </p:nvCxnSpPr>
        <p:spPr>
          <a:xfrm>
            <a:off x="4717522" y="4266220"/>
            <a:ext cx="1708772" cy="193978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5" name="TextBox 274">
            <a:extLst>
              <a:ext uri="{FF2B5EF4-FFF2-40B4-BE49-F238E27FC236}">
                <a16:creationId xmlns:a16="http://schemas.microsoft.com/office/drawing/2014/main" id="{1920659C-9907-DA46-A5C2-B59692F0AB3C}"/>
              </a:ext>
            </a:extLst>
          </p:cNvPr>
          <p:cNvSpPr txBox="1"/>
          <p:nvPr/>
        </p:nvSpPr>
        <p:spPr>
          <a:xfrm>
            <a:off x="3758566" y="2618771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</a:t>
            </a:r>
          </a:p>
        </p:txBody>
      </p:sp>
      <p:pic>
        <p:nvPicPr>
          <p:cNvPr id="276" name="volume clone 1" descr="C:\Users\PrestoGeorge\Desktop\Original-Cylindar.gif">
            <a:extLst>
              <a:ext uri="{FF2B5EF4-FFF2-40B4-BE49-F238E27FC236}">
                <a16:creationId xmlns:a16="http://schemas.microsoft.com/office/drawing/2014/main" id="{80C85C8D-4E9A-9A4C-9391-465E0E2088D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36936" y="1645920"/>
            <a:ext cx="1371600" cy="242518"/>
          </a:xfrm>
          <a:prstGeom prst="rect">
            <a:avLst/>
          </a:prstGeom>
          <a:noFill/>
        </p:spPr>
      </p:pic>
      <p:sp>
        <p:nvSpPr>
          <p:cNvPr id="277" name="TextBox 276">
            <a:extLst>
              <a:ext uri="{FF2B5EF4-FFF2-40B4-BE49-F238E27FC236}">
                <a16:creationId xmlns:a16="http://schemas.microsoft.com/office/drawing/2014/main" id="{81B60417-FE35-3D4D-B9B6-74D424F2DC45}"/>
              </a:ext>
            </a:extLst>
          </p:cNvPr>
          <p:cNvSpPr txBox="1"/>
          <p:nvPr/>
        </p:nvSpPr>
        <p:spPr>
          <a:xfrm>
            <a:off x="3750663" y="1681257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Clarity</a:t>
            </a: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8D0726FA-3142-774E-BE85-41EB1765B78A}"/>
              </a:ext>
            </a:extLst>
          </p:cNvPr>
          <p:cNvGrpSpPr/>
          <p:nvPr/>
        </p:nvGrpSpPr>
        <p:grpSpPr>
          <a:xfrm>
            <a:off x="1036159" y="1744892"/>
            <a:ext cx="1892338" cy="2329911"/>
            <a:chOff x="3144000" y="1048094"/>
            <a:chExt cx="632906" cy="2331125"/>
          </a:xfrm>
        </p:grpSpPr>
        <p:pic>
          <p:nvPicPr>
            <p:cNvPr id="282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1BCED743-A1C2-0444-A1E0-F3058025EC4D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0612" y="3128023"/>
              <a:ext cx="458741" cy="251196"/>
            </a:xfrm>
            <a:prstGeom prst="rect">
              <a:avLst/>
            </a:prstGeom>
            <a:noFill/>
          </p:spPr>
        </p:pic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2739F20A-73AA-5E41-AE6C-74CEED2911B9}"/>
                </a:ext>
              </a:extLst>
            </p:cNvPr>
            <p:cNvSpPr txBox="1"/>
            <p:nvPr/>
          </p:nvSpPr>
          <p:spPr>
            <a:xfrm>
              <a:off x="3144000" y="3178369"/>
              <a:ext cx="462105" cy="18336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Backup Clone</a:t>
              </a:r>
            </a:p>
          </p:txBody>
        </p:sp>
        <p:cxnSp>
          <p:nvCxnSpPr>
            <p:cNvPr id="284" name="Curved Connector 283">
              <a:extLst>
                <a:ext uri="{FF2B5EF4-FFF2-40B4-BE49-F238E27FC236}">
                  <a16:creationId xmlns:a16="http://schemas.microsoft.com/office/drawing/2014/main" id="{B3133E2B-B624-DF4C-88BA-532A46B2E4AF}"/>
                </a:ext>
              </a:extLst>
            </p:cNvPr>
            <p:cNvCxnSpPr>
              <a:cxnSpLocks/>
              <a:stCxn id="330" idx="3"/>
              <a:endCxn id="282" idx="3"/>
            </p:cNvCxnSpPr>
            <p:nvPr/>
          </p:nvCxnSpPr>
          <p:spPr>
            <a:xfrm flipH="1">
              <a:off x="3609353" y="1048094"/>
              <a:ext cx="28710" cy="2205528"/>
            </a:xfrm>
            <a:prstGeom prst="curvedConnector3">
              <a:avLst>
                <a:gd name="adj1" fmla="val -266303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E146AEAF-D952-C048-8368-261948F2DCC0}"/>
                </a:ext>
              </a:extLst>
            </p:cNvPr>
            <p:cNvSpPr txBox="1"/>
            <p:nvPr/>
          </p:nvSpPr>
          <p:spPr>
            <a:xfrm>
              <a:off x="3588869" y="2727475"/>
              <a:ext cx="188037" cy="179858"/>
            </a:xfrm>
            <a:prstGeom prst="rect">
              <a:avLst/>
            </a:prstGeom>
            <a:solidFill>
              <a:schemeClr val="bg1"/>
            </a:solidFill>
            <a:effectLst>
              <a:softEdge rad="381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Clone</a:t>
              </a: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60397B95-8AC6-E64A-921E-87F1522C7DDC}"/>
              </a:ext>
            </a:extLst>
          </p:cNvPr>
          <p:cNvGrpSpPr/>
          <p:nvPr/>
        </p:nvGrpSpPr>
        <p:grpSpPr>
          <a:xfrm>
            <a:off x="1687417" y="4164539"/>
            <a:ext cx="7831102" cy="2447011"/>
            <a:chOff x="-3817872" y="4081706"/>
            <a:chExt cx="7833143" cy="2447653"/>
          </a:xfrm>
        </p:grpSpPr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40CABB03-BE9E-9C41-9190-574FD89E2EF3}"/>
                </a:ext>
              </a:extLst>
            </p:cNvPr>
            <p:cNvSpPr txBox="1"/>
            <p:nvPr/>
          </p:nvSpPr>
          <p:spPr>
            <a:xfrm>
              <a:off x="-3817872" y="5896138"/>
              <a:ext cx="971403" cy="21241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Freeze/Thaw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D02E7534-29E0-9640-9518-77CCC7E480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9019" y="4081706"/>
              <a:ext cx="566252" cy="0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27A04DB9-31F5-0E49-9C9B-AD0653996830}"/>
                </a:ext>
              </a:extLst>
            </p:cNvPr>
            <p:cNvSpPr txBox="1"/>
            <p:nvPr/>
          </p:nvSpPr>
          <p:spPr>
            <a:xfrm rot="10800000" flipV="1">
              <a:off x="-2946978" y="6093055"/>
              <a:ext cx="448835" cy="436304"/>
            </a:xfrm>
            <a:prstGeom prst="rect">
              <a:avLst/>
            </a:prstGeom>
            <a:solidFill>
              <a:schemeClr val="bg1"/>
            </a:solidFill>
            <a:effectLst>
              <a:softEdge rad="1143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/>
              <a:r>
                <a:rPr lang="en-US" sz="1000" b="1">
                  <a:solidFill>
                    <a:srgbClr val="FFC000"/>
                  </a:solidFill>
                </a:rPr>
                <a:t>API</a:t>
              </a:r>
            </a:p>
          </p:txBody>
        </p:sp>
      </p:grpSp>
      <p:pic>
        <p:nvPicPr>
          <p:cNvPr id="290" name="volume clone 1" descr="C:\Users\PrestoGeorge\Desktop\Original-Cylindar.gif">
            <a:extLst>
              <a:ext uri="{FF2B5EF4-FFF2-40B4-BE49-F238E27FC236}">
                <a16:creationId xmlns:a16="http://schemas.microsoft.com/office/drawing/2014/main" id="{A82AE110-A84F-5F44-B731-E09321016A9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925" y="2286001"/>
            <a:ext cx="1371600" cy="250117"/>
          </a:xfrm>
          <a:prstGeom prst="rect">
            <a:avLst/>
          </a:prstGeom>
          <a:noFill/>
        </p:spPr>
      </p:pic>
      <p:sp>
        <p:nvSpPr>
          <p:cNvPr id="291" name="TextBox 290">
            <a:extLst>
              <a:ext uri="{FF2B5EF4-FFF2-40B4-BE49-F238E27FC236}">
                <a16:creationId xmlns:a16="http://schemas.microsoft.com/office/drawing/2014/main" id="{637AF96A-93AE-DF44-8F63-08F7B9C0028F}"/>
              </a:ext>
            </a:extLst>
          </p:cNvPr>
          <p:cNvSpPr txBox="1"/>
          <p:nvPr/>
        </p:nvSpPr>
        <p:spPr>
          <a:xfrm>
            <a:off x="1076304" y="2320798"/>
            <a:ext cx="1348539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Report</a:t>
            </a:r>
          </a:p>
        </p:txBody>
      </p:sp>
      <p:cxnSp>
        <p:nvCxnSpPr>
          <p:cNvPr id="293" name="Curved Connector 292">
            <a:extLst>
              <a:ext uri="{FF2B5EF4-FFF2-40B4-BE49-F238E27FC236}">
                <a16:creationId xmlns:a16="http://schemas.microsoft.com/office/drawing/2014/main" id="{BDE591C9-FCD0-7646-8203-09C7E7261FE5}"/>
              </a:ext>
            </a:extLst>
          </p:cNvPr>
          <p:cNvCxnSpPr>
            <a:cxnSpLocks/>
            <a:stCxn id="335" idx="3"/>
            <a:endCxn id="290" idx="3"/>
          </p:cNvCxnSpPr>
          <p:nvPr/>
        </p:nvCxnSpPr>
        <p:spPr>
          <a:xfrm flipH="1">
            <a:off x="2427526" y="1772293"/>
            <a:ext cx="19775" cy="638766"/>
          </a:xfrm>
          <a:prstGeom prst="curvedConnector3">
            <a:avLst>
              <a:gd name="adj1" fmla="val -1156005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E9F6689-9853-DE4D-BF6B-4A18442F1AC1}"/>
              </a:ext>
            </a:extLst>
          </p:cNvPr>
          <p:cNvGrpSpPr/>
          <p:nvPr/>
        </p:nvGrpSpPr>
        <p:grpSpPr>
          <a:xfrm>
            <a:off x="3715440" y="4363209"/>
            <a:ext cx="5798166" cy="2155977"/>
            <a:chOff x="-1751959" y="4312459"/>
            <a:chExt cx="5801188" cy="2157120"/>
          </a:xfrm>
        </p:grpSpPr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80F99492-D640-9E4E-AE82-DEC725B30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5727" y="4312459"/>
              <a:ext cx="553502" cy="1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03F827E1-0B92-0A46-8448-A5564F5B5F8F}"/>
                </a:ext>
              </a:extLst>
            </p:cNvPr>
            <p:cNvSpPr txBox="1"/>
            <p:nvPr/>
          </p:nvSpPr>
          <p:spPr>
            <a:xfrm>
              <a:off x="-1751959" y="6284316"/>
              <a:ext cx="398777" cy="18526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effectLst>
              <a:softEdge rad="254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/>
              <a:r>
                <a:rPr lang="en-US" sz="1000" b="1">
                  <a:solidFill>
                    <a:schemeClr val="accent1"/>
                  </a:solidFill>
                </a:rPr>
                <a:t>API</a:t>
              </a:r>
            </a:p>
          </p:txBody>
        </p:sp>
      </p:grpSp>
      <p:sp>
        <p:nvSpPr>
          <p:cNvPr id="301" name="TextBox 300">
            <a:extLst>
              <a:ext uri="{FF2B5EF4-FFF2-40B4-BE49-F238E27FC236}">
                <a16:creationId xmlns:a16="http://schemas.microsoft.com/office/drawing/2014/main" id="{9A865F99-95C0-2844-941A-BD5CE929DD84}"/>
              </a:ext>
            </a:extLst>
          </p:cNvPr>
          <p:cNvSpPr txBox="1"/>
          <p:nvPr/>
        </p:nvSpPr>
        <p:spPr>
          <a:xfrm>
            <a:off x="5669772" y="4294630"/>
            <a:ext cx="661897" cy="300707"/>
          </a:xfrm>
          <a:prstGeom prst="rect">
            <a:avLst/>
          </a:prstGeom>
          <a:solidFill>
            <a:schemeClr val="bg1">
              <a:alpha val="90000"/>
            </a:schemeClr>
          </a:solidFill>
          <a:effectLst>
            <a:softEdge rad="1016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/>
            <a:r>
              <a:rPr lang="en-US" sz="1000" b="1">
                <a:solidFill>
                  <a:srgbClr val="FFC000"/>
                </a:solidFill>
              </a:rPr>
              <a:t>Stream Backup</a:t>
            </a:r>
          </a:p>
        </p:txBody>
      </p:sp>
      <p:pic>
        <p:nvPicPr>
          <p:cNvPr id="304" name="volume clone 1" descr="C:\Users\PrestoGeorge\Desktop\Original-Cylindar.gif">
            <a:extLst>
              <a:ext uri="{FF2B5EF4-FFF2-40B4-BE49-F238E27FC236}">
                <a16:creationId xmlns:a16="http://schemas.microsoft.com/office/drawing/2014/main" id="{F6D25411-AFFB-034D-94C1-7601208AFAB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934397" y="2292400"/>
            <a:ext cx="1371600" cy="242518"/>
          </a:xfrm>
          <a:prstGeom prst="rect">
            <a:avLst/>
          </a:prstGeom>
          <a:noFill/>
        </p:spPr>
      </p:pic>
      <p:sp>
        <p:nvSpPr>
          <p:cNvPr id="316" name="TextBox 315">
            <a:extLst>
              <a:ext uri="{FF2B5EF4-FFF2-40B4-BE49-F238E27FC236}">
                <a16:creationId xmlns:a16="http://schemas.microsoft.com/office/drawing/2014/main" id="{8EB3187B-ED04-1349-ADAD-1B5838694643}"/>
              </a:ext>
            </a:extLst>
          </p:cNvPr>
          <p:cNvSpPr txBox="1"/>
          <p:nvPr/>
        </p:nvSpPr>
        <p:spPr>
          <a:xfrm>
            <a:off x="9941084" y="2311703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Hyperspace</a:t>
            </a:r>
          </a:p>
        </p:txBody>
      </p:sp>
      <p:pic>
        <p:nvPicPr>
          <p:cNvPr id="317" name="volume clone 1" descr="C:\Users\PrestoGeorge\Desktop\Original-Cylindar.gif">
            <a:extLst>
              <a:ext uri="{FF2B5EF4-FFF2-40B4-BE49-F238E27FC236}">
                <a16:creationId xmlns:a16="http://schemas.microsoft.com/office/drawing/2014/main" id="{78B11DB7-20FB-D749-AD13-EF10938492C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923183" y="2571437"/>
            <a:ext cx="1371600" cy="242518"/>
          </a:xfrm>
          <a:prstGeom prst="rect">
            <a:avLst/>
          </a:prstGeom>
          <a:noFill/>
        </p:spPr>
      </p:pic>
      <p:sp>
        <p:nvSpPr>
          <p:cNvPr id="318" name="TextBox 317">
            <a:extLst>
              <a:ext uri="{FF2B5EF4-FFF2-40B4-BE49-F238E27FC236}">
                <a16:creationId xmlns:a16="http://schemas.microsoft.com/office/drawing/2014/main" id="{1033103F-91E8-F442-AEBB-1FB344C6D8C3}"/>
              </a:ext>
            </a:extLst>
          </p:cNvPr>
          <p:cNvSpPr txBox="1"/>
          <p:nvPr/>
        </p:nvSpPr>
        <p:spPr>
          <a:xfrm>
            <a:off x="9916241" y="2602355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</a:t>
            </a:r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116C7908-FA19-0D41-A015-DE565EBB9D09}"/>
              </a:ext>
            </a:extLst>
          </p:cNvPr>
          <p:cNvGrpSpPr/>
          <p:nvPr/>
        </p:nvGrpSpPr>
        <p:grpSpPr>
          <a:xfrm>
            <a:off x="1299737" y="1532963"/>
            <a:ext cx="7532337" cy="257882"/>
            <a:chOff x="1105527" y="1362205"/>
            <a:chExt cx="7536260" cy="258017"/>
          </a:xfrm>
        </p:grpSpPr>
        <p:pic>
          <p:nvPicPr>
            <p:cNvPr id="320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3A4F4500-FF8E-C349-B1F1-B7B3F65B0F01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527" y="1362205"/>
              <a:ext cx="1372314" cy="252877"/>
            </a:xfrm>
            <a:prstGeom prst="rect">
              <a:avLst/>
            </a:prstGeom>
            <a:noFill/>
          </p:spPr>
        </p:pic>
        <p:pic>
          <p:nvPicPr>
            <p:cNvPr id="321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4011E594-F111-2D41-B851-8E5E0EAF6A3A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9473" y="1367344"/>
              <a:ext cx="1372314" cy="252878"/>
            </a:xfrm>
            <a:prstGeom prst="rect">
              <a:avLst/>
            </a:prstGeom>
            <a:noFill/>
          </p:spPr>
        </p:pic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2C4BA164-1BCB-904B-9AFD-FED5F2426948}"/>
              </a:ext>
            </a:extLst>
          </p:cNvPr>
          <p:cNvGrpSpPr/>
          <p:nvPr/>
        </p:nvGrpSpPr>
        <p:grpSpPr>
          <a:xfrm>
            <a:off x="1251849" y="1556305"/>
            <a:ext cx="7549275" cy="261700"/>
            <a:chOff x="1029327" y="1385552"/>
            <a:chExt cx="7553207" cy="261836"/>
          </a:xfrm>
        </p:grpSpPr>
        <p:pic>
          <p:nvPicPr>
            <p:cNvPr id="324" name="volume clone copy 3" descr="C:\Users\PrestoGeorge\Desktop\Original-Cylindar.gif">
              <a:extLst>
                <a:ext uri="{FF2B5EF4-FFF2-40B4-BE49-F238E27FC236}">
                  <a16:creationId xmlns:a16="http://schemas.microsoft.com/office/drawing/2014/main" id="{C903D52D-8096-4A4F-B245-B29DB5612A98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327" y="1385552"/>
              <a:ext cx="1372314" cy="252877"/>
            </a:xfrm>
            <a:prstGeom prst="rect">
              <a:avLst/>
            </a:prstGeom>
            <a:noFill/>
          </p:spPr>
        </p:pic>
        <p:pic>
          <p:nvPicPr>
            <p:cNvPr id="325" name="volume clone copy 3" descr="C:\Users\PrestoGeorge\Desktop\Original-Cylindar.gif">
              <a:extLst>
                <a:ext uri="{FF2B5EF4-FFF2-40B4-BE49-F238E27FC236}">
                  <a16:creationId xmlns:a16="http://schemas.microsoft.com/office/drawing/2014/main" id="{D83C4F5C-16D2-C64F-8C7C-A0BE3EB4454B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0220" y="1394511"/>
              <a:ext cx="1372314" cy="252877"/>
            </a:xfrm>
            <a:prstGeom prst="rect">
              <a:avLst/>
            </a:prstGeom>
            <a:noFill/>
          </p:spPr>
        </p:pic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5E434C53-0D1E-914E-86B7-A31F583674EA}"/>
              </a:ext>
            </a:extLst>
          </p:cNvPr>
          <p:cNvGrpSpPr/>
          <p:nvPr/>
        </p:nvGrpSpPr>
        <p:grpSpPr>
          <a:xfrm>
            <a:off x="1199254" y="1583253"/>
            <a:ext cx="7565091" cy="254595"/>
            <a:chOff x="953127" y="1412517"/>
            <a:chExt cx="7569034" cy="254728"/>
          </a:xfrm>
        </p:grpSpPr>
        <p:pic>
          <p:nvPicPr>
            <p:cNvPr id="327" name="volume clone copy 2" descr="C:\Users\PrestoGeorge\Desktop\Original-Cylindar.gif">
              <a:extLst>
                <a:ext uri="{FF2B5EF4-FFF2-40B4-BE49-F238E27FC236}">
                  <a16:creationId xmlns:a16="http://schemas.microsoft.com/office/drawing/2014/main" id="{AD068535-105B-FD41-AF1B-D54AA3A31B68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127" y="1412517"/>
              <a:ext cx="1372315" cy="252878"/>
            </a:xfrm>
            <a:prstGeom prst="rect">
              <a:avLst/>
            </a:prstGeom>
            <a:noFill/>
          </p:spPr>
        </p:pic>
        <p:pic>
          <p:nvPicPr>
            <p:cNvPr id="328" name="volume clone copy 2" descr="C:\Users\PrestoGeorge\Desktop\Original-Cylindar.gif">
              <a:extLst>
                <a:ext uri="{FF2B5EF4-FFF2-40B4-BE49-F238E27FC236}">
                  <a16:creationId xmlns:a16="http://schemas.microsoft.com/office/drawing/2014/main" id="{E10CE7C4-A874-6B45-968E-E6D4D279E97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9846" y="1414367"/>
              <a:ext cx="1372315" cy="252878"/>
            </a:xfrm>
            <a:prstGeom prst="rect">
              <a:avLst/>
            </a:prstGeom>
            <a:noFill/>
          </p:spPr>
        </p:pic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3133369A-0BF9-634C-A182-E7DE69096ADE}"/>
              </a:ext>
            </a:extLst>
          </p:cNvPr>
          <p:cNvGrpSpPr/>
          <p:nvPr/>
        </p:nvGrpSpPr>
        <p:grpSpPr>
          <a:xfrm>
            <a:off x="1141773" y="1613375"/>
            <a:ext cx="7571896" cy="257890"/>
            <a:chOff x="797037" y="1715101"/>
            <a:chExt cx="7575842" cy="258024"/>
          </a:xfrm>
        </p:grpSpPr>
        <p:pic>
          <p:nvPicPr>
            <p:cNvPr id="330" name="volume clone copy 1" descr="C:\Users\PrestoGeorge\Desktop\Original-Cylindar.gif">
              <a:extLst>
                <a:ext uri="{FF2B5EF4-FFF2-40B4-BE49-F238E27FC236}">
                  <a16:creationId xmlns:a16="http://schemas.microsoft.com/office/drawing/2014/main" id="{FFDE8026-EF9A-BC42-82D8-85D4A169DED3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037" y="1720248"/>
              <a:ext cx="1372315" cy="252877"/>
            </a:xfrm>
            <a:prstGeom prst="rect">
              <a:avLst/>
            </a:prstGeom>
            <a:noFill/>
          </p:spPr>
        </p:pic>
        <p:pic>
          <p:nvPicPr>
            <p:cNvPr id="331" name="volume clone copy 1" descr="C:\Users\PrestoGeorge\Desktop\Original-Cylindar.gif">
              <a:extLst>
                <a:ext uri="{FF2B5EF4-FFF2-40B4-BE49-F238E27FC236}">
                  <a16:creationId xmlns:a16="http://schemas.microsoft.com/office/drawing/2014/main" id="{82E8682F-4170-4D4F-BFFF-E954A3109EA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0564" y="1715101"/>
              <a:ext cx="1372315" cy="252877"/>
            </a:xfrm>
            <a:prstGeom prst="rect">
              <a:avLst/>
            </a:prstGeom>
            <a:noFill/>
          </p:spPr>
        </p:pic>
      </p:grpSp>
      <p:pic>
        <p:nvPicPr>
          <p:cNvPr id="332" name="volume clone 1" descr="C:\Users\PrestoGeorge\Desktop\Original-Cylindar.gif">
            <a:extLst>
              <a:ext uri="{FF2B5EF4-FFF2-40B4-BE49-F238E27FC236}">
                <a16:creationId xmlns:a16="http://schemas.microsoft.com/office/drawing/2014/main" id="{90BD7455-545E-3940-A368-C00BD094D8E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9369" y="1645921"/>
            <a:ext cx="1371600" cy="252745"/>
          </a:xfrm>
          <a:prstGeom prst="rect">
            <a:avLst/>
          </a:prstGeom>
          <a:noFill/>
        </p:spPr>
      </p:pic>
      <p:sp>
        <p:nvSpPr>
          <p:cNvPr id="333" name="TextBox 332">
            <a:extLst>
              <a:ext uri="{FF2B5EF4-FFF2-40B4-BE49-F238E27FC236}">
                <a16:creationId xmlns:a16="http://schemas.microsoft.com/office/drawing/2014/main" id="{788192FD-B854-AD4A-AB75-18035FC878C1}"/>
              </a:ext>
            </a:extLst>
          </p:cNvPr>
          <p:cNvSpPr txBox="1"/>
          <p:nvPr/>
        </p:nvSpPr>
        <p:spPr>
          <a:xfrm>
            <a:off x="7293359" y="1645920"/>
            <a:ext cx="1371600" cy="21933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DR</a:t>
            </a:r>
          </a:p>
        </p:txBody>
      </p:sp>
      <p:pic>
        <p:nvPicPr>
          <p:cNvPr id="335" name="volume clone 1" descr="C:\Users\PrestoGeorge\Desktop\Original-Cylindar.gif">
            <a:extLst>
              <a:ext uri="{FF2B5EF4-FFF2-40B4-BE49-F238E27FC236}">
                <a16:creationId xmlns:a16="http://schemas.microsoft.com/office/drawing/2014/main" id="{CD1D1356-6CA7-8B45-ACA1-0C55C2D44FD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700" y="1645921"/>
            <a:ext cx="1371600" cy="252745"/>
          </a:xfrm>
          <a:prstGeom prst="rect">
            <a:avLst/>
          </a:prstGeom>
          <a:noFill/>
        </p:spPr>
      </p:pic>
      <p:sp>
        <p:nvSpPr>
          <p:cNvPr id="336" name="TextBox 335">
            <a:extLst>
              <a:ext uri="{FF2B5EF4-FFF2-40B4-BE49-F238E27FC236}">
                <a16:creationId xmlns:a16="http://schemas.microsoft.com/office/drawing/2014/main" id="{289E05A5-5428-4047-8461-DE8776F26B09}"/>
              </a:ext>
            </a:extLst>
          </p:cNvPr>
          <p:cNvSpPr txBox="1"/>
          <p:nvPr/>
        </p:nvSpPr>
        <p:spPr>
          <a:xfrm>
            <a:off x="1114318" y="1670600"/>
            <a:ext cx="1334221" cy="21933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Production</a:t>
            </a:r>
          </a:p>
        </p:txBody>
      </p: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0BE7D46F-296E-1148-862E-6B87B3633CC9}"/>
              </a:ext>
            </a:extLst>
          </p:cNvPr>
          <p:cNvGrpSpPr/>
          <p:nvPr/>
        </p:nvGrpSpPr>
        <p:grpSpPr>
          <a:xfrm>
            <a:off x="2671337" y="1659336"/>
            <a:ext cx="4546974" cy="2759882"/>
            <a:chOff x="2670444" y="1658849"/>
            <a:chExt cx="4548159" cy="2760605"/>
          </a:xfrm>
        </p:grpSpPr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32B4C82-B141-8649-B20B-31FD1442AA12}"/>
                </a:ext>
              </a:extLst>
            </p:cNvPr>
            <p:cNvGrpSpPr/>
            <p:nvPr/>
          </p:nvGrpSpPr>
          <p:grpSpPr>
            <a:xfrm>
              <a:off x="2670444" y="1658849"/>
              <a:ext cx="3972086" cy="2472570"/>
              <a:chOff x="2670444" y="1658849"/>
              <a:chExt cx="3972086" cy="2472570"/>
            </a:xfrm>
          </p:grpSpPr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33DCFC05-5AA0-4D49-8C05-D22E54820B53}"/>
                  </a:ext>
                </a:extLst>
              </p:cNvPr>
              <p:cNvGrpSpPr/>
              <p:nvPr/>
            </p:nvGrpSpPr>
            <p:grpSpPr>
              <a:xfrm>
                <a:off x="2670444" y="1658849"/>
                <a:ext cx="2742157" cy="2319866"/>
                <a:chOff x="2624827" y="1658398"/>
                <a:chExt cx="2742873" cy="2320479"/>
              </a:xfrm>
            </p:grpSpPr>
            <p:cxnSp>
              <p:nvCxnSpPr>
                <p:cNvPr id="344" name="Curved Connector 343">
                  <a:extLst>
                    <a:ext uri="{FF2B5EF4-FFF2-40B4-BE49-F238E27FC236}">
                      <a16:creationId xmlns:a16="http://schemas.microsoft.com/office/drawing/2014/main" id="{26C27628-6111-CA4E-97AA-7D2035FF3DA5}"/>
                    </a:ext>
                  </a:extLst>
                </p:cNvPr>
                <p:cNvCxnSpPr>
                  <a:cxnSpLocks/>
                  <a:stCxn id="320" idx="3"/>
                  <a:endCxn id="345" idx="1"/>
                </p:cNvCxnSpPr>
                <p:nvPr/>
              </p:nvCxnSpPr>
              <p:spPr>
                <a:xfrm>
                  <a:off x="2624827" y="1658398"/>
                  <a:ext cx="992786" cy="2039261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rgbClr val="FFC000"/>
                  </a:solidFill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45" name="TextBox 344">
                  <a:extLst>
                    <a:ext uri="{FF2B5EF4-FFF2-40B4-BE49-F238E27FC236}">
                      <a16:creationId xmlns:a16="http://schemas.microsoft.com/office/drawing/2014/main" id="{49EA78AA-CD4D-724F-9B7C-FAE1C51863C9}"/>
                    </a:ext>
                  </a:extLst>
                </p:cNvPr>
                <p:cNvSpPr txBox="1"/>
                <p:nvPr/>
              </p:nvSpPr>
              <p:spPr>
                <a:xfrm>
                  <a:off x="3617613" y="3416441"/>
                  <a:ext cx="1750087" cy="56243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38100"/>
                </a:effectLst>
              </p:spPr>
              <p:txBody>
                <a:bodyPr vert="horz" wrap="square" lIns="91368" tIns="45684" rIns="91368" bIns="45684" rtlCol="0" anchor="ctr">
                  <a:noAutofit/>
                </a:bodyPr>
                <a:lstStyle/>
                <a:p>
                  <a:pPr algn="ctr">
                    <a:lnSpc>
                      <a:spcPct val="95000"/>
                    </a:lnSpc>
                    <a:spcBef>
                      <a:spcPts val="400"/>
                    </a:spcBef>
                    <a:spcAft>
                      <a:spcPts val="200"/>
                    </a:spcAft>
                  </a:pPr>
                  <a:r>
                    <a:rPr lang="en-US" sz="1000" b="1">
                      <a:solidFill>
                        <a:srgbClr val="FFC000"/>
                      </a:solidFill>
                    </a:rPr>
                    <a:t>Optional bypass media server and use SnapVault(R)</a:t>
                  </a:r>
                </a:p>
              </p:txBody>
            </p:sp>
          </p:grpSp>
          <p:cxnSp>
            <p:nvCxnSpPr>
              <p:cNvPr id="343" name="Curved Connector 342">
                <a:extLst>
                  <a:ext uri="{FF2B5EF4-FFF2-40B4-BE49-F238E27FC236}">
                    <a16:creationId xmlns:a16="http://schemas.microsoft.com/office/drawing/2014/main" id="{116293E2-34C9-5547-BD7C-A2598929BE47}"/>
                  </a:ext>
                </a:extLst>
              </p:cNvPr>
              <p:cNvCxnSpPr>
                <a:cxnSpLocks/>
                <a:stCxn id="345" idx="3"/>
                <a:endCxn id="341" idx="1"/>
              </p:cNvCxnSpPr>
              <p:nvPr/>
            </p:nvCxnSpPr>
            <p:spPr>
              <a:xfrm>
                <a:off x="5412601" y="3697572"/>
                <a:ext cx="1229929" cy="433847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C000"/>
                </a:solidFill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pic>
          <p:nvPicPr>
            <p:cNvPr id="341" name="Picture 340">
              <a:extLst>
                <a:ext uri="{FF2B5EF4-FFF2-40B4-BE49-F238E27FC236}">
                  <a16:creationId xmlns:a16="http://schemas.microsoft.com/office/drawing/2014/main" id="{70EA8EB3-0170-874C-A77E-7515DEDAB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2531" y="3843382"/>
              <a:ext cx="576072" cy="576072"/>
            </a:xfrm>
            <a:prstGeom prst="rect">
              <a:avLst/>
            </a:prstGeom>
          </p:spPr>
        </p:pic>
      </p:grpSp>
      <p:pic>
        <p:nvPicPr>
          <p:cNvPr id="379" name="volume clone 1" descr="C:\Users\PrestoGeorge\Desktop\Original-Cylindar.gif">
            <a:extLst>
              <a:ext uri="{FF2B5EF4-FFF2-40B4-BE49-F238E27FC236}">
                <a16:creationId xmlns:a16="http://schemas.microsoft.com/office/drawing/2014/main" id="{DBF7C5B5-364E-604F-8FCD-EF8E15D4BCA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0358" y="2286001"/>
            <a:ext cx="1371600" cy="250117"/>
          </a:xfrm>
          <a:prstGeom prst="rect">
            <a:avLst/>
          </a:prstGeom>
          <a:noFill/>
        </p:spPr>
      </p:pic>
      <p:sp>
        <p:nvSpPr>
          <p:cNvPr id="380" name="TextBox 379">
            <a:extLst>
              <a:ext uri="{FF2B5EF4-FFF2-40B4-BE49-F238E27FC236}">
                <a16:creationId xmlns:a16="http://schemas.microsoft.com/office/drawing/2014/main" id="{64EEEC2B-F93A-6543-9ECC-8B3CE7F3EF3C}"/>
              </a:ext>
            </a:extLst>
          </p:cNvPr>
          <p:cNvSpPr txBox="1"/>
          <p:nvPr/>
        </p:nvSpPr>
        <p:spPr>
          <a:xfrm>
            <a:off x="7307300" y="2322127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Report</a:t>
            </a:r>
          </a:p>
        </p:txBody>
      </p:sp>
      <p:pic>
        <p:nvPicPr>
          <p:cNvPr id="382" name="volume clone 1" descr="C:\Users\PrestoGeorge\Desktop\Original-Cylindar.gif">
            <a:extLst>
              <a:ext uri="{FF2B5EF4-FFF2-40B4-BE49-F238E27FC236}">
                <a16:creationId xmlns:a16="http://schemas.microsoft.com/office/drawing/2014/main" id="{D2EB2F4F-F6C5-E34F-97F6-0A9CA549E21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941084" y="1617867"/>
            <a:ext cx="1371600" cy="242518"/>
          </a:xfrm>
          <a:prstGeom prst="rect">
            <a:avLst/>
          </a:prstGeom>
          <a:noFill/>
        </p:spPr>
      </p:pic>
      <p:sp>
        <p:nvSpPr>
          <p:cNvPr id="383" name="TextBox 382">
            <a:extLst>
              <a:ext uri="{FF2B5EF4-FFF2-40B4-BE49-F238E27FC236}">
                <a16:creationId xmlns:a16="http://schemas.microsoft.com/office/drawing/2014/main" id="{3058D33E-1949-D74B-8A93-96BCC65E5535}"/>
              </a:ext>
            </a:extLst>
          </p:cNvPr>
          <p:cNvSpPr txBox="1"/>
          <p:nvPr/>
        </p:nvSpPr>
        <p:spPr>
          <a:xfrm>
            <a:off x="9949820" y="1645921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Clarity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FD1EF6-D683-4E4E-86BF-B36256F9E6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7908" y="543751"/>
            <a:ext cx="1005719" cy="12325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ACEDAB-1A49-F84C-8AD2-8B3474D27777}"/>
              </a:ext>
            </a:extLst>
          </p:cNvPr>
          <p:cNvSpPr txBox="1"/>
          <p:nvPr/>
        </p:nvSpPr>
        <p:spPr>
          <a:xfrm>
            <a:off x="11726742" y="143526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173038" indent="-173038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err="1">
              <a:solidFill>
                <a:sysClr val="windowText" lastClr="000000"/>
              </a:solidFill>
            </a:endParaRPr>
          </a:p>
        </p:txBody>
      </p:sp>
      <p:pic>
        <p:nvPicPr>
          <p:cNvPr id="211" name="image37.png">
            <a:extLst>
              <a:ext uri="{FF2B5EF4-FFF2-40B4-BE49-F238E27FC236}">
                <a16:creationId xmlns:a16="http://schemas.microsoft.com/office/drawing/2014/main" id="{97441F49-3179-214F-AADC-DBDBC461A601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7334" y="548641"/>
            <a:ext cx="1005843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50.png">
            <a:extLst>
              <a:ext uri="{FF2B5EF4-FFF2-40B4-BE49-F238E27FC236}">
                <a16:creationId xmlns:a16="http://schemas.microsoft.com/office/drawing/2014/main" id="{C7C8C005-5C72-2D46-98CE-6A53ECB5BBBE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4102" y="548641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50.png">
            <a:extLst>
              <a:ext uri="{FF2B5EF4-FFF2-40B4-BE49-F238E27FC236}">
                <a16:creationId xmlns:a16="http://schemas.microsoft.com/office/drawing/2014/main" id="{E23E2C3C-4C8A-154E-8C7F-A87790C41826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0669" y="548641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37.png">
            <a:extLst>
              <a:ext uri="{FF2B5EF4-FFF2-40B4-BE49-F238E27FC236}">
                <a16:creationId xmlns:a16="http://schemas.microsoft.com/office/drawing/2014/main" id="{1F8B9C6F-5E9B-E747-B4B5-091991B2489D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0012" y="548641"/>
            <a:ext cx="1005843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5FCF5FF4-6A93-0144-8C1C-34C60A0CE4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0051" y="543751"/>
            <a:ext cx="1005719" cy="123251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858AE50C-4805-7C45-BAF4-90F432CEDBC5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22" y="834422"/>
            <a:ext cx="1371600" cy="371475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1ED09686-DEDA-F54D-AFCA-5AE44CAC17FE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6166" y="828913"/>
            <a:ext cx="1371600" cy="371475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C3FB764E-EA3D-0D45-8600-BDE970FDFE4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369" y="828912"/>
            <a:ext cx="1371600" cy="371475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4418184A-040D-C540-9D36-904BCDD2DD5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1084" y="835258"/>
            <a:ext cx="1371600" cy="371475"/>
          </a:xfrm>
          <a:prstGeom prst="rect">
            <a:avLst/>
          </a:prstGeom>
        </p:spPr>
      </p:pic>
      <p:grpSp>
        <p:nvGrpSpPr>
          <p:cNvPr id="169" name="Gruppieren 174">
            <a:extLst>
              <a:ext uri="{FF2B5EF4-FFF2-40B4-BE49-F238E27FC236}">
                <a16:creationId xmlns:a16="http://schemas.microsoft.com/office/drawing/2014/main" id="{AEF67E95-05DC-B044-B695-FCDB1191FFDA}"/>
              </a:ext>
            </a:extLst>
          </p:cNvPr>
          <p:cNvGrpSpPr/>
          <p:nvPr/>
        </p:nvGrpSpPr>
        <p:grpSpPr>
          <a:xfrm>
            <a:off x="3713133" y="2910093"/>
            <a:ext cx="1375294" cy="389026"/>
            <a:chOff x="980625" y="2708729"/>
            <a:chExt cx="3981168" cy="1113119"/>
          </a:xfrm>
        </p:grpSpPr>
        <p:sp>
          <p:nvSpPr>
            <p:cNvPr id="170" name="AutoShape 120">
              <a:extLst>
                <a:ext uri="{FF2B5EF4-FFF2-40B4-BE49-F238E27FC236}">
                  <a16:creationId xmlns:a16="http://schemas.microsoft.com/office/drawing/2014/main" id="{82B7AE70-51BF-6844-B17F-0C95DFF4B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625" y="2708730"/>
              <a:ext cx="3981168" cy="1113118"/>
            </a:xfrm>
            <a:prstGeom prst="can">
              <a:avLst>
                <a:gd name="adj" fmla="val 24497"/>
              </a:avLst>
            </a:prstGeom>
            <a:solidFill>
              <a:schemeClr val="accent1">
                <a:lumMod val="40000"/>
                <a:lumOff val="60000"/>
                <a:alpha val="6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A618"/>
                </a:buClr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71" name="Group 12">
              <a:extLst>
                <a:ext uri="{FF2B5EF4-FFF2-40B4-BE49-F238E27FC236}">
                  <a16:creationId xmlns:a16="http://schemas.microsoft.com/office/drawing/2014/main" id="{5FA6245F-AA19-CF42-AD3C-B6A4706CB4D3}"/>
                </a:ext>
              </a:extLst>
            </p:cNvPr>
            <p:cNvGrpSpPr/>
            <p:nvPr/>
          </p:nvGrpSpPr>
          <p:grpSpPr>
            <a:xfrm>
              <a:off x="1181328" y="3035196"/>
              <a:ext cx="1598110" cy="451577"/>
              <a:chOff x="6215337" y="3102557"/>
              <a:chExt cx="1925837" cy="544183"/>
            </a:xfrm>
          </p:grpSpPr>
          <p:pic>
            <p:nvPicPr>
              <p:cNvPr id="252" name="image141.png" descr="FlexVol.png">
                <a:extLst>
                  <a:ext uri="{FF2B5EF4-FFF2-40B4-BE49-F238E27FC236}">
                    <a16:creationId xmlns:a16="http://schemas.microsoft.com/office/drawing/2014/main" id="{D4AA2DCE-144D-1741-94DB-1A5100D13B94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3" name="image141.png" descr="FlexVol.png">
                <a:extLst>
                  <a:ext uri="{FF2B5EF4-FFF2-40B4-BE49-F238E27FC236}">
                    <a16:creationId xmlns:a16="http://schemas.microsoft.com/office/drawing/2014/main" id="{30D8812E-CECD-9843-8C48-BFBE2B0C8A64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5" name="image141.png" descr="FlexVol.png">
                <a:extLst>
                  <a:ext uri="{FF2B5EF4-FFF2-40B4-BE49-F238E27FC236}">
                    <a16:creationId xmlns:a16="http://schemas.microsoft.com/office/drawing/2014/main" id="{231B681B-841D-DB45-B080-E28AB9FA3EF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6" name="image141.png" descr="FlexVol.png">
                <a:extLst>
                  <a:ext uri="{FF2B5EF4-FFF2-40B4-BE49-F238E27FC236}">
                    <a16:creationId xmlns:a16="http://schemas.microsoft.com/office/drawing/2014/main" id="{34437B9E-E054-FC44-9345-7D90F324276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8" name="image141.png" descr="FlexVol.png">
                <a:extLst>
                  <a:ext uri="{FF2B5EF4-FFF2-40B4-BE49-F238E27FC236}">
                    <a16:creationId xmlns:a16="http://schemas.microsoft.com/office/drawing/2014/main" id="{FCDE706E-8883-9748-BC55-6E9A368F2F78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172" name="Group 13">
              <a:extLst>
                <a:ext uri="{FF2B5EF4-FFF2-40B4-BE49-F238E27FC236}">
                  <a16:creationId xmlns:a16="http://schemas.microsoft.com/office/drawing/2014/main" id="{92D9FB5A-7939-9049-81DF-DCAE111EC7D5}"/>
                </a:ext>
              </a:extLst>
            </p:cNvPr>
            <p:cNvGrpSpPr/>
            <p:nvPr/>
          </p:nvGrpSpPr>
          <p:grpSpPr>
            <a:xfrm>
              <a:off x="1381531" y="3293030"/>
              <a:ext cx="1598110" cy="451577"/>
              <a:chOff x="6301740" y="3470599"/>
              <a:chExt cx="1925837" cy="544183"/>
            </a:xfrm>
          </p:grpSpPr>
          <p:pic>
            <p:nvPicPr>
              <p:cNvPr id="236" name="image141.png" descr="FlexVol.png">
                <a:extLst>
                  <a:ext uri="{FF2B5EF4-FFF2-40B4-BE49-F238E27FC236}">
                    <a16:creationId xmlns:a16="http://schemas.microsoft.com/office/drawing/2014/main" id="{60D37244-56C6-334F-BD23-DBC0D227EFDA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42" name="image141.png" descr="FlexVol.png">
                <a:extLst>
                  <a:ext uri="{FF2B5EF4-FFF2-40B4-BE49-F238E27FC236}">
                    <a16:creationId xmlns:a16="http://schemas.microsoft.com/office/drawing/2014/main" id="{DB3909F5-FD52-154E-9555-07E1D18EB316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43" name="image141.png" descr="FlexVol.png">
                <a:extLst>
                  <a:ext uri="{FF2B5EF4-FFF2-40B4-BE49-F238E27FC236}">
                    <a16:creationId xmlns:a16="http://schemas.microsoft.com/office/drawing/2014/main" id="{F8BFB196-4C47-CA4B-BA23-4F7CA4E663E9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44" name="image141.png" descr="FlexVol.png">
                <a:extLst>
                  <a:ext uri="{FF2B5EF4-FFF2-40B4-BE49-F238E27FC236}">
                    <a16:creationId xmlns:a16="http://schemas.microsoft.com/office/drawing/2014/main" id="{F893DB75-D2EC-7841-B63A-144D572C17E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1" name="image141.png" descr="FlexVol.png">
                <a:extLst>
                  <a:ext uri="{FF2B5EF4-FFF2-40B4-BE49-F238E27FC236}">
                    <a16:creationId xmlns:a16="http://schemas.microsoft.com/office/drawing/2014/main" id="{2C046FAC-5830-7F44-A686-459B52466EAA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173" name="Group 14">
              <a:extLst>
                <a:ext uri="{FF2B5EF4-FFF2-40B4-BE49-F238E27FC236}">
                  <a16:creationId xmlns:a16="http://schemas.microsoft.com/office/drawing/2014/main" id="{03C2E981-3B51-6943-BBDE-A730005BDC70}"/>
                </a:ext>
              </a:extLst>
            </p:cNvPr>
            <p:cNvGrpSpPr/>
            <p:nvPr/>
          </p:nvGrpSpPr>
          <p:grpSpPr>
            <a:xfrm>
              <a:off x="2979640" y="3035196"/>
              <a:ext cx="1598110" cy="451577"/>
              <a:chOff x="6215337" y="3102557"/>
              <a:chExt cx="1925837" cy="544183"/>
            </a:xfrm>
          </p:grpSpPr>
          <p:pic>
            <p:nvPicPr>
              <p:cNvPr id="228" name="image141.png" descr="FlexVol.png">
                <a:extLst>
                  <a:ext uri="{FF2B5EF4-FFF2-40B4-BE49-F238E27FC236}">
                    <a16:creationId xmlns:a16="http://schemas.microsoft.com/office/drawing/2014/main" id="{F796C46E-971B-244C-940C-853299EAD38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31" name="image141.png" descr="FlexVol.png">
                <a:extLst>
                  <a:ext uri="{FF2B5EF4-FFF2-40B4-BE49-F238E27FC236}">
                    <a16:creationId xmlns:a16="http://schemas.microsoft.com/office/drawing/2014/main" id="{F5D67370-A4C2-F046-9F64-8976C700164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33" name="image141.png" descr="FlexVol.png">
                <a:extLst>
                  <a:ext uri="{FF2B5EF4-FFF2-40B4-BE49-F238E27FC236}">
                    <a16:creationId xmlns:a16="http://schemas.microsoft.com/office/drawing/2014/main" id="{E1CA0B96-6FA7-5441-ACBD-EC4A17064ED9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34" name="image141.png" descr="FlexVol.png">
                <a:extLst>
                  <a:ext uri="{FF2B5EF4-FFF2-40B4-BE49-F238E27FC236}">
                    <a16:creationId xmlns:a16="http://schemas.microsoft.com/office/drawing/2014/main" id="{C6B60B1D-C7B1-324F-8C55-FC97F74A754C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35" name="image141.png" descr="FlexVol.png">
                <a:extLst>
                  <a:ext uri="{FF2B5EF4-FFF2-40B4-BE49-F238E27FC236}">
                    <a16:creationId xmlns:a16="http://schemas.microsoft.com/office/drawing/2014/main" id="{CB76BF60-E7D9-9643-9C31-21BEB827CE8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174" name="Group 15">
              <a:extLst>
                <a:ext uri="{FF2B5EF4-FFF2-40B4-BE49-F238E27FC236}">
                  <a16:creationId xmlns:a16="http://schemas.microsoft.com/office/drawing/2014/main" id="{84A1ED9C-1F2B-534E-B066-AC8AEB633787}"/>
                </a:ext>
              </a:extLst>
            </p:cNvPr>
            <p:cNvGrpSpPr/>
            <p:nvPr/>
          </p:nvGrpSpPr>
          <p:grpSpPr>
            <a:xfrm>
              <a:off x="3179842" y="3293030"/>
              <a:ext cx="1598110" cy="451577"/>
              <a:chOff x="6301740" y="3470599"/>
              <a:chExt cx="1925837" cy="544183"/>
            </a:xfrm>
          </p:grpSpPr>
          <p:pic>
            <p:nvPicPr>
              <p:cNvPr id="195" name="image141.png" descr="FlexVol.png">
                <a:extLst>
                  <a:ext uri="{FF2B5EF4-FFF2-40B4-BE49-F238E27FC236}">
                    <a16:creationId xmlns:a16="http://schemas.microsoft.com/office/drawing/2014/main" id="{6E1DB6CA-1FCC-844D-A5C9-9542A3216F0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96" name="image141.png" descr="FlexVol.png">
                <a:extLst>
                  <a:ext uri="{FF2B5EF4-FFF2-40B4-BE49-F238E27FC236}">
                    <a16:creationId xmlns:a16="http://schemas.microsoft.com/office/drawing/2014/main" id="{A4FB0FE0-5F71-1A4A-BECB-7F55C1EFA2D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00" name="image141.png" descr="FlexVol.png">
                <a:extLst>
                  <a:ext uri="{FF2B5EF4-FFF2-40B4-BE49-F238E27FC236}">
                    <a16:creationId xmlns:a16="http://schemas.microsoft.com/office/drawing/2014/main" id="{099692AE-2779-344E-AF3B-AC10409C6B9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19" name="image141.png" descr="FlexVol.png">
                <a:extLst>
                  <a:ext uri="{FF2B5EF4-FFF2-40B4-BE49-F238E27FC236}">
                    <a16:creationId xmlns:a16="http://schemas.microsoft.com/office/drawing/2014/main" id="{EEA68F17-291F-AE49-BA6F-15F7EC95870D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22" name="image141.png" descr="FlexVol.png">
                <a:extLst>
                  <a:ext uri="{FF2B5EF4-FFF2-40B4-BE49-F238E27FC236}">
                    <a16:creationId xmlns:a16="http://schemas.microsoft.com/office/drawing/2014/main" id="{0E44D22D-8059-C148-81B9-FE4E71B4A8C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176" name="Group 48">
              <a:extLst>
                <a:ext uri="{FF2B5EF4-FFF2-40B4-BE49-F238E27FC236}">
                  <a16:creationId xmlns:a16="http://schemas.microsoft.com/office/drawing/2014/main" id="{29E6F294-72D2-BA47-91B8-56C577B4D2C9}"/>
                </a:ext>
              </a:extLst>
            </p:cNvPr>
            <p:cNvGrpSpPr/>
            <p:nvPr/>
          </p:nvGrpSpPr>
          <p:grpSpPr>
            <a:xfrm>
              <a:off x="1211920" y="2708729"/>
              <a:ext cx="3365830" cy="314905"/>
              <a:chOff x="6977934" y="2951927"/>
              <a:chExt cx="4056067" cy="379483"/>
            </a:xfrm>
          </p:grpSpPr>
          <p:sp>
            <p:nvSpPr>
              <p:cNvPr id="177" name="Down Arrow 65">
                <a:extLst>
                  <a:ext uri="{FF2B5EF4-FFF2-40B4-BE49-F238E27FC236}">
                    <a16:creationId xmlns:a16="http://schemas.microsoft.com/office/drawing/2014/main" id="{8AA44EDB-F66F-924C-8222-D34B911C303A}"/>
                  </a:ext>
                </a:extLst>
              </p:cNvPr>
              <p:cNvSpPr/>
              <p:nvPr/>
            </p:nvSpPr>
            <p:spPr>
              <a:xfrm>
                <a:off x="697793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Down Arrow 66">
                <a:extLst>
                  <a:ext uri="{FF2B5EF4-FFF2-40B4-BE49-F238E27FC236}">
                    <a16:creationId xmlns:a16="http://schemas.microsoft.com/office/drawing/2014/main" id="{E53893B2-4400-0546-A081-33009EAF450F}"/>
                  </a:ext>
                </a:extLst>
              </p:cNvPr>
              <p:cNvSpPr/>
              <p:nvPr/>
            </p:nvSpPr>
            <p:spPr>
              <a:xfrm>
                <a:off x="7380382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Down Arrow 67">
                <a:extLst>
                  <a:ext uri="{FF2B5EF4-FFF2-40B4-BE49-F238E27FC236}">
                    <a16:creationId xmlns:a16="http://schemas.microsoft.com/office/drawing/2014/main" id="{25F453B2-F880-6846-81FA-D40104CAD201}"/>
                  </a:ext>
                </a:extLst>
              </p:cNvPr>
              <p:cNvSpPr/>
              <p:nvPr/>
            </p:nvSpPr>
            <p:spPr>
              <a:xfrm>
                <a:off x="7782830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Down Arrow 68">
                <a:extLst>
                  <a:ext uri="{FF2B5EF4-FFF2-40B4-BE49-F238E27FC236}">
                    <a16:creationId xmlns:a16="http://schemas.microsoft.com/office/drawing/2014/main" id="{C4D3FC0F-E564-F64A-ACF1-7E8D5BEC6B9A}"/>
                  </a:ext>
                </a:extLst>
              </p:cNvPr>
              <p:cNvSpPr/>
              <p:nvPr/>
            </p:nvSpPr>
            <p:spPr>
              <a:xfrm>
                <a:off x="818527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Down Arrow 69">
                <a:extLst>
                  <a:ext uri="{FF2B5EF4-FFF2-40B4-BE49-F238E27FC236}">
                    <a16:creationId xmlns:a16="http://schemas.microsoft.com/office/drawing/2014/main" id="{5DE2BD28-6F39-934A-94EB-747CB899F091}"/>
                  </a:ext>
                </a:extLst>
              </p:cNvPr>
              <p:cNvSpPr/>
              <p:nvPr/>
            </p:nvSpPr>
            <p:spPr>
              <a:xfrm>
                <a:off x="8587726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Down Arrow 70">
                <a:extLst>
                  <a:ext uri="{FF2B5EF4-FFF2-40B4-BE49-F238E27FC236}">
                    <a16:creationId xmlns:a16="http://schemas.microsoft.com/office/drawing/2014/main" id="{A76069D3-91B4-9C4B-A444-F619CE0FC11D}"/>
                  </a:ext>
                </a:extLst>
              </p:cNvPr>
              <p:cNvSpPr/>
              <p:nvPr/>
            </p:nvSpPr>
            <p:spPr>
              <a:xfrm>
                <a:off x="9145029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Down Arrow 71">
                <a:extLst>
                  <a:ext uri="{FF2B5EF4-FFF2-40B4-BE49-F238E27FC236}">
                    <a16:creationId xmlns:a16="http://schemas.microsoft.com/office/drawing/2014/main" id="{395B38C4-27AE-EA48-9A15-ADDE6C6974AC}"/>
                  </a:ext>
                </a:extLst>
              </p:cNvPr>
              <p:cNvSpPr/>
              <p:nvPr/>
            </p:nvSpPr>
            <p:spPr>
              <a:xfrm>
                <a:off x="954074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Down Arrow 72">
                <a:extLst>
                  <a:ext uri="{FF2B5EF4-FFF2-40B4-BE49-F238E27FC236}">
                    <a16:creationId xmlns:a16="http://schemas.microsoft.com/office/drawing/2014/main" id="{8A6403B0-90DD-C74D-88CA-C345D58AFFC1}"/>
                  </a:ext>
                </a:extLst>
              </p:cNvPr>
              <p:cNvSpPr/>
              <p:nvPr/>
            </p:nvSpPr>
            <p:spPr>
              <a:xfrm>
                <a:off x="994675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Down Arrow 73">
                <a:extLst>
                  <a:ext uri="{FF2B5EF4-FFF2-40B4-BE49-F238E27FC236}">
                    <a16:creationId xmlns:a16="http://schemas.microsoft.com/office/drawing/2014/main" id="{7080F16B-388A-BF44-93FE-08A2498294C3}"/>
                  </a:ext>
                </a:extLst>
              </p:cNvPr>
              <p:cNvSpPr/>
              <p:nvPr/>
            </p:nvSpPr>
            <p:spPr>
              <a:xfrm>
                <a:off x="10352373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Down Arrow 74">
                <a:extLst>
                  <a:ext uri="{FF2B5EF4-FFF2-40B4-BE49-F238E27FC236}">
                    <a16:creationId xmlns:a16="http://schemas.microsoft.com/office/drawing/2014/main" id="{4159BE0C-1B2C-9C4F-835F-F61A29A6FA71}"/>
                  </a:ext>
                </a:extLst>
              </p:cNvPr>
              <p:cNvSpPr/>
              <p:nvPr/>
            </p:nvSpPr>
            <p:spPr>
              <a:xfrm>
                <a:off x="10754821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2" name="Gruppieren 174">
            <a:extLst>
              <a:ext uri="{FF2B5EF4-FFF2-40B4-BE49-F238E27FC236}">
                <a16:creationId xmlns:a16="http://schemas.microsoft.com/office/drawing/2014/main" id="{1911CDD7-3E70-F941-BDFD-18A46F1D5619}"/>
              </a:ext>
            </a:extLst>
          </p:cNvPr>
          <p:cNvGrpSpPr/>
          <p:nvPr/>
        </p:nvGrpSpPr>
        <p:grpSpPr>
          <a:xfrm>
            <a:off x="1035932" y="2908855"/>
            <a:ext cx="1375294" cy="389026"/>
            <a:chOff x="980625" y="2708729"/>
            <a:chExt cx="3981168" cy="1113119"/>
          </a:xfrm>
        </p:grpSpPr>
        <p:sp>
          <p:nvSpPr>
            <p:cNvPr id="294" name="AutoShape 120">
              <a:extLst>
                <a:ext uri="{FF2B5EF4-FFF2-40B4-BE49-F238E27FC236}">
                  <a16:creationId xmlns:a16="http://schemas.microsoft.com/office/drawing/2014/main" id="{DD80B6E6-71FB-CC4E-A143-88F8F678E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625" y="2708730"/>
              <a:ext cx="3981168" cy="1113118"/>
            </a:xfrm>
            <a:prstGeom prst="can">
              <a:avLst>
                <a:gd name="adj" fmla="val 24497"/>
              </a:avLst>
            </a:prstGeom>
            <a:solidFill>
              <a:schemeClr val="accent1">
                <a:lumMod val="40000"/>
                <a:lumOff val="60000"/>
                <a:alpha val="6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A618"/>
                </a:buClr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05" name="Group 12">
              <a:extLst>
                <a:ext uri="{FF2B5EF4-FFF2-40B4-BE49-F238E27FC236}">
                  <a16:creationId xmlns:a16="http://schemas.microsoft.com/office/drawing/2014/main" id="{157E6761-4FCB-9846-AB1A-C5E5E3F7C2C2}"/>
                </a:ext>
              </a:extLst>
            </p:cNvPr>
            <p:cNvGrpSpPr/>
            <p:nvPr/>
          </p:nvGrpSpPr>
          <p:grpSpPr>
            <a:xfrm>
              <a:off x="1181328" y="3035196"/>
              <a:ext cx="1598110" cy="451577"/>
              <a:chOff x="6215337" y="3102557"/>
              <a:chExt cx="1925837" cy="544183"/>
            </a:xfrm>
          </p:grpSpPr>
          <p:pic>
            <p:nvPicPr>
              <p:cNvPr id="388" name="image141.png" descr="FlexVol.png">
                <a:extLst>
                  <a:ext uri="{FF2B5EF4-FFF2-40B4-BE49-F238E27FC236}">
                    <a16:creationId xmlns:a16="http://schemas.microsoft.com/office/drawing/2014/main" id="{85C5EE04-9750-E64C-BDBF-8BD34E4628C3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89" name="image141.png" descr="FlexVol.png">
                <a:extLst>
                  <a:ext uri="{FF2B5EF4-FFF2-40B4-BE49-F238E27FC236}">
                    <a16:creationId xmlns:a16="http://schemas.microsoft.com/office/drawing/2014/main" id="{9068CF25-B452-9B45-808A-891F7CC3C0B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90" name="image141.png" descr="FlexVol.png">
                <a:extLst>
                  <a:ext uri="{FF2B5EF4-FFF2-40B4-BE49-F238E27FC236}">
                    <a16:creationId xmlns:a16="http://schemas.microsoft.com/office/drawing/2014/main" id="{70D8E108-A911-D645-9D58-2DB7E2201368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91" name="image141.png" descr="FlexVol.png">
                <a:extLst>
                  <a:ext uri="{FF2B5EF4-FFF2-40B4-BE49-F238E27FC236}">
                    <a16:creationId xmlns:a16="http://schemas.microsoft.com/office/drawing/2014/main" id="{4C59EAEF-2A36-F04A-A581-BD9D1D1739E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92" name="image141.png" descr="FlexVol.png">
                <a:extLst>
                  <a:ext uri="{FF2B5EF4-FFF2-40B4-BE49-F238E27FC236}">
                    <a16:creationId xmlns:a16="http://schemas.microsoft.com/office/drawing/2014/main" id="{4C2E16CF-3E6C-614D-900C-AEE77495F8D1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306" name="Group 13">
              <a:extLst>
                <a:ext uri="{FF2B5EF4-FFF2-40B4-BE49-F238E27FC236}">
                  <a16:creationId xmlns:a16="http://schemas.microsoft.com/office/drawing/2014/main" id="{4C7B8659-E833-4F4C-AB8F-B138791E7F3D}"/>
                </a:ext>
              </a:extLst>
            </p:cNvPr>
            <p:cNvGrpSpPr/>
            <p:nvPr/>
          </p:nvGrpSpPr>
          <p:grpSpPr>
            <a:xfrm>
              <a:off x="1381531" y="3293030"/>
              <a:ext cx="1598110" cy="451577"/>
              <a:chOff x="6301740" y="3470599"/>
              <a:chExt cx="1925837" cy="544183"/>
            </a:xfrm>
          </p:grpSpPr>
          <p:pic>
            <p:nvPicPr>
              <p:cNvPr id="381" name="image141.png" descr="FlexVol.png">
                <a:extLst>
                  <a:ext uri="{FF2B5EF4-FFF2-40B4-BE49-F238E27FC236}">
                    <a16:creationId xmlns:a16="http://schemas.microsoft.com/office/drawing/2014/main" id="{77726172-B1D6-5045-85D8-1FEDBA06416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84" name="image141.png" descr="FlexVol.png">
                <a:extLst>
                  <a:ext uri="{FF2B5EF4-FFF2-40B4-BE49-F238E27FC236}">
                    <a16:creationId xmlns:a16="http://schemas.microsoft.com/office/drawing/2014/main" id="{09E811E1-6472-8944-AFAC-A51E3952656C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85" name="image141.png" descr="FlexVol.png">
                <a:extLst>
                  <a:ext uri="{FF2B5EF4-FFF2-40B4-BE49-F238E27FC236}">
                    <a16:creationId xmlns:a16="http://schemas.microsoft.com/office/drawing/2014/main" id="{732B84BC-83B6-0E40-AC12-D1CF7B66B6C9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86" name="image141.png" descr="FlexVol.png">
                <a:extLst>
                  <a:ext uri="{FF2B5EF4-FFF2-40B4-BE49-F238E27FC236}">
                    <a16:creationId xmlns:a16="http://schemas.microsoft.com/office/drawing/2014/main" id="{0971838A-E6E1-564A-A28A-2021EA28A55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87" name="image141.png" descr="FlexVol.png">
                <a:extLst>
                  <a:ext uri="{FF2B5EF4-FFF2-40B4-BE49-F238E27FC236}">
                    <a16:creationId xmlns:a16="http://schemas.microsoft.com/office/drawing/2014/main" id="{14D1724E-0898-DE4B-BE3C-4DEAE4A9AC7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307" name="Group 14">
              <a:extLst>
                <a:ext uri="{FF2B5EF4-FFF2-40B4-BE49-F238E27FC236}">
                  <a16:creationId xmlns:a16="http://schemas.microsoft.com/office/drawing/2014/main" id="{F8D472B2-4954-D94F-954F-9AF82EE8A7E1}"/>
                </a:ext>
              </a:extLst>
            </p:cNvPr>
            <p:cNvGrpSpPr/>
            <p:nvPr/>
          </p:nvGrpSpPr>
          <p:grpSpPr>
            <a:xfrm>
              <a:off x="2979640" y="3035196"/>
              <a:ext cx="1598110" cy="451577"/>
              <a:chOff x="6215337" y="3102557"/>
              <a:chExt cx="1925837" cy="544183"/>
            </a:xfrm>
          </p:grpSpPr>
          <p:pic>
            <p:nvPicPr>
              <p:cNvPr id="351" name="image141.png" descr="FlexVol.png">
                <a:extLst>
                  <a:ext uri="{FF2B5EF4-FFF2-40B4-BE49-F238E27FC236}">
                    <a16:creationId xmlns:a16="http://schemas.microsoft.com/office/drawing/2014/main" id="{57535901-3951-7447-ACEF-2CB7C9A8397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52" name="image141.png" descr="FlexVol.png">
                <a:extLst>
                  <a:ext uri="{FF2B5EF4-FFF2-40B4-BE49-F238E27FC236}">
                    <a16:creationId xmlns:a16="http://schemas.microsoft.com/office/drawing/2014/main" id="{4D02796E-9FDD-7542-B6AC-A085A0B6D52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53" name="image141.png" descr="FlexVol.png">
                <a:extLst>
                  <a:ext uri="{FF2B5EF4-FFF2-40B4-BE49-F238E27FC236}">
                    <a16:creationId xmlns:a16="http://schemas.microsoft.com/office/drawing/2014/main" id="{5B45E84C-27EA-7746-B80F-BD7FEECFCD1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77" name="image141.png" descr="FlexVol.png">
                <a:extLst>
                  <a:ext uri="{FF2B5EF4-FFF2-40B4-BE49-F238E27FC236}">
                    <a16:creationId xmlns:a16="http://schemas.microsoft.com/office/drawing/2014/main" id="{D16665DA-54CC-C24B-9A49-0BA183C58FE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78" name="image141.png" descr="FlexVol.png">
                <a:extLst>
                  <a:ext uri="{FF2B5EF4-FFF2-40B4-BE49-F238E27FC236}">
                    <a16:creationId xmlns:a16="http://schemas.microsoft.com/office/drawing/2014/main" id="{8D228B51-4E19-5846-B519-956D2F68FD9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308" name="Group 15">
              <a:extLst>
                <a:ext uri="{FF2B5EF4-FFF2-40B4-BE49-F238E27FC236}">
                  <a16:creationId xmlns:a16="http://schemas.microsoft.com/office/drawing/2014/main" id="{4680FA81-2D99-A54F-B748-194CB0C50F60}"/>
                </a:ext>
              </a:extLst>
            </p:cNvPr>
            <p:cNvGrpSpPr/>
            <p:nvPr/>
          </p:nvGrpSpPr>
          <p:grpSpPr>
            <a:xfrm>
              <a:off x="3179842" y="3293030"/>
              <a:ext cx="1598110" cy="451577"/>
              <a:chOff x="6301740" y="3470599"/>
              <a:chExt cx="1925837" cy="544183"/>
            </a:xfrm>
          </p:grpSpPr>
          <p:pic>
            <p:nvPicPr>
              <p:cNvPr id="346" name="image141.png" descr="FlexVol.png">
                <a:extLst>
                  <a:ext uri="{FF2B5EF4-FFF2-40B4-BE49-F238E27FC236}">
                    <a16:creationId xmlns:a16="http://schemas.microsoft.com/office/drawing/2014/main" id="{51407CA6-453D-1D4D-AA73-A204B627279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47" name="image141.png" descr="FlexVol.png">
                <a:extLst>
                  <a:ext uri="{FF2B5EF4-FFF2-40B4-BE49-F238E27FC236}">
                    <a16:creationId xmlns:a16="http://schemas.microsoft.com/office/drawing/2014/main" id="{7BC3A5AC-3280-4141-A4AB-D5C5E04D6FF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48" name="image141.png" descr="FlexVol.png">
                <a:extLst>
                  <a:ext uri="{FF2B5EF4-FFF2-40B4-BE49-F238E27FC236}">
                    <a16:creationId xmlns:a16="http://schemas.microsoft.com/office/drawing/2014/main" id="{4BE60864-80BB-E54C-BDC6-88AA3DFA57C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49" name="image141.png" descr="FlexVol.png">
                <a:extLst>
                  <a:ext uri="{FF2B5EF4-FFF2-40B4-BE49-F238E27FC236}">
                    <a16:creationId xmlns:a16="http://schemas.microsoft.com/office/drawing/2014/main" id="{CF8D9BC4-C155-6241-B61B-35FB17DD6F0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50" name="image141.png" descr="FlexVol.png">
                <a:extLst>
                  <a:ext uri="{FF2B5EF4-FFF2-40B4-BE49-F238E27FC236}">
                    <a16:creationId xmlns:a16="http://schemas.microsoft.com/office/drawing/2014/main" id="{2E06A906-D3AE-0F4E-AB4F-F9FF1C788965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309" name="Group 48">
              <a:extLst>
                <a:ext uri="{FF2B5EF4-FFF2-40B4-BE49-F238E27FC236}">
                  <a16:creationId xmlns:a16="http://schemas.microsoft.com/office/drawing/2014/main" id="{839C7789-DAE5-254E-9480-B9A85FA4327E}"/>
                </a:ext>
              </a:extLst>
            </p:cNvPr>
            <p:cNvGrpSpPr/>
            <p:nvPr/>
          </p:nvGrpSpPr>
          <p:grpSpPr>
            <a:xfrm>
              <a:off x="1211920" y="2708729"/>
              <a:ext cx="3365830" cy="314905"/>
              <a:chOff x="6977934" y="2951927"/>
              <a:chExt cx="4056067" cy="379483"/>
            </a:xfrm>
          </p:grpSpPr>
          <p:sp>
            <p:nvSpPr>
              <p:cNvPr id="310" name="Down Arrow 65">
                <a:extLst>
                  <a:ext uri="{FF2B5EF4-FFF2-40B4-BE49-F238E27FC236}">
                    <a16:creationId xmlns:a16="http://schemas.microsoft.com/office/drawing/2014/main" id="{8763BC68-DEA8-4042-81D4-573F32EDB54A}"/>
                  </a:ext>
                </a:extLst>
              </p:cNvPr>
              <p:cNvSpPr/>
              <p:nvPr/>
            </p:nvSpPr>
            <p:spPr>
              <a:xfrm>
                <a:off x="697793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Down Arrow 66">
                <a:extLst>
                  <a:ext uri="{FF2B5EF4-FFF2-40B4-BE49-F238E27FC236}">
                    <a16:creationId xmlns:a16="http://schemas.microsoft.com/office/drawing/2014/main" id="{E9D1CD9D-72FE-114A-A42F-3313C990BB24}"/>
                  </a:ext>
                </a:extLst>
              </p:cNvPr>
              <p:cNvSpPr/>
              <p:nvPr/>
            </p:nvSpPr>
            <p:spPr>
              <a:xfrm>
                <a:off x="7380382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Down Arrow 67">
                <a:extLst>
                  <a:ext uri="{FF2B5EF4-FFF2-40B4-BE49-F238E27FC236}">
                    <a16:creationId xmlns:a16="http://schemas.microsoft.com/office/drawing/2014/main" id="{2200DFF0-977F-D64A-9DDF-40E8F571D759}"/>
                  </a:ext>
                </a:extLst>
              </p:cNvPr>
              <p:cNvSpPr/>
              <p:nvPr/>
            </p:nvSpPr>
            <p:spPr>
              <a:xfrm>
                <a:off x="7782830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Down Arrow 68">
                <a:extLst>
                  <a:ext uri="{FF2B5EF4-FFF2-40B4-BE49-F238E27FC236}">
                    <a16:creationId xmlns:a16="http://schemas.microsoft.com/office/drawing/2014/main" id="{39A537C4-D566-6E40-BF3E-1DE69B1F1447}"/>
                  </a:ext>
                </a:extLst>
              </p:cNvPr>
              <p:cNvSpPr/>
              <p:nvPr/>
            </p:nvSpPr>
            <p:spPr>
              <a:xfrm>
                <a:off x="818527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Down Arrow 69">
                <a:extLst>
                  <a:ext uri="{FF2B5EF4-FFF2-40B4-BE49-F238E27FC236}">
                    <a16:creationId xmlns:a16="http://schemas.microsoft.com/office/drawing/2014/main" id="{CABC1167-2A96-7148-BE46-54DB46201554}"/>
                  </a:ext>
                </a:extLst>
              </p:cNvPr>
              <p:cNvSpPr/>
              <p:nvPr/>
            </p:nvSpPr>
            <p:spPr>
              <a:xfrm>
                <a:off x="8587726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Down Arrow 70">
                <a:extLst>
                  <a:ext uri="{FF2B5EF4-FFF2-40B4-BE49-F238E27FC236}">
                    <a16:creationId xmlns:a16="http://schemas.microsoft.com/office/drawing/2014/main" id="{6AD77DD3-8A3B-7B48-BBF4-96907056CA93}"/>
                  </a:ext>
                </a:extLst>
              </p:cNvPr>
              <p:cNvSpPr/>
              <p:nvPr/>
            </p:nvSpPr>
            <p:spPr>
              <a:xfrm>
                <a:off x="9145029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Down Arrow 71">
                <a:extLst>
                  <a:ext uri="{FF2B5EF4-FFF2-40B4-BE49-F238E27FC236}">
                    <a16:creationId xmlns:a16="http://schemas.microsoft.com/office/drawing/2014/main" id="{1656D6ED-D930-D145-AFAC-F1F1F94A41AE}"/>
                  </a:ext>
                </a:extLst>
              </p:cNvPr>
              <p:cNvSpPr/>
              <p:nvPr/>
            </p:nvSpPr>
            <p:spPr>
              <a:xfrm>
                <a:off x="954074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Down Arrow 72">
                <a:extLst>
                  <a:ext uri="{FF2B5EF4-FFF2-40B4-BE49-F238E27FC236}">
                    <a16:creationId xmlns:a16="http://schemas.microsoft.com/office/drawing/2014/main" id="{EC99ACF5-89AD-C345-BFC7-CA9EAA0DFC63}"/>
                  </a:ext>
                </a:extLst>
              </p:cNvPr>
              <p:cNvSpPr/>
              <p:nvPr/>
            </p:nvSpPr>
            <p:spPr>
              <a:xfrm>
                <a:off x="994675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Down Arrow 73">
                <a:extLst>
                  <a:ext uri="{FF2B5EF4-FFF2-40B4-BE49-F238E27FC236}">
                    <a16:creationId xmlns:a16="http://schemas.microsoft.com/office/drawing/2014/main" id="{5F56E395-DD00-0E4E-B038-641DA89A07B2}"/>
                  </a:ext>
                </a:extLst>
              </p:cNvPr>
              <p:cNvSpPr/>
              <p:nvPr/>
            </p:nvSpPr>
            <p:spPr>
              <a:xfrm>
                <a:off x="10352373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Down Arrow 74">
                <a:extLst>
                  <a:ext uri="{FF2B5EF4-FFF2-40B4-BE49-F238E27FC236}">
                    <a16:creationId xmlns:a16="http://schemas.microsoft.com/office/drawing/2014/main" id="{F9E16087-5B2A-8647-9C70-3C262BC88838}"/>
                  </a:ext>
                </a:extLst>
              </p:cNvPr>
              <p:cNvSpPr/>
              <p:nvPr/>
            </p:nvSpPr>
            <p:spPr>
              <a:xfrm>
                <a:off x="10754821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3" name="volume clone 1" descr="C:\Users\PrestoGeorge\Desktop\Original-Cylindar.gif">
            <a:extLst>
              <a:ext uri="{FF2B5EF4-FFF2-40B4-BE49-F238E27FC236}">
                <a16:creationId xmlns:a16="http://schemas.microsoft.com/office/drawing/2014/main" id="{4142829C-7E8F-AB4A-B6F1-4DAEE645F0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54833" y="2604704"/>
            <a:ext cx="1371600" cy="242518"/>
          </a:xfrm>
          <a:prstGeom prst="rect">
            <a:avLst/>
          </a:prstGeom>
          <a:noFill/>
        </p:spPr>
      </p:pic>
      <p:sp>
        <p:nvSpPr>
          <p:cNvPr id="394" name="TextBox 393">
            <a:extLst>
              <a:ext uri="{FF2B5EF4-FFF2-40B4-BE49-F238E27FC236}">
                <a16:creationId xmlns:a16="http://schemas.microsoft.com/office/drawing/2014/main" id="{DEF45B66-A9A8-4A4E-B029-0F6C0B0961C7}"/>
              </a:ext>
            </a:extLst>
          </p:cNvPr>
          <p:cNvSpPr txBox="1"/>
          <p:nvPr/>
        </p:nvSpPr>
        <p:spPr>
          <a:xfrm>
            <a:off x="1058739" y="2630060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 Optional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E8B6574D-3812-004C-B2A1-961285049846}"/>
              </a:ext>
            </a:extLst>
          </p:cNvPr>
          <p:cNvSpPr txBox="1"/>
          <p:nvPr/>
        </p:nvSpPr>
        <p:spPr>
          <a:xfrm>
            <a:off x="1098934" y="3282681"/>
            <a:ext cx="1245326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/>
              <a:t>FlexGroup</a:t>
            </a:r>
            <a:r>
              <a:rPr lang="en-US" sz="1000" b="1"/>
              <a:t> Optional</a:t>
            </a: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CBE73040-F012-354E-8217-26BE1D10216B}"/>
              </a:ext>
            </a:extLst>
          </p:cNvPr>
          <p:cNvSpPr txBox="1"/>
          <p:nvPr/>
        </p:nvSpPr>
        <p:spPr>
          <a:xfrm>
            <a:off x="3865198" y="3273837"/>
            <a:ext cx="1131973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/>
              <a:t>FlexGroup</a:t>
            </a:r>
            <a:r>
              <a:rPr lang="en-US" sz="1000" b="1"/>
              <a:t> NAS</a:t>
            </a:r>
          </a:p>
        </p:txBody>
      </p:sp>
      <p:grpSp>
        <p:nvGrpSpPr>
          <p:cNvPr id="397" name="Gruppieren 174">
            <a:extLst>
              <a:ext uri="{FF2B5EF4-FFF2-40B4-BE49-F238E27FC236}">
                <a16:creationId xmlns:a16="http://schemas.microsoft.com/office/drawing/2014/main" id="{B074CFD8-89C5-A84D-897C-163D9CAE23C9}"/>
              </a:ext>
            </a:extLst>
          </p:cNvPr>
          <p:cNvGrpSpPr/>
          <p:nvPr/>
        </p:nvGrpSpPr>
        <p:grpSpPr>
          <a:xfrm>
            <a:off x="9939237" y="2907513"/>
            <a:ext cx="1375294" cy="389026"/>
            <a:chOff x="980625" y="2708729"/>
            <a:chExt cx="3981168" cy="1113119"/>
          </a:xfrm>
        </p:grpSpPr>
        <p:sp>
          <p:nvSpPr>
            <p:cNvPr id="398" name="AutoShape 120">
              <a:extLst>
                <a:ext uri="{FF2B5EF4-FFF2-40B4-BE49-F238E27FC236}">
                  <a16:creationId xmlns:a16="http://schemas.microsoft.com/office/drawing/2014/main" id="{86E706B0-D114-EB4F-B49E-A9AB1A52F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625" y="2708730"/>
              <a:ext cx="3981168" cy="1113118"/>
            </a:xfrm>
            <a:prstGeom prst="can">
              <a:avLst>
                <a:gd name="adj" fmla="val 24497"/>
              </a:avLst>
            </a:prstGeom>
            <a:solidFill>
              <a:schemeClr val="accent1">
                <a:lumMod val="40000"/>
                <a:lumOff val="60000"/>
                <a:alpha val="6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A618"/>
                </a:buClr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99" name="Group 12">
              <a:extLst>
                <a:ext uri="{FF2B5EF4-FFF2-40B4-BE49-F238E27FC236}">
                  <a16:creationId xmlns:a16="http://schemas.microsoft.com/office/drawing/2014/main" id="{ADECEF39-005B-4341-8165-2EC31BB359BB}"/>
                </a:ext>
              </a:extLst>
            </p:cNvPr>
            <p:cNvGrpSpPr/>
            <p:nvPr/>
          </p:nvGrpSpPr>
          <p:grpSpPr>
            <a:xfrm>
              <a:off x="1181328" y="3035196"/>
              <a:ext cx="1598110" cy="451577"/>
              <a:chOff x="6215337" y="3102557"/>
              <a:chExt cx="1925837" cy="544183"/>
            </a:xfrm>
          </p:grpSpPr>
          <p:pic>
            <p:nvPicPr>
              <p:cNvPr id="429" name="image141.png" descr="FlexVol.png">
                <a:extLst>
                  <a:ext uri="{FF2B5EF4-FFF2-40B4-BE49-F238E27FC236}">
                    <a16:creationId xmlns:a16="http://schemas.microsoft.com/office/drawing/2014/main" id="{734D4CF0-FCE1-0D4D-8DA7-10DC2DDC616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30" name="image141.png" descr="FlexVol.png">
                <a:extLst>
                  <a:ext uri="{FF2B5EF4-FFF2-40B4-BE49-F238E27FC236}">
                    <a16:creationId xmlns:a16="http://schemas.microsoft.com/office/drawing/2014/main" id="{D8EC8611-1C21-8E40-84BC-5A20319F918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31" name="image141.png" descr="FlexVol.png">
                <a:extLst>
                  <a:ext uri="{FF2B5EF4-FFF2-40B4-BE49-F238E27FC236}">
                    <a16:creationId xmlns:a16="http://schemas.microsoft.com/office/drawing/2014/main" id="{4D35BE94-7DBF-384C-B54F-38C68F287D01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32" name="image141.png" descr="FlexVol.png">
                <a:extLst>
                  <a:ext uri="{FF2B5EF4-FFF2-40B4-BE49-F238E27FC236}">
                    <a16:creationId xmlns:a16="http://schemas.microsoft.com/office/drawing/2014/main" id="{FCDCE744-F1E0-2641-B4B9-60EA425417C4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33" name="image141.png" descr="FlexVol.png">
                <a:extLst>
                  <a:ext uri="{FF2B5EF4-FFF2-40B4-BE49-F238E27FC236}">
                    <a16:creationId xmlns:a16="http://schemas.microsoft.com/office/drawing/2014/main" id="{F39838B7-CA3B-B649-9F56-F73BE805F5A4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00" name="Group 13">
              <a:extLst>
                <a:ext uri="{FF2B5EF4-FFF2-40B4-BE49-F238E27FC236}">
                  <a16:creationId xmlns:a16="http://schemas.microsoft.com/office/drawing/2014/main" id="{42AAFA98-4813-3242-ADEC-A0D0CE12BAF2}"/>
                </a:ext>
              </a:extLst>
            </p:cNvPr>
            <p:cNvGrpSpPr/>
            <p:nvPr/>
          </p:nvGrpSpPr>
          <p:grpSpPr>
            <a:xfrm>
              <a:off x="1381531" y="3293030"/>
              <a:ext cx="1598110" cy="451577"/>
              <a:chOff x="6301740" y="3470599"/>
              <a:chExt cx="1925837" cy="544183"/>
            </a:xfrm>
          </p:grpSpPr>
          <p:pic>
            <p:nvPicPr>
              <p:cNvPr id="424" name="image141.png" descr="FlexVol.png">
                <a:extLst>
                  <a:ext uri="{FF2B5EF4-FFF2-40B4-BE49-F238E27FC236}">
                    <a16:creationId xmlns:a16="http://schemas.microsoft.com/office/drawing/2014/main" id="{3546986B-64A3-104B-8D70-1B25CA7D85D5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5" name="image141.png" descr="FlexVol.png">
                <a:extLst>
                  <a:ext uri="{FF2B5EF4-FFF2-40B4-BE49-F238E27FC236}">
                    <a16:creationId xmlns:a16="http://schemas.microsoft.com/office/drawing/2014/main" id="{BAD62262-F759-1243-AE8A-B05714153AFA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6" name="image141.png" descr="FlexVol.png">
                <a:extLst>
                  <a:ext uri="{FF2B5EF4-FFF2-40B4-BE49-F238E27FC236}">
                    <a16:creationId xmlns:a16="http://schemas.microsoft.com/office/drawing/2014/main" id="{1D79B861-8451-384D-9DE4-60336F814408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7" name="image141.png" descr="FlexVol.png">
                <a:extLst>
                  <a:ext uri="{FF2B5EF4-FFF2-40B4-BE49-F238E27FC236}">
                    <a16:creationId xmlns:a16="http://schemas.microsoft.com/office/drawing/2014/main" id="{1661F510-6D12-5644-BD49-70C9201DCA0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8" name="image141.png" descr="FlexVol.png">
                <a:extLst>
                  <a:ext uri="{FF2B5EF4-FFF2-40B4-BE49-F238E27FC236}">
                    <a16:creationId xmlns:a16="http://schemas.microsoft.com/office/drawing/2014/main" id="{BE60ED4F-FAAD-A840-A7C3-85610F34F184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01" name="Group 14">
              <a:extLst>
                <a:ext uri="{FF2B5EF4-FFF2-40B4-BE49-F238E27FC236}">
                  <a16:creationId xmlns:a16="http://schemas.microsoft.com/office/drawing/2014/main" id="{444D30AA-8541-E34B-B59B-1E77415D2158}"/>
                </a:ext>
              </a:extLst>
            </p:cNvPr>
            <p:cNvGrpSpPr/>
            <p:nvPr/>
          </p:nvGrpSpPr>
          <p:grpSpPr>
            <a:xfrm>
              <a:off x="2979640" y="3035196"/>
              <a:ext cx="1598110" cy="451577"/>
              <a:chOff x="6215337" y="3102557"/>
              <a:chExt cx="1925837" cy="544183"/>
            </a:xfrm>
          </p:grpSpPr>
          <p:pic>
            <p:nvPicPr>
              <p:cNvPr id="419" name="image141.png" descr="FlexVol.png">
                <a:extLst>
                  <a:ext uri="{FF2B5EF4-FFF2-40B4-BE49-F238E27FC236}">
                    <a16:creationId xmlns:a16="http://schemas.microsoft.com/office/drawing/2014/main" id="{AA20F890-C720-3D42-9E25-D65D80884CA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0" name="image141.png" descr="FlexVol.png">
                <a:extLst>
                  <a:ext uri="{FF2B5EF4-FFF2-40B4-BE49-F238E27FC236}">
                    <a16:creationId xmlns:a16="http://schemas.microsoft.com/office/drawing/2014/main" id="{51DCD98D-AF59-A54B-B7CD-1AE4CC257E4C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1" name="image141.png" descr="FlexVol.png">
                <a:extLst>
                  <a:ext uri="{FF2B5EF4-FFF2-40B4-BE49-F238E27FC236}">
                    <a16:creationId xmlns:a16="http://schemas.microsoft.com/office/drawing/2014/main" id="{16AE6165-E7E6-B144-96DF-6C5C283358A4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2" name="image141.png" descr="FlexVol.png">
                <a:extLst>
                  <a:ext uri="{FF2B5EF4-FFF2-40B4-BE49-F238E27FC236}">
                    <a16:creationId xmlns:a16="http://schemas.microsoft.com/office/drawing/2014/main" id="{1CC8392B-67CD-F742-B511-57CA9C975429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3" name="image141.png" descr="FlexVol.png">
                <a:extLst>
                  <a:ext uri="{FF2B5EF4-FFF2-40B4-BE49-F238E27FC236}">
                    <a16:creationId xmlns:a16="http://schemas.microsoft.com/office/drawing/2014/main" id="{7891A8A5-DB1A-724B-93AC-10EDA630D82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02" name="Group 15">
              <a:extLst>
                <a:ext uri="{FF2B5EF4-FFF2-40B4-BE49-F238E27FC236}">
                  <a16:creationId xmlns:a16="http://schemas.microsoft.com/office/drawing/2014/main" id="{14B0914D-F51A-9B4B-A07B-0D54DC175CF5}"/>
                </a:ext>
              </a:extLst>
            </p:cNvPr>
            <p:cNvGrpSpPr/>
            <p:nvPr/>
          </p:nvGrpSpPr>
          <p:grpSpPr>
            <a:xfrm>
              <a:off x="3179842" y="3293030"/>
              <a:ext cx="1598110" cy="451577"/>
              <a:chOff x="6301740" y="3470599"/>
              <a:chExt cx="1925837" cy="544183"/>
            </a:xfrm>
          </p:grpSpPr>
          <p:pic>
            <p:nvPicPr>
              <p:cNvPr id="414" name="image141.png" descr="FlexVol.png">
                <a:extLst>
                  <a:ext uri="{FF2B5EF4-FFF2-40B4-BE49-F238E27FC236}">
                    <a16:creationId xmlns:a16="http://schemas.microsoft.com/office/drawing/2014/main" id="{FDBDE754-1C63-FA4D-BB7A-A7C1F02367EA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15" name="image141.png" descr="FlexVol.png">
                <a:extLst>
                  <a:ext uri="{FF2B5EF4-FFF2-40B4-BE49-F238E27FC236}">
                    <a16:creationId xmlns:a16="http://schemas.microsoft.com/office/drawing/2014/main" id="{33F72EE2-5328-F34A-B02F-39CC6F76E74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16" name="image141.png" descr="FlexVol.png">
                <a:extLst>
                  <a:ext uri="{FF2B5EF4-FFF2-40B4-BE49-F238E27FC236}">
                    <a16:creationId xmlns:a16="http://schemas.microsoft.com/office/drawing/2014/main" id="{60B29E46-07AB-4D47-930E-3B84456CA1C9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17" name="image141.png" descr="FlexVol.png">
                <a:extLst>
                  <a:ext uri="{FF2B5EF4-FFF2-40B4-BE49-F238E27FC236}">
                    <a16:creationId xmlns:a16="http://schemas.microsoft.com/office/drawing/2014/main" id="{35CFE045-0142-6141-B903-6A9760F7EAD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18" name="image141.png" descr="FlexVol.png">
                <a:extLst>
                  <a:ext uri="{FF2B5EF4-FFF2-40B4-BE49-F238E27FC236}">
                    <a16:creationId xmlns:a16="http://schemas.microsoft.com/office/drawing/2014/main" id="{54667487-F3C2-964C-96B0-A3B70F557361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03" name="Group 48">
              <a:extLst>
                <a:ext uri="{FF2B5EF4-FFF2-40B4-BE49-F238E27FC236}">
                  <a16:creationId xmlns:a16="http://schemas.microsoft.com/office/drawing/2014/main" id="{EF61BC48-11FF-984E-90BF-59A7AD946E44}"/>
                </a:ext>
              </a:extLst>
            </p:cNvPr>
            <p:cNvGrpSpPr/>
            <p:nvPr/>
          </p:nvGrpSpPr>
          <p:grpSpPr>
            <a:xfrm>
              <a:off x="1211920" y="2708729"/>
              <a:ext cx="3365830" cy="314905"/>
              <a:chOff x="6977934" y="2951927"/>
              <a:chExt cx="4056067" cy="379483"/>
            </a:xfrm>
          </p:grpSpPr>
          <p:sp>
            <p:nvSpPr>
              <p:cNvPr id="404" name="Down Arrow 65">
                <a:extLst>
                  <a:ext uri="{FF2B5EF4-FFF2-40B4-BE49-F238E27FC236}">
                    <a16:creationId xmlns:a16="http://schemas.microsoft.com/office/drawing/2014/main" id="{6DE9C189-FB11-1843-8FDD-1220E0AFC550}"/>
                  </a:ext>
                </a:extLst>
              </p:cNvPr>
              <p:cNvSpPr/>
              <p:nvPr/>
            </p:nvSpPr>
            <p:spPr>
              <a:xfrm>
                <a:off x="697793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Down Arrow 66">
                <a:extLst>
                  <a:ext uri="{FF2B5EF4-FFF2-40B4-BE49-F238E27FC236}">
                    <a16:creationId xmlns:a16="http://schemas.microsoft.com/office/drawing/2014/main" id="{C09A84D9-2CD0-6244-B53C-E12F1BD09318}"/>
                  </a:ext>
                </a:extLst>
              </p:cNvPr>
              <p:cNvSpPr/>
              <p:nvPr/>
            </p:nvSpPr>
            <p:spPr>
              <a:xfrm>
                <a:off x="7380382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Down Arrow 67">
                <a:extLst>
                  <a:ext uri="{FF2B5EF4-FFF2-40B4-BE49-F238E27FC236}">
                    <a16:creationId xmlns:a16="http://schemas.microsoft.com/office/drawing/2014/main" id="{5F7F4F4D-85F6-CB48-A9DA-BB81DE5484AC}"/>
                  </a:ext>
                </a:extLst>
              </p:cNvPr>
              <p:cNvSpPr/>
              <p:nvPr/>
            </p:nvSpPr>
            <p:spPr>
              <a:xfrm>
                <a:off x="7782830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Down Arrow 68">
                <a:extLst>
                  <a:ext uri="{FF2B5EF4-FFF2-40B4-BE49-F238E27FC236}">
                    <a16:creationId xmlns:a16="http://schemas.microsoft.com/office/drawing/2014/main" id="{AB7DF75F-832D-7E4C-9555-61B2B0B5AC9F}"/>
                  </a:ext>
                </a:extLst>
              </p:cNvPr>
              <p:cNvSpPr/>
              <p:nvPr/>
            </p:nvSpPr>
            <p:spPr>
              <a:xfrm>
                <a:off x="818527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Down Arrow 69">
                <a:extLst>
                  <a:ext uri="{FF2B5EF4-FFF2-40B4-BE49-F238E27FC236}">
                    <a16:creationId xmlns:a16="http://schemas.microsoft.com/office/drawing/2014/main" id="{CA2EFEA7-7163-9744-8933-D56B2773144D}"/>
                  </a:ext>
                </a:extLst>
              </p:cNvPr>
              <p:cNvSpPr/>
              <p:nvPr/>
            </p:nvSpPr>
            <p:spPr>
              <a:xfrm>
                <a:off x="8587726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Down Arrow 70">
                <a:extLst>
                  <a:ext uri="{FF2B5EF4-FFF2-40B4-BE49-F238E27FC236}">
                    <a16:creationId xmlns:a16="http://schemas.microsoft.com/office/drawing/2014/main" id="{C9C87B00-4C7E-2344-8ECA-AAC685759C0F}"/>
                  </a:ext>
                </a:extLst>
              </p:cNvPr>
              <p:cNvSpPr/>
              <p:nvPr/>
            </p:nvSpPr>
            <p:spPr>
              <a:xfrm>
                <a:off x="9145029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Down Arrow 71">
                <a:extLst>
                  <a:ext uri="{FF2B5EF4-FFF2-40B4-BE49-F238E27FC236}">
                    <a16:creationId xmlns:a16="http://schemas.microsoft.com/office/drawing/2014/main" id="{0DF95099-1B7C-C54D-8A4E-901FDC653853}"/>
                  </a:ext>
                </a:extLst>
              </p:cNvPr>
              <p:cNvSpPr/>
              <p:nvPr/>
            </p:nvSpPr>
            <p:spPr>
              <a:xfrm>
                <a:off x="954074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Down Arrow 72">
                <a:extLst>
                  <a:ext uri="{FF2B5EF4-FFF2-40B4-BE49-F238E27FC236}">
                    <a16:creationId xmlns:a16="http://schemas.microsoft.com/office/drawing/2014/main" id="{F45D11D8-ADF4-A04E-B9C9-EE7CE145D49A}"/>
                  </a:ext>
                </a:extLst>
              </p:cNvPr>
              <p:cNvSpPr/>
              <p:nvPr/>
            </p:nvSpPr>
            <p:spPr>
              <a:xfrm>
                <a:off x="994675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Down Arrow 73">
                <a:extLst>
                  <a:ext uri="{FF2B5EF4-FFF2-40B4-BE49-F238E27FC236}">
                    <a16:creationId xmlns:a16="http://schemas.microsoft.com/office/drawing/2014/main" id="{386031F6-404A-2044-AD3A-0181DA2736B2}"/>
                  </a:ext>
                </a:extLst>
              </p:cNvPr>
              <p:cNvSpPr/>
              <p:nvPr/>
            </p:nvSpPr>
            <p:spPr>
              <a:xfrm>
                <a:off x="10352373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Down Arrow 74">
                <a:extLst>
                  <a:ext uri="{FF2B5EF4-FFF2-40B4-BE49-F238E27FC236}">
                    <a16:creationId xmlns:a16="http://schemas.microsoft.com/office/drawing/2014/main" id="{D7A64C09-CCF5-1B4B-BE9E-68C279C9B2F4}"/>
                  </a:ext>
                </a:extLst>
              </p:cNvPr>
              <p:cNvSpPr/>
              <p:nvPr/>
            </p:nvSpPr>
            <p:spPr>
              <a:xfrm>
                <a:off x="10754821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4" name="Gruppieren 174">
            <a:extLst>
              <a:ext uri="{FF2B5EF4-FFF2-40B4-BE49-F238E27FC236}">
                <a16:creationId xmlns:a16="http://schemas.microsoft.com/office/drawing/2014/main" id="{8183FE69-AB1A-4946-874D-757A328FB449}"/>
              </a:ext>
            </a:extLst>
          </p:cNvPr>
          <p:cNvGrpSpPr/>
          <p:nvPr/>
        </p:nvGrpSpPr>
        <p:grpSpPr>
          <a:xfrm>
            <a:off x="7303606" y="2912388"/>
            <a:ext cx="1375294" cy="389026"/>
            <a:chOff x="980625" y="2708729"/>
            <a:chExt cx="3981168" cy="1113119"/>
          </a:xfrm>
        </p:grpSpPr>
        <p:sp>
          <p:nvSpPr>
            <p:cNvPr id="435" name="AutoShape 120">
              <a:extLst>
                <a:ext uri="{FF2B5EF4-FFF2-40B4-BE49-F238E27FC236}">
                  <a16:creationId xmlns:a16="http://schemas.microsoft.com/office/drawing/2014/main" id="{83B0EDCE-B7ED-BF40-A78C-85F4DA132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625" y="2708730"/>
              <a:ext cx="3981168" cy="1113118"/>
            </a:xfrm>
            <a:prstGeom prst="can">
              <a:avLst>
                <a:gd name="adj" fmla="val 24497"/>
              </a:avLst>
            </a:prstGeom>
            <a:solidFill>
              <a:schemeClr val="accent1">
                <a:lumMod val="40000"/>
                <a:lumOff val="60000"/>
                <a:alpha val="6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A618"/>
                </a:buClr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36" name="Group 12">
              <a:extLst>
                <a:ext uri="{FF2B5EF4-FFF2-40B4-BE49-F238E27FC236}">
                  <a16:creationId xmlns:a16="http://schemas.microsoft.com/office/drawing/2014/main" id="{8EA352C9-E4E4-BB4E-A805-E2F168DD5F59}"/>
                </a:ext>
              </a:extLst>
            </p:cNvPr>
            <p:cNvGrpSpPr/>
            <p:nvPr/>
          </p:nvGrpSpPr>
          <p:grpSpPr>
            <a:xfrm>
              <a:off x="1181328" y="3035196"/>
              <a:ext cx="1598110" cy="451577"/>
              <a:chOff x="6215337" y="3102557"/>
              <a:chExt cx="1925837" cy="544183"/>
            </a:xfrm>
          </p:grpSpPr>
          <p:pic>
            <p:nvPicPr>
              <p:cNvPr id="466" name="image141.png" descr="FlexVol.png">
                <a:extLst>
                  <a:ext uri="{FF2B5EF4-FFF2-40B4-BE49-F238E27FC236}">
                    <a16:creationId xmlns:a16="http://schemas.microsoft.com/office/drawing/2014/main" id="{1399E07E-F678-824E-9FDB-D4BC7873050A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7" name="image141.png" descr="FlexVol.png">
                <a:extLst>
                  <a:ext uri="{FF2B5EF4-FFF2-40B4-BE49-F238E27FC236}">
                    <a16:creationId xmlns:a16="http://schemas.microsoft.com/office/drawing/2014/main" id="{FD3A1C39-6E8F-924D-94E4-7BC7801B231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8" name="image141.png" descr="FlexVol.png">
                <a:extLst>
                  <a:ext uri="{FF2B5EF4-FFF2-40B4-BE49-F238E27FC236}">
                    <a16:creationId xmlns:a16="http://schemas.microsoft.com/office/drawing/2014/main" id="{9A402586-3839-604B-A41D-6420976ECC4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9" name="image141.png" descr="FlexVol.png">
                <a:extLst>
                  <a:ext uri="{FF2B5EF4-FFF2-40B4-BE49-F238E27FC236}">
                    <a16:creationId xmlns:a16="http://schemas.microsoft.com/office/drawing/2014/main" id="{560C037A-B120-D243-91D5-D0283CF28A45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70" name="image141.png" descr="FlexVol.png">
                <a:extLst>
                  <a:ext uri="{FF2B5EF4-FFF2-40B4-BE49-F238E27FC236}">
                    <a16:creationId xmlns:a16="http://schemas.microsoft.com/office/drawing/2014/main" id="{B2F1F8B5-464F-204A-A6F3-D36EB8F2C87D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37" name="Group 13">
              <a:extLst>
                <a:ext uri="{FF2B5EF4-FFF2-40B4-BE49-F238E27FC236}">
                  <a16:creationId xmlns:a16="http://schemas.microsoft.com/office/drawing/2014/main" id="{4FB05752-AD98-3142-BD36-404CB091C387}"/>
                </a:ext>
              </a:extLst>
            </p:cNvPr>
            <p:cNvGrpSpPr/>
            <p:nvPr/>
          </p:nvGrpSpPr>
          <p:grpSpPr>
            <a:xfrm>
              <a:off x="1381531" y="3293030"/>
              <a:ext cx="1598110" cy="451577"/>
              <a:chOff x="6301740" y="3470599"/>
              <a:chExt cx="1925837" cy="544183"/>
            </a:xfrm>
          </p:grpSpPr>
          <p:pic>
            <p:nvPicPr>
              <p:cNvPr id="461" name="image141.png" descr="FlexVol.png">
                <a:extLst>
                  <a:ext uri="{FF2B5EF4-FFF2-40B4-BE49-F238E27FC236}">
                    <a16:creationId xmlns:a16="http://schemas.microsoft.com/office/drawing/2014/main" id="{CA39C348-DD1D-6143-8E58-B587A0FDFDB8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2" name="image141.png" descr="FlexVol.png">
                <a:extLst>
                  <a:ext uri="{FF2B5EF4-FFF2-40B4-BE49-F238E27FC236}">
                    <a16:creationId xmlns:a16="http://schemas.microsoft.com/office/drawing/2014/main" id="{191F19DC-E73D-5748-8CF3-3C52ECC2DF9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3" name="image141.png" descr="FlexVol.png">
                <a:extLst>
                  <a:ext uri="{FF2B5EF4-FFF2-40B4-BE49-F238E27FC236}">
                    <a16:creationId xmlns:a16="http://schemas.microsoft.com/office/drawing/2014/main" id="{2C1E4E1E-B973-684D-A63E-7AEA67EDF1D5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4" name="image141.png" descr="FlexVol.png">
                <a:extLst>
                  <a:ext uri="{FF2B5EF4-FFF2-40B4-BE49-F238E27FC236}">
                    <a16:creationId xmlns:a16="http://schemas.microsoft.com/office/drawing/2014/main" id="{3653C3E7-009A-0D47-A47D-19275128BC1E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5" name="image141.png" descr="FlexVol.png">
                <a:extLst>
                  <a:ext uri="{FF2B5EF4-FFF2-40B4-BE49-F238E27FC236}">
                    <a16:creationId xmlns:a16="http://schemas.microsoft.com/office/drawing/2014/main" id="{C44EEF7D-523C-4640-89EA-C20609F1EC6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38" name="Group 14">
              <a:extLst>
                <a:ext uri="{FF2B5EF4-FFF2-40B4-BE49-F238E27FC236}">
                  <a16:creationId xmlns:a16="http://schemas.microsoft.com/office/drawing/2014/main" id="{733CBF35-823F-494E-A5CE-1B177CFE8C00}"/>
                </a:ext>
              </a:extLst>
            </p:cNvPr>
            <p:cNvGrpSpPr/>
            <p:nvPr/>
          </p:nvGrpSpPr>
          <p:grpSpPr>
            <a:xfrm>
              <a:off x="2979640" y="3035196"/>
              <a:ext cx="1598110" cy="451577"/>
              <a:chOff x="6215337" y="3102557"/>
              <a:chExt cx="1925837" cy="544183"/>
            </a:xfrm>
          </p:grpSpPr>
          <p:pic>
            <p:nvPicPr>
              <p:cNvPr id="456" name="image141.png" descr="FlexVol.png">
                <a:extLst>
                  <a:ext uri="{FF2B5EF4-FFF2-40B4-BE49-F238E27FC236}">
                    <a16:creationId xmlns:a16="http://schemas.microsoft.com/office/drawing/2014/main" id="{C965F3DA-0CE4-ED47-98C7-E18AA7EF3848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7" name="image141.png" descr="FlexVol.png">
                <a:extLst>
                  <a:ext uri="{FF2B5EF4-FFF2-40B4-BE49-F238E27FC236}">
                    <a16:creationId xmlns:a16="http://schemas.microsoft.com/office/drawing/2014/main" id="{737C1CFE-DF02-A741-ABE4-BD5C6EC0F3F5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8" name="image141.png" descr="FlexVol.png">
                <a:extLst>
                  <a:ext uri="{FF2B5EF4-FFF2-40B4-BE49-F238E27FC236}">
                    <a16:creationId xmlns:a16="http://schemas.microsoft.com/office/drawing/2014/main" id="{6868200B-664B-0B4D-A8D6-7DA59BCE19B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9" name="image141.png" descr="FlexVol.png">
                <a:extLst>
                  <a:ext uri="{FF2B5EF4-FFF2-40B4-BE49-F238E27FC236}">
                    <a16:creationId xmlns:a16="http://schemas.microsoft.com/office/drawing/2014/main" id="{67502219-2FFF-EE4E-9B57-24094482464A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0" name="image141.png" descr="FlexVol.png">
                <a:extLst>
                  <a:ext uri="{FF2B5EF4-FFF2-40B4-BE49-F238E27FC236}">
                    <a16:creationId xmlns:a16="http://schemas.microsoft.com/office/drawing/2014/main" id="{BCD4A6E1-CD10-3F4E-BEA6-39C6A57F6408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39" name="Group 15">
              <a:extLst>
                <a:ext uri="{FF2B5EF4-FFF2-40B4-BE49-F238E27FC236}">
                  <a16:creationId xmlns:a16="http://schemas.microsoft.com/office/drawing/2014/main" id="{20DB39C1-2900-3E4A-83C6-EFF5E7649657}"/>
                </a:ext>
              </a:extLst>
            </p:cNvPr>
            <p:cNvGrpSpPr/>
            <p:nvPr/>
          </p:nvGrpSpPr>
          <p:grpSpPr>
            <a:xfrm>
              <a:off x="3179842" y="3293030"/>
              <a:ext cx="1598110" cy="451577"/>
              <a:chOff x="6301740" y="3470599"/>
              <a:chExt cx="1925837" cy="544183"/>
            </a:xfrm>
          </p:grpSpPr>
          <p:pic>
            <p:nvPicPr>
              <p:cNvPr id="451" name="image141.png" descr="FlexVol.png">
                <a:extLst>
                  <a:ext uri="{FF2B5EF4-FFF2-40B4-BE49-F238E27FC236}">
                    <a16:creationId xmlns:a16="http://schemas.microsoft.com/office/drawing/2014/main" id="{F1738939-E86C-3F4E-B011-B53E646C298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2" name="image141.png" descr="FlexVol.png">
                <a:extLst>
                  <a:ext uri="{FF2B5EF4-FFF2-40B4-BE49-F238E27FC236}">
                    <a16:creationId xmlns:a16="http://schemas.microsoft.com/office/drawing/2014/main" id="{DEC39EB0-C25D-794D-B5B7-4E707F56207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3" name="image141.png" descr="FlexVol.png">
                <a:extLst>
                  <a:ext uri="{FF2B5EF4-FFF2-40B4-BE49-F238E27FC236}">
                    <a16:creationId xmlns:a16="http://schemas.microsoft.com/office/drawing/2014/main" id="{27241516-BA88-6C43-8C2F-AB8BAAB268F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4" name="image141.png" descr="FlexVol.png">
                <a:extLst>
                  <a:ext uri="{FF2B5EF4-FFF2-40B4-BE49-F238E27FC236}">
                    <a16:creationId xmlns:a16="http://schemas.microsoft.com/office/drawing/2014/main" id="{89515B8E-F436-5E46-A5AB-25174CE7882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5" name="image141.png" descr="FlexVol.png">
                <a:extLst>
                  <a:ext uri="{FF2B5EF4-FFF2-40B4-BE49-F238E27FC236}">
                    <a16:creationId xmlns:a16="http://schemas.microsoft.com/office/drawing/2014/main" id="{D8C02216-9FFF-704A-BB0F-D03D371D86BE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40" name="Group 48">
              <a:extLst>
                <a:ext uri="{FF2B5EF4-FFF2-40B4-BE49-F238E27FC236}">
                  <a16:creationId xmlns:a16="http://schemas.microsoft.com/office/drawing/2014/main" id="{6C2160F0-7C18-1C42-A2E1-A17B7CC0293A}"/>
                </a:ext>
              </a:extLst>
            </p:cNvPr>
            <p:cNvGrpSpPr/>
            <p:nvPr/>
          </p:nvGrpSpPr>
          <p:grpSpPr>
            <a:xfrm>
              <a:off x="1211920" y="2708729"/>
              <a:ext cx="3365830" cy="314905"/>
              <a:chOff x="6977934" y="2951927"/>
              <a:chExt cx="4056067" cy="379483"/>
            </a:xfrm>
          </p:grpSpPr>
          <p:sp>
            <p:nvSpPr>
              <p:cNvPr id="441" name="Down Arrow 65">
                <a:extLst>
                  <a:ext uri="{FF2B5EF4-FFF2-40B4-BE49-F238E27FC236}">
                    <a16:creationId xmlns:a16="http://schemas.microsoft.com/office/drawing/2014/main" id="{B2889DF9-0BAC-534F-9F8E-D455D93CDAB8}"/>
                  </a:ext>
                </a:extLst>
              </p:cNvPr>
              <p:cNvSpPr/>
              <p:nvPr/>
            </p:nvSpPr>
            <p:spPr>
              <a:xfrm>
                <a:off x="697793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Down Arrow 66">
                <a:extLst>
                  <a:ext uri="{FF2B5EF4-FFF2-40B4-BE49-F238E27FC236}">
                    <a16:creationId xmlns:a16="http://schemas.microsoft.com/office/drawing/2014/main" id="{1C9D0441-9572-0D44-8021-73D29A3B240A}"/>
                  </a:ext>
                </a:extLst>
              </p:cNvPr>
              <p:cNvSpPr/>
              <p:nvPr/>
            </p:nvSpPr>
            <p:spPr>
              <a:xfrm>
                <a:off x="7380382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Down Arrow 67">
                <a:extLst>
                  <a:ext uri="{FF2B5EF4-FFF2-40B4-BE49-F238E27FC236}">
                    <a16:creationId xmlns:a16="http://schemas.microsoft.com/office/drawing/2014/main" id="{9C8EA11D-61FE-1D45-B6BA-600F55AE1413}"/>
                  </a:ext>
                </a:extLst>
              </p:cNvPr>
              <p:cNvSpPr/>
              <p:nvPr/>
            </p:nvSpPr>
            <p:spPr>
              <a:xfrm>
                <a:off x="7782830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Down Arrow 68">
                <a:extLst>
                  <a:ext uri="{FF2B5EF4-FFF2-40B4-BE49-F238E27FC236}">
                    <a16:creationId xmlns:a16="http://schemas.microsoft.com/office/drawing/2014/main" id="{BB32C64B-4408-894E-9F74-468C9E9BA570}"/>
                  </a:ext>
                </a:extLst>
              </p:cNvPr>
              <p:cNvSpPr/>
              <p:nvPr/>
            </p:nvSpPr>
            <p:spPr>
              <a:xfrm>
                <a:off x="818527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Down Arrow 69">
                <a:extLst>
                  <a:ext uri="{FF2B5EF4-FFF2-40B4-BE49-F238E27FC236}">
                    <a16:creationId xmlns:a16="http://schemas.microsoft.com/office/drawing/2014/main" id="{6025EAAE-9BFD-2C43-9712-23057C2F0FAB}"/>
                  </a:ext>
                </a:extLst>
              </p:cNvPr>
              <p:cNvSpPr/>
              <p:nvPr/>
            </p:nvSpPr>
            <p:spPr>
              <a:xfrm>
                <a:off x="8587726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Down Arrow 70">
                <a:extLst>
                  <a:ext uri="{FF2B5EF4-FFF2-40B4-BE49-F238E27FC236}">
                    <a16:creationId xmlns:a16="http://schemas.microsoft.com/office/drawing/2014/main" id="{DEE6C6F0-B37B-754F-AB19-046D89DA9475}"/>
                  </a:ext>
                </a:extLst>
              </p:cNvPr>
              <p:cNvSpPr/>
              <p:nvPr/>
            </p:nvSpPr>
            <p:spPr>
              <a:xfrm>
                <a:off x="9145029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Down Arrow 71">
                <a:extLst>
                  <a:ext uri="{FF2B5EF4-FFF2-40B4-BE49-F238E27FC236}">
                    <a16:creationId xmlns:a16="http://schemas.microsoft.com/office/drawing/2014/main" id="{78A82249-C852-D345-A190-0780500433F9}"/>
                  </a:ext>
                </a:extLst>
              </p:cNvPr>
              <p:cNvSpPr/>
              <p:nvPr/>
            </p:nvSpPr>
            <p:spPr>
              <a:xfrm>
                <a:off x="954074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Down Arrow 72">
                <a:extLst>
                  <a:ext uri="{FF2B5EF4-FFF2-40B4-BE49-F238E27FC236}">
                    <a16:creationId xmlns:a16="http://schemas.microsoft.com/office/drawing/2014/main" id="{BC38CFF5-9F1B-9546-9710-0358975099A4}"/>
                  </a:ext>
                </a:extLst>
              </p:cNvPr>
              <p:cNvSpPr/>
              <p:nvPr/>
            </p:nvSpPr>
            <p:spPr>
              <a:xfrm>
                <a:off x="994675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Down Arrow 73">
                <a:extLst>
                  <a:ext uri="{FF2B5EF4-FFF2-40B4-BE49-F238E27FC236}">
                    <a16:creationId xmlns:a16="http://schemas.microsoft.com/office/drawing/2014/main" id="{5FABD45F-FB4F-0141-99B7-38088C0935F3}"/>
                  </a:ext>
                </a:extLst>
              </p:cNvPr>
              <p:cNvSpPr/>
              <p:nvPr/>
            </p:nvSpPr>
            <p:spPr>
              <a:xfrm>
                <a:off x="10352373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Down Arrow 74">
                <a:extLst>
                  <a:ext uri="{FF2B5EF4-FFF2-40B4-BE49-F238E27FC236}">
                    <a16:creationId xmlns:a16="http://schemas.microsoft.com/office/drawing/2014/main" id="{08EA21B4-F73D-D840-AB5A-636B7F8A3939}"/>
                  </a:ext>
                </a:extLst>
              </p:cNvPr>
              <p:cNvSpPr/>
              <p:nvPr/>
            </p:nvSpPr>
            <p:spPr>
              <a:xfrm>
                <a:off x="10754821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71" name="TextBox 470">
            <a:extLst>
              <a:ext uri="{FF2B5EF4-FFF2-40B4-BE49-F238E27FC236}">
                <a16:creationId xmlns:a16="http://schemas.microsoft.com/office/drawing/2014/main" id="{92437436-B59A-B143-8CBF-DF1B94B2595C}"/>
              </a:ext>
            </a:extLst>
          </p:cNvPr>
          <p:cNvSpPr txBox="1"/>
          <p:nvPr/>
        </p:nvSpPr>
        <p:spPr>
          <a:xfrm>
            <a:off x="7366608" y="3286214"/>
            <a:ext cx="1245326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/>
              <a:t>FlexGroup</a:t>
            </a:r>
            <a:r>
              <a:rPr lang="en-US" sz="1000" b="1"/>
              <a:t> Optional</a:t>
            </a: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AA02F573-982F-AB45-B178-306C9931EBC0}"/>
              </a:ext>
            </a:extLst>
          </p:cNvPr>
          <p:cNvSpPr txBox="1"/>
          <p:nvPr/>
        </p:nvSpPr>
        <p:spPr>
          <a:xfrm>
            <a:off x="10080281" y="3282681"/>
            <a:ext cx="1131973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/>
              <a:t>FlexGroup</a:t>
            </a:r>
            <a:r>
              <a:rPr lang="en-US" sz="1000" b="1"/>
              <a:t> NAS</a:t>
            </a:r>
          </a:p>
        </p:txBody>
      </p:sp>
      <p:pic>
        <p:nvPicPr>
          <p:cNvPr id="473" name="volume clone 1" descr="C:\Users\PrestoGeorge\Desktop\Original-Cylindar.gif">
            <a:extLst>
              <a:ext uri="{FF2B5EF4-FFF2-40B4-BE49-F238E27FC236}">
                <a16:creationId xmlns:a16="http://schemas.microsoft.com/office/drawing/2014/main" id="{A33A8ABB-CC9C-FE41-9C92-D6040568681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299443" y="2576999"/>
            <a:ext cx="1371600" cy="242518"/>
          </a:xfrm>
          <a:prstGeom prst="rect">
            <a:avLst/>
          </a:prstGeom>
          <a:noFill/>
        </p:spPr>
      </p:pic>
      <p:sp>
        <p:nvSpPr>
          <p:cNvPr id="474" name="TextBox 473">
            <a:extLst>
              <a:ext uri="{FF2B5EF4-FFF2-40B4-BE49-F238E27FC236}">
                <a16:creationId xmlns:a16="http://schemas.microsoft.com/office/drawing/2014/main" id="{EFEC5B10-7F1A-E945-8992-12EF45694ED1}"/>
              </a:ext>
            </a:extLst>
          </p:cNvPr>
          <p:cNvSpPr txBox="1"/>
          <p:nvPr/>
        </p:nvSpPr>
        <p:spPr>
          <a:xfrm>
            <a:off x="7303349" y="2602355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 Optional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24B46CC-9A4E-3740-AEB9-937879225D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8460" y="5153545"/>
            <a:ext cx="5096339" cy="1244455"/>
          </a:xfrm>
          <a:prstGeom prst="rect">
            <a:avLst/>
          </a:prstGeom>
        </p:spPr>
      </p:pic>
      <p:sp>
        <p:nvSpPr>
          <p:cNvPr id="475" name="TextBox 474">
            <a:extLst>
              <a:ext uri="{FF2B5EF4-FFF2-40B4-BE49-F238E27FC236}">
                <a16:creationId xmlns:a16="http://schemas.microsoft.com/office/drawing/2014/main" id="{303F2F4B-C681-E144-B57C-4FD59A288A0D}"/>
              </a:ext>
            </a:extLst>
          </p:cNvPr>
          <p:cNvSpPr txBox="1"/>
          <p:nvPr/>
        </p:nvSpPr>
        <p:spPr>
          <a:xfrm>
            <a:off x="8191970" y="4853255"/>
            <a:ext cx="213102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2000" b="1">
                <a:solidFill>
                  <a:sysClr val="windowText" lastClr="000000"/>
                </a:solidFill>
              </a:rPr>
              <a:t>Storage Summary</a:t>
            </a:r>
          </a:p>
        </p:txBody>
      </p:sp>
      <p:cxnSp>
        <p:nvCxnSpPr>
          <p:cNvPr id="485" name="Curved Connector 484">
            <a:extLst>
              <a:ext uri="{FF2B5EF4-FFF2-40B4-BE49-F238E27FC236}">
                <a16:creationId xmlns:a16="http://schemas.microsoft.com/office/drawing/2014/main" id="{8E5D4331-EFE5-8A46-8994-5F6E53FEFF05}"/>
              </a:ext>
            </a:extLst>
          </p:cNvPr>
          <p:cNvCxnSpPr>
            <a:cxnSpLocks/>
            <a:stCxn id="210" idx="2"/>
            <a:endCxn id="246" idx="2"/>
          </p:cNvCxnSpPr>
          <p:nvPr/>
        </p:nvCxnSpPr>
        <p:spPr>
          <a:xfrm rot="5400000" flipH="1" flipV="1">
            <a:off x="3772312" y="5445194"/>
            <a:ext cx="308571" cy="1125003"/>
          </a:xfrm>
          <a:prstGeom prst="curvedConnector3">
            <a:avLst>
              <a:gd name="adj1" fmla="val -9820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8" name="Curved Connector 487">
            <a:extLst>
              <a:ext uri="{FF2B5EF4-FFF2-40B4-BE49-F238E27FC236}">
                <a16:creationId xmlns:a16="http://schemas.microsoft.com/office/drawing/2014/main" id="{16710268-31D6-534F-BCF6-5F6137B4EECB}"/>
              </a:ext>
            </a:extLst>
          </p:cNvPr>
          <p:cNvCxnSpPr>
            <a:cxnSpLocks/>
            <a:stCxn id="207" idx="1"/>
            <a:endCxn id="210" idx="2"/>
          </p:cNvCxnSpPr>
          <p:nvPr/>
        </p:nvCxnSpPr>
        <p:spPr>
          <a:xfrm rot="10800000" flipV="1">
            <a:off x="3364097" y="4662743"/>
            <a:ext cx="658226" cy="1499237"/>
          </a:xfrm>
          <a:prstGeom prst="curvedConnector4">
            <a:avLst>
              <a:gd name="adj1" fmla="val 13130"/>
              <a:gd name="adj2" fmla="val 108156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0" name="TextBox 299">
            <a:extLst>
              <a:ext uri="{FF2B5EF4-FFF2-40B4-BE49-F238E27FC236}">
                <a16:creationId xmlns:a16="http://schemas.microsoft.com/office/drawing/2014/main" id="{C7776DC3-5C6D-C945-9DD3-F47FE15FBF30}"/>
              </a:ext>
            </a:extLst>
          </p:cNvPr>
          <p:cNvSpPr txBox="1"/>
          <p:nvPr/>
        </p:nvSpPr>
        <p:spPr>
          <a:xfrm>
            <a:off x="3725999" y="5489383"/>
            <a:ext cx="421577" cy="144951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/>
            <a:r>
              <a:rPr lang="en-US" sz="1000" b="1">
                <a:solidFill>
                  <a:srgbClr val="FFC000"/>
                </a:solidFill>
              </a:rPr>
              <a:t>API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4E394096-19EE-1748-9A71-CA71E708DB14}"/>
              </a:ext>
            </a:extLst>
          </p:cNvPr>
          <p:cNvSpPr txBox="1"/>
          <p:nvPr/>
        </p:nvSpPr>
        <p:spPr>
          <a:xfrm>
            <a:off x="5336211" y="697009"/>
            <a:ext cx="1743900" cy="646573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Workloads should be balanced across HA pair to maximize performance</a:t>
            </a:r>
          </a:p>
        </p:txBody>
      </p:sp>
      <p:cxnSp>
        <p:nvCxnSpPr>
          <p:cNvPr id="497" name="Straight Arrow Connector 496">
            <a:extLst>
              <a:ext uri="{FF2B5EF4-FFF2-40B4-BE49-F238E27FC236}">
                <a16:creationId xmlns:a16="http://schemas.microsoft.com/office/drawing/2014/main" id="{B9478B30-C351-DE42-8645-20B4ABBEFD42}"/>
              </a:ext>
            </a:extLst>
          </p:cNvPr>
          <p:cNvCxnSpPr>
            <a:cxnSpLocks/>
          </p:cNvCxnSpPr>
          <p:nvPr/>
        </p:nvCxnSpPr>
        <p:spPr>
          <a:xfrm flipH="1">
            <a:off x="8954674" y="3980693"/>
            <a:ext cx="566104" cy="0"/>
          </a:xfrm>
          <a:prstGeom prst="straightConnector1">
            <a:avLst/>
          </a:prstGeom>
          <a:ln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8" name="TextBox 497">
            <a:extLst>
              <a:ext uri="{FF2B5EF4-FFF2-40B4-BE49-F238E27FC236}">
                <a16:creationId xmlns:a16="http://schemas.microsoft.com/office/drawing/2014/main" id="{3CDE56AB-DB2A-DA46-B549-D0ABA1EC7528}"/>
              </a:ext>
            </a:extLst>
          </p:cNvPr>
          <p:cNvSpPr txBox="1"/>
          <p:nvPr/>
        </p:nvSpPr>
        <p:spPr>
          <a:xfrm>
            <a:off x="9513606" y="3830491"/>
            <a:ext cx="154902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Epic Mirror DB replication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9D3BB050-547D-6C46-905B-95BC047F4877}"/>
              </a:ext>
            </a:extLst>
          </p:cNvPr>
          <p:cNvSpPr txBox="1"/>
          <p:nvPr/>
        </p:nvSpPr>
        <p:spPr>
          <a:xfrm>
            <a:off x="9513606" y="4019978"/>
            <a:ext cx="154902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Backup Workflow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F0724C5B-DE58-C148-AC51-AEB86018983A}"/>
              </a:ext>
            </a:extLst>
          </p:cNvPr>
          <p:cNvSpPr txBox="1"/>
          <p:nvPr/>
        </p:nvSpPr>
        <p:spPr>
          <a:xfrm>
            <a:off x="9513606" y="4200287"/>
            <a:ext cx="154902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Test refresh Workflow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10216DE9-F720-2441-A354-A9DF23190667}"/>
              </a:ext>
            </a:extLst>
          </p:cNvPr>
          <p:cNvSpPr txBox="1"/>
          <p:nvPr/>
        </p:nvSpPr>
        <p:spPr>
          <a:xfrm>
            <a:off x="1276557" y="1209321"/>
            <a:ext cx="928151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Node_1/2</a:t>
            </a: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C96C8864-4603-6D4D-A768-699E8742719C}"/>
              </a:ext>
            </a:extLst>
          </p:cNvPr>
          <p:cNvSpPr txBox="1"/>
          <p:nvPr/>
        </p:nvSpPr>
        <p:spPr>
          <a:xfrm>
            <a:off x="3926597" y="1212782"/>
            <a:ext cx="928151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Node_3/4</a:t>
            </a:r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05482EAD-BD22-CD41-919D-CC076E6DD31B}"/>
              </a:ext>
            </a:extLst>
          </p:cNvPr>
          <p:cNvSpPr txBox="1"/>
          <p:nvPr/>
        </p:nvSpPr>
        <p:spPr>
          <a:xfrm>
            <a:off x="7538523" y="1215955"/>
            <a:ext cx="928151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Node_5/6</a:t>
            </a: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9D6D0457-E4D9-3048-AF6C-1EB786401444}"/>
              </a:ext>
            </a:extLst>
          </p:cNvPr>
          <p:cNvSpPr txBox="1"/>
          <p:nvPr/>
        </p:nvSpPr>
        <p:spPr>
          <a:xfrm>
            <a:off x="10188563" y="1210027"/>
            <a:ext cx="928151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Node_7/8</a:t>
            </a:r>
          </a:p>
        </p:txBody>
      </p:sp>
    </p:spTree>
    <p:extLst>
      <p:ext uri="{BB962C8B-B14F-4D97-AF65-F5344CB8AC3E}">
        <p14:creationId xmlns:p14="http://schemas.microsoft.com/office/powerpoint/2010/main" val="21365175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C20EA-D2A5-1540-B6B3-06DAFBC8C9D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94595" y="698136"/>
            <a:ext cx="11649456" cy="400005"/>
          </a:xfrm>
        </p:spPr>
        <p:txBody>
          <a:bodyPr/>
          <a:lstStyle/>
          <a:p>
            <a:r>
              <a:rPr lang="en-US">
                <a:latin typeface="Montserrat" pitchFamily="2" charset="77"/>
              </a:rPr>
              <a:t>The same management strategy and tools on-prem or in AWS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A461C-13AF-3041-BD1D-D2C35F446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84073" y="6548687"/>
            <a:ext cx="4425696" cy="118872"/>
          </a:xfrm>
        </p:spPr>
        <p:txBody>
          <a:bodyPr/>
          <a:lstStyle/>
          <a:p>
            <a:pPr defTabSz="913852">
              <a:defRPr/>
            </a:pPr>
            <a:r>
              <a:rPr lang="en-US">
                <a:latin typeface="Arial"/>
              </a:rPr>
              <a:t>© 2022 NetApp, Inc. All rights reserved.  — NETAPP CONFIDENTIAL — 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4B69BD6E-E889-964A-AC56-2281294D158E}"/>
              </a:ext>
            </a:extLst>
          </p:cNvPr>
          <p:cNvSpPr/>
          <p:nvPr/>
        </p:nvSpPr>
        <p:spPr>
          <a:xfrm>
            <a:off x="813898" y="2327004"/>
            <a:ext cx="1091296" cy="1161099"/>
          </a:xfrm>
          <a:prstGeom prst="can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r>
              <a:rPr lang="en-US" sz="1200" b="1">
                <a:solidFill>
                  <a:srgbClr val="FFFFFF"/>
                </a:solidFill>
                <a:latin typeface="Arial"/>
              </a:rPr>
              <a:t>Epic DR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A689ED70-1341-3F4D-881F-4640305ECE80}"/>
              </a:ext>
            </a:extLst>
          </p:cNvPr>
          <p:cNvSpPr/>
          <p:nvPr/>
        </p:nvSpPr>
        <p:spPr>
          <a:xfrm>
            <a:off x="813899" y="4846075"/>
            <a:ext cx="1091296" cy="670390"/>
          </a:xfrm>
          <a:prstGeom prst="can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WebBLOB</a:t>
            </a:r>
          </a:p>
          <a:p>
            <a:pPr algn="ctr" defTabSz="913852">
              <a:lnSpc>
                <a:spcPct val="95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DR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D5A6134-E78F-F64A-8C23-F8BE2B1EE5E8}"/>
              </a:ext>
            </a:extLst>
          </p:cNvPr>
          <p:cNvCxnSpPr>
            <a:cxnSpLocks/>
            <a:stCxn id="17" idx="1"/>
            <a:endCxn id="12" idx="1"/>
          </p:cNvCxnSpPr>
          <p:nvPr/>
        </p:nvCxnSpPr>
        <p:spPr>
          <a:xfrm rot="16200000" flipV="1">
            <a:off x="2724251" y="962299"/>
            <a:ext cx="6348" cy="2735757"/>
          </a:xfrm>
          <a:prstGeom prst="bentConnector3">
            <a:avLst>
              <a:gd name="adj1" fmla="val 5904143"/>
            </a:avLst>
          </a:prstGeom>
          <a:ln>
            <a:solidFill>
              <a:schemeClr val="tx2">
                <a:lumMod val="75000"/>
              </a:schemeClr>
            </a:solidFill>
            <a:headEnd type="triangl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Can 19">
            <a:extLst>
              <a:ext uri="{FF2B5EF4-FFF2-40B4-BE49-F238E27FC236}">
                <a16:creationId xmlns:a16="http://schemas.microsoft.com/office/drawing/2014/main" id="{9191D0FB-FFBF-734A-BC12-94A09E4F5587}"/>
              </a:ext>
            </a:extLst>
          </p:cNvPr>
          <p:cNvSpPr/>
          <p:nvPr/>
        </p:nvSpPr>
        <p:spPr>
          <a:xfrm>
            <a:off x="5049823" y="2333353"/>
            <a:ext cx="1091296" cy="1161099"/>
          </a:xfrm>
          <a:prstGeom prst="can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r>
              <a:rPr lang="en-US" sz="1200" b="1">
                <a:solidFill>
                  <a:srgbClr val="FFFFFF"/>
                </a:solidFill>
                <a:latin typeface="Arial"/>
              </a:rPr>
              <a:t>Epic Report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9076DAFF-4FA3-E545-B1A0-70C52D8DA001}"/>
              </a:ext>
            </a:extLst>
          </p:cNvPr>
          <p:cNvSpPr/>
          <p:nvPr/>
        </p:nvSpPr>
        <p:spPr>
          <a:xfrm>
            <a:off x="6509711" y="2333353"/>
            <a:ext cx="1091296" cy="1161099"/>
          </a:xfrm>
          <a:prstGeom prst="can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r>
              <a:rPr lang="en-US" sz="1200" b="1">
                <a:solidFill>
                  <a:srgbClr val="FFFFFF"/>
                </a:solidFill>
                <a:latin typeface="Arial"/>
              </a:rPr>
              <a:t>Clarity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5AC64B6-58CD-304C-8D92-FDDC69F6B2E8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rot="16200000" flipH="1">
            <a:off x="3421566" y="4168188"/>
            <a:ext cx="1352267" cy="4792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6AE22CDB-85F0-204F-B8A1-B6D4F914B218}"/>
              </a:ext>
            </a:extLst>
          </p:cNvPr>
          <p:cNvCxnSpPr>
            <a:cxnSpLocks/>
          </p:cNvCxnSpPr>
          <p:nvPr/>
        </p:nvCxnSpPr>
        <p:spPr>
          <a:xfrm rot="10800000">
            <a:off x="1905195" y="5202787"/>
            <a:ext cx="1654044" cy="643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1981539-D827-DC4C-B1EC-1BF51C81B1AB}"/>
              </a:ext>
            </a:extLst>
          </p:cNvPr>
          <p:cNvCxnSpPr>
            <a:cxnSpLocks/>
            <a:stCxn id="27" idx="4"/>
            <a:endCxn id="28" idx="2"/>
          </p:cNvCxnSpPr>
          <p:nvPr/>
        </p:nvCxnSpPr>
        <p:spPr>
          <a:xfrm flipV="1">
            <a:off x="7601008" y="2909264"/>
            <a:ext cx="507951" cy="4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2600A7D9-6C55-DC42-AA74-94099FE0B87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089308" y="1955203"/>
            <a:ext cx="1506163" cy="378150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6" name="Can 95">
            <a:extLst>
              <a:ext uri="{FF2B5EF4-FFF2-40B4-BE49-F238E27FC236}">
                <a16:creationId xmlns:a16="http://schemas.microsoft.com/office/drawing/2014/main" id="{18FBF2D9-2D6D-7646-A4F3-95F33EEB9A98}"/>
              </a:ext>
            </a:extLst>
          </p:cNvPr>
          <p:cNvSpPr/>
          <p:nvPr/>
        </p:nvSpPr>
        <p:spPr>
          <a:xfrm>
            <a:off x="9820047" y="2852102"/>
            <a:ext cx="1081712" cy="670390"/>
          </a:xfrm>
          <a:prstGeom prst="can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r>
              <a:rPr lang="en-US" sz="1200">
                <a:solidFill>
                  <a:srgbClr val="FFFFFF"/>
                </a:solidFill>
                <a:latin typeface="Arial"/>
              </a:rPr>
              <a:t>Hyperspace VDI</a:t>
            </a:r>
          </a:p>
        </p:txBody>
      </p:sp>
      <p:sp>
        <p:nvSpPr>
          <p:cNvPr id="97" name="Can 96">
            <a:extLst>
              <a:ext uri="{FF2B5EF4-FFF2-40B4-BE49-F238E27FC236}">
                <a16:creationId xmlns:a16="http://schemas.microsoft.com/office/drawing/2014/main" id="{40DF97DB-5523-9744-A932-AA68B9E29D95}"/>
              </a:ext>
            </a:extLst>
          </p:cNvPr>
          <p:cNvSpPr/>
          <p:nvPr/>
        </p:nvSpPr>
        <p:spPr>
          <a:xfrm>
            <a:off x="9820047" y="2241172"/>
            <a:ext cx="1081712" cy="670390"/>
          </a:xfrm>
          <a:prstGeom prst="can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r>
              <a:rPr lang="en-US" sz="1200">
                <a:solidFill>
                  <a:srgbClr val="FFFFFF"/>
                </a:solidFill>
                <a:latin typeface="Arial"/>
              </a:rPr>
              <a:t>VMWare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221B14-C33A-DA45-96BE-EA7E4D37D4DC}"/>
              </a:ext>
            </a:extLst>
          </p:cNvPr>
          <p:cNvSpPr txBox="1"/>
          <p:nvPr/>
        </p:nvSpPr>
        <p:spPr>
          <a:xfrm>
            <a:off x="2093907" y="4955831"/>
            <a:ext cx="1073920" cy="287524"/>
          </a:xfrm>
          <a:prstGeom prst="rect">
            <a:avLst/>
          </a:prstGeom>
          <a:noFill/>
        </p:spPr>
        <p:txBody>
          <a:bodyPr vert="horz" wrap="none" lIns="91416" tIns="45708" rIns="91416" bIns="45708" rtlCol="0" anchor="t">
            <a:noAutofit/>
          </a:bodyPr>
          <a:lstStyle/>
          <a:p>
            <a:pPr algn="ctr" defTabSz="91412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0067C5"/>
              </a:buClr>
              <a:defRPr/>
            </a:pPr>
            <a:r>
              <a:rPr lang="en-US" sz="1100" b="1">
                <a:solidFill>
                  <a:srgbClr val="FFFFFF"/>
                </a:solidFill>
                <a:latin typeface="Arial"/>
              </a:rPr>
              <a:t>Storage </a:t>
            </a:r>
          </a:p>
          <a:p>
            <a:pPr algn="ctr" defTabSz="91412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0067C5"/>
              </a:buClr>
              <a:defRPr/>
            </a:pPr>
            <a:r>
              <a:rPr lang="en-US" sz="1100" b="1">
                <a:solidFill>
                  <a:srgbClr val="FFFFFF"/>
                </a:solidFill>
                <a:latin typeface="Arial"/>
              </a:rPr>
              <a:t>Replication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300DAD-85E6-594C-B862-4505862A0E4B}"/>
              </a:ext>
            </a:extLst>
          </p:cNvPr>
          <p:cNvSpPr txBox="1"/>
          <p:nvPr/>
        </p:nvSpPr>
        <p:spPr>
          <a:xfrm>
            <a:off x="6096320" y="1823088"/>
            <a:ext cx="459286" cy="240426"/>
          </a:xfrm>
          <a:prstGeom prst="rect">
            <a:avLst/>
          </a:prstGeom>
          <a:noFill/>
        </p:spPr>
        <p:txBody>
          <a:bodyPr vert="horz" wrap="none" lIns="91416" tIns="45708" rIns="91416" bIns="45708" rtlCol="0" anchor="t">
            <a:noAutofit/>
          </a:bodyPr>
          <a:lstStyle/>
          <a:p>
            <a:pPr algn="ctr" defTabSz="91412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0067C5"/>
              </a:buClr>
              <a:defRPr/>
            </a:pPr>
            <a:r>
              <a:rPr lang="en-US" sz="1200" b="1">
                <a:latin typeface="Arial"/>
              </a:rPr>
              <a:t>ETL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D30FB142-66FE-D74F-8F55-8C670D12CB22}"/>
              </a:ext>
            </a:extLst>
          </p:cNvPr>
          <p:cNvCxnSpPr>
            <a:cxnSpLocks/>
            <a:stCxn id="20" idx="1"/>
            <a:endCxn id="27" idx="1"/>
          </p:cNvCxnSpPr>
          <p:nvPr/>
        </p:nvCxnSpPr>
        <p:spPr>
          <a:xfrm rot="5400000" flipH="1" flipV="1">
            <a:off x="6325415" y="1603409"/>
            <a:ext cx="12700" cy="1459888"/>
          </a:xfrm>
          <a:prstGeom prst="bentConnector3">
            <a:avLst>
              <a:gd name="adj1" fmla="val 1925220"/>
            </a:avLst>
          </a:prstGeom>
          <a:ln>
            <a:solidFill>
              <a:schemeClr val="tx2">
                <a:lumMod val="75000"/>
              </a:schemeClr>
            </a:solidFill>
            <a:prstDash val="dash"/>
            <a:headEnd type="non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D6E6A05-7530-A549-84FD-500A29CD2DF8}"/>
              </a:ext>
            </a:extLst>
          </p:cNvPr>
          <p:cNvSpPr/>
          <p:nvPr/>
        </p:nvSpPr>
        <p:spPr>
          <a:xfrm>
            <a:off x="3083005" y="1168851"/>
            <a:ext cx="8538935" cy="4222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r>
              <a:rPr lang="en-US" sz="1798">
                <a:solidFill>
                  <a:schemeClr val="tx1"/>
                </a:solidFill>
                <a:latin typeface="Arial"/>
              </a:rPr>
              <a:t>Production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A7517B-7D10-2045-8181-10F429F07EB4}"/>
              </a:ext>
            </a:extLst>
          </p:cNvPr>
          <p:cNvSpPr/>
          <p:nvPr/>
        </p:nvSpPr>
        <p:spPr>
          <a:xfrm>
            <a:off x="524805" y="1167174"/>
            <a:ext cx="1724031" cy="4222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r>
              <a:rPr lang="en-US" sz="1798">
                <a:solidFill>
                  <a:schemeClr val="tx1"/>
                </a:solidFill>
                <a:latin typeface="Arial"/>
              </a:rPr>
              <a:t>DR</a:t>
            </a:r>
          </a:p>
        </p:txBody>
      </p:sp>
      <p:sp>
        <p:nvSpPr>
          <p:cNvPr id="28" name="Can 27">
            <a:extLst>
              <a:ext uri="{FF2B5EF4-FFF2-40B4-BE49-F238E27FC236}">
                <a16:creationId xmlns:a16="http://schemas.microsoft.com/office/drawing/2014/main" id="{DCBAFE7C-C915-3C4D-A524-CB97BDCF7C82}"/>
              </a:ext>
            </a:extLst>
          </p:cNvPr>
          <p:cNvSpPr/>
          <p:nvPr/>
        </p:nvSpPr>
        <p:spPr>
          <a:xfrm>
            <a:off x="8108958" y="2328714"/>
            <a:ext cx="1091296" cy="1161099"/>
          </a:xfrm>
          <a:prstGeom prst="can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r>
              <a:rPr lang="en-US" sz="1200" b="1">
                <a:solidFill>
                  <a:prstClr val="white"/>
                </a:solidFill>
                <a:latin typeface="Arial"/>
              </a:rPr>
              <a:t>Caboodle</a:t>
            </a:r>
          </a:p>
          <a:p>
            <a:pPr algn="ctr" defTabSz="913852">
              <a:lnSpc>
                <a:spcPct val="95000"/>
              </a:lnSpc>
              <a:defRPr/>
            </a:pPr>
            <a:r>
              <a:rPr lang="en-US" sz="800">
                <a:solidFill>
                  <a:prstClr val="white"/>
                </a:solidFill>
                <a:latin typeface="Arial"/>
              </a:rPr>
              <a:t>(data warehouse)</a:t>
            </a:r>
          </a:p>
        </p:txBody>
      </p:sp>
      <p:sp>
        <p:nvSpPr>
          <p:cNvPr id="61" name="Can 60">
            <a:extLst>
              <a:ext uri="{FF2B5EF4-FFF2-40B4-BE49-F238E27FC236}">
                <a16:creationId xmlns:a16="http://schemas.microsoft.com/office/drawing/2014/main" id="{592613A7-E410-584D-8C28-4A84BF251241}"/>
              </a:ext>
            </a:extLst>
          </p:cNvPr>
          <p:cNvSpPr/>
          <p:nvPr/>
        </p:nvSpPr>
        <p:spPr>
          <a:xfrm>
            <a:off x="6850425" y="5945889"/>
            <a:ext cx="487411" cy="262875"/>
          </a:xfrm>
          <a:prstGeom prst="can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endParaRPr lang="en-US" sz="1200">
              <a:solidFill>
                <a:schemeClr val="tx1"/>
              </a:solidFill>
              <a:latin typeface="Arial"/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0C834ECD-CA47-3646-9C18-56032C9AD3FB}"/>
              </a:ext>
            </a:extLst>
          </p:cNvPr>
          <p:cNvSpPr/>
          <p:nvPr/>
        </p:nvSpPr>
        <p:spPr>
          <a:xfrm>
            <a:off x="8410900" y="5935213"/>
            <a:ext cx="487411" cy="262875"/>
          </a:xfrm>
          <a:prstGeom prst="can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endParaRPr lang="en-US" sz="1200" b="1">
              <a:solidFill>
                <a:schemeClr val="tx1"/>
              </a:solidFill>
              <a:latin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475B14-B899-1B4A-8249-B1811D312EF1}"/>
              </a:ext>
            </a:extLst>
          </p:cNvPr>
          <p:cNvSpPr txBox="1"/>
          <p:nvPr/>
        </p:nvSpPr>
        <p:spPr>
          <a:xfrm>
            <a:off x="7378891" y="5923336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5216"/>
            <a:r>
              <a:rPr lang="en-US" sz="1200">
                <a:latin typeface="Arial" panose="020B0604020202020204"/>
              </a:rPr>
              <a:t>= NAS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021468-67CB-8C42-A9B2-8E3337B61496}"/>
              </a:ext>
            </a:extLst>
          </p:cNvPr>
          <p:cNvSpPr txBox="1"/>
          <p:nvPr/>
        </p:nvSpPr>
        <p:spPr>
          <a:xfrm>
            <a:off x="8939365" y="5913789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5216"/>
            <a:r>
              <a:rPr lang="en-US" sz="1200">
                <a:latin typeface="Arial" panose="020B0604020202020204"/>
              </a:rPr>
              <a:t>= SAN</a:t>
            </a: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21EA416C-798D-9F45-A1D1-A99CFA239831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070312" y="2100591"/>
            <a:ext cx="1584294" cy="228122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prstDash val="dash"/>
            <a:headEnd type="non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1423ACC-BE86-8043-8072-1E1362BE2B8C}"/>
              </a:ext>
            </a:extLst>
          </p:cNvPr>
          <p:cNvSpPr txBox="1"/>
          <p:nvPr/>
        </p:nvSpPr>
        <p:spPr>
          <a:xfrm>
            <a:off x="7722542" y="1829117"/>
            <a:ext cx="459286" cy="240426"/>
          </a:xfrm>
          <a:prstGeom prst="rect">
            <a:avLst/>
          </a:prstGeom>
          <a:noFill/>
        </p:spPr>
        <p:txBody>
          <a:bodyPr vert="horz" wrap="none" lIns="91416" tIns="45708" rIns="91416" bIns="45708" rtlCol="0" anchor="t">
            <a:noAutofit/>
          </a:bodyPr>
          <a:lstStyle/>
          <a:p>
            <a:pPr algn="ctr" defTabSz="91412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0067C5"/>
              </a:buClr>
              <a:defRPr/>
            </a:pPr>
            <a:r>
              <a:rPr lang="en-US" sz="1200" b="1">
                <a:latin typeface="Arial"/>
              </a:rPr>
              <a:t>ETL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8EC6FC43-247D-8447-9EE1-3351D20DDD3B}"/>
              </a:ext>
            </a:extLst>
          </p:cNvPr>
          <p:cNvSpPr/>
          <p:nvPr/>
        </p:nvSpPr>
        <p:spPr>
          <a:xfrm>
            <a:off x="3559239" y="4846718"/>
            <a:ext cx="1081712" cy="670390"/>
          </a:xfrm>
          <a:prstGeom prst="can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WebBLOB</a:t>
            </a:r>
          </a:p>
        </p:txBody>
      </p:sp>
      <p:sp>
        <p:nvSpPr>
          <p:cNvPr id="66" name="Rectangle 2">
            <a:extLst>
              <a:ext uri="{FF2B5EF4-FFF2-40B4-BE49-F238E27FC236}">
                <a16:creationId xmlns:a16="http://schemas.microsoft.com/office/drawing/2014/main" id="{29D954E1-4963-455C-EF53-A401822D9F48}"/>
              </a:ext>
            </a:extLst>
          </p:cNvPr>
          <p:cNvSpPr txBox="1">
            <a:spLocks noChangeArrowheads="1"/>
          </p:cNvSpPr>
          <p:nvPr/>
        </p:nvSpPr>
        <p:spPr>
          <a:xfrm>
            <a:off x="493954" y="337969"/>
            <a:ext cx="5602048" cy="3458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98">
                <a:latin typeface="Arial (Headings)"/>
                <a:cs typeface="Arial" panose="020B0604020202020204" pitchFamily="34" charset="0"/>
              </a:rPr>
              <a:t>Epic DR in the cloud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519B2A3-7B3C-E775-4123-24FD97289B1F}"/>
              </a:ext>
            </a:extLst>
          </p:cNvPr>
          <p:cNvSpPr txBox="1"/>
          <p:nvPr/>
        </p:nvSpPr>
        <p:spPr>
          <a:xfrm>
            <a:off x="7516464" y="321034"/>
            <a:ext cx="0" cy="0"/>
          </a:xfrm>
          <a:prstGeom prst="rect">
            <a:avLst/>
          </a:prstGeom>
        </p:spPr>
        <p:txBody>
          <a:bodyPr vert="horz" wrap="none" lIns="91392" tIns="45696" rIns="91392" bIns="45696" rtlCol="0" anchor="t">
            <a:noAutofit/>
          </a:bodyPr>
          <a:lstStyle/>
          <a:p>
            <a:pPr marL="172934" marR="0" lvl="0" indent="-172934" algn="l" defTabSz="913852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7C7C6D4-691A-B7C9-7352-A251C243E7E4}"/>
              </a:ext>
            </a:extLst>
          </p:cNvPr>
          <p:cNvSpPr/>
          <p:nvPr/>
        </p:nvSpPr>
        <p:spPr>
          <a:xfrm rot="5400000">
            <a:off x="5769058" y="-5766580"/>
            <a:ext cx="653880" cy="12188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9901036-22D0-51C7-3F82-00E307EB2DC8}"/>
              </a:ext>
            </a:extLst>
          </p:cNvPr>
          <p:cNvSpPr/>
          <p:nvPr/>
        </p:nvSpPr>
        <p:spPr>
          <a:xfrm rot="5400000">
            <a:off x="570897" y="-568422"/>
            <a:ext cx="653880" cy="1792507"/>
          </a:xfrm>
          <a:prstGeom prst="rect">
            <a:avLst/>
          </a:prstGeom>
          <a:solidFill>
            <a:srgbClr val="5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4" name="Text Box 1075">
            <a:extLst>
              <a:ext uri="{FF2B5EF4-FFF2-40B4-BE49-F238E27FC236}">
                <a16:creationId xmlns:a16="http://schemas.microsoft.com/office/drawing/2014/main" id="{6B83BA4A-F644-4697-171B-F23AD9D928DF}"/>
              </a:ext>
            </a:extLst>
          </p:cNvPr>
          <p:cNvSpPr txBox="1"/>
          <p:nvPr/>
        </p:nvSpPr>
        <p:spPr>
          <a:xfrm>
            <a:off x="331606" y="173569"/>
            <a:ext cx="1232849" cy="43740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12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utler"/>
                <a:ea typeface="Calibri" panose="020F0502020204030204" pitchFamily="34" charset="0"/>
                <a:cs typeface="Raleway (TT) Bold"/>
              </a:rPr>
              <a:t> 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nionPro-Regular"/>
              <a:ea typeface="Calibri" panose="020F0502020204030204" pitchFamily="34" charset="0"/>
              <a:cs typeface="MinionPro-Regular"/>
            </a:endParaRPr>
          </a:p>
        </p:txBody>
      </p:sp>
      <p:sp>
        <p:nvSpPr>
          <p:cNvPr id="75" name="Text Box 1076">
            <a:extLst>
              <a:ext uri="{FF2B5EF4-FFF2-40B4-BE49-F238E27FC236}">
                <a16:creationId xmlns:a16="http://schemas.microsoft.com/office/drawing/2014/main" id="{A9249D83-EDE7-A531-BE76-7F751C35761F}"/>
              </a:ext>
            </a:extLst>
          </p:cNvPr>
          <p:cNvSpPr txBox="1"/>
          <p:nvPr/>
        </p:nvSpPr>
        <p:spPr>
          <a:xfrm>
            <a:off x="2124112" y="91096"/>
            <a:ext cx="9891249" cy="45082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ts val="59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ea typeface="Calibri" panose="020F0502020204030204" pitchFamily="34" charset="0"/>
                <a:cs typeface="Butler"/>
              </a:rPr>
              <a:t>Epic Automation deployment and data management</a:t>
            </a:r>
            <a:endParaRPr kumimoji="0" lang="en-US" sz="220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nionPro-Regular"/>
              <a:ea typeface="Calibri" panose="020F0502020204030204" pitchFamily="34" charset="0"/>
              <a:cs typeface="MinionPro-Regular"/>
            </a:endParaRPr>
          </a:p>
        </p:txBody>
      </p:sp>
      <p:pic>
        <p:nvPicPr>
          <p:cNvPr id="77" name="Picture 6" descr="netapp logo - Edgenexus load balancers and Application Security">
            <a:extLst>
              <a:ext uri="{FF2B5EF4-FFF2-40B4-BE49-F238E27FC236}">
                <a16:creationId xmlns:a16="http://schemas.microsoft.com/office/drawing/2014/main" id="{F300ECF8-8165-C282-F181-6486A6285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856" y="245774"/>
            <a:ext cx="967965" cy="17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C2AA4C26-F2A5-F015-535D-FE98E0983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678" y="154648"/>
            <a:ext cx="1545683" cy="37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5D0ABD4B-BCD3-7C7E-F794-C0860D2F93F8}"/>
              </a:ext>
            </a:extLst>
          </p:cNvPr>
          <p:cNvSpPr txBox="1"/>
          <p:nvPr/>
        </p:nvSpPr>
        <p:spPr>
          <a:xfrm>
            <a:off x="1995923" y="5777337"/>
            <a:ext cx="1353938" cy="219119"/>
          </a:xfrm>
          <a:prstGeom prst="rect">
            <a:avLst/>
          </a:prstGeom>
        </p:spPr>
        <p:txBody>
          <a:bodyPr vert="horz" wrap="none" lIns="91392" tIns="45696" rIns="91392" bIns="45696" rtlCol="0" anchor="t"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100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SnapMirror</a:t>
            </a:r>
          </a:p>
        </p:txBody>
      </p:sp>
      <p:pic>
        <p:nvPicPr>
          <p:cNvPr id="80" name="Picture 14" descr="SnapMirror-Right">
            <a:extLst>
              <a:ext uri="{FF2B5EF4-FFF2-40B4-BE49-F238E27FC236}">
                <a16:creationId xmlns:a16="http://schemas.microsoft.com/office/drawing/2014/main" id="{4DC72E98-8C0E-8C06-3C24-337A25D0D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7572" y="5329658"/>
            <a:ext cx="619069" cy="4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485B8353-ECDE-271A-DFF5-F4FAC94A1C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15927" y="4339513"/>
            <a:ext cx="524232" cy="524232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609FF03-6078-BBC9-822B-3C9F34A1B5AB}"/>
              </a:ext>
            </a:extLst>
          </p:cNvPr>
          <p:cNvSpPr txBox="1"/>
          <p:nvPr/>
        </p:nvSpPr>
        <p:spPr>
          <a:xfrm>
            <a:off x="2228968" y="4906985"/>
            <a:ext cx="831105" cy="219119"/>
          </a:xfrm>
          <a:prstGeom prst="rect">
            <a:avLst/>
          </a:prstGeom>
        </p:spPr>
        <p:txBody>
          <a:bodyPr vert="horz" wrap="none" lIns="91392" tIns="45696" rIns="91392" bIns="45696" rtlCol="0" anchor="t"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100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CloudSync</a:t>
            </a:r>
          </a:p>
        </p:txBody>
      </p:sp>
      <p:sp>
        <p:nvSpPr>
          <p:cNvPr id="84" name="Can 83">
            <a:extLst>
              <a:ext uri="{FF2B5EF4-FFF2-40B4-BE49-F238E27FC236}">
                <a16:creationId xmlns:a16="http://schemas.microsoft.com/office/drawing/2014/main" id="{39FCE34B-9450-C8D2-121A-A08E332F0F01}"/>
              </a:ext>
            </a:extLst>
          </p:cNvPr>
          <p:cNvSpPr/>
          <p:nvPr/>
        </p:nvSpPr>
        <p:spPr>
          <a:xfrm>
            <a:off x="9802420" y="5931353"/>
            <a:ext cx="487411" cy="262875"/>
          </a:xfrm>
          <a:prstGeom prst="ca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endParaRPr lang="en-US" sz="1200">
              <a:solidFill>
                <a:schemeClr val="tx1"/>
              </a:solidFill>
              <a:latin typeface="Arial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7715239-DF8C-CFA9-6FA4-D8DB80F2E21C}"/>
              </a:ext>
            </a:extLst>
          </p:cNvPr>
          <p:cNvSpPr txBox="1"/>
          <p:nvPr/>
        </p:nvSpPr>
        <p:spPr>
          <a:xfrm>
            <a:off x="10330886" y="5908800"/>
            <a:ext cx="1589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5216"/>
            <a:r>
              <a:rPr lang="en-US" sz="1200">
                <a:latin typeface="Arial" panose="020B0604020202020204"/>
              </a:rPr>
              <a:t>= Backup-Clone-Tier</a:t>
            </a:r>
          </a:p>
        </p:txBody>
      </p:sp>
      <p:sp>
        <p:nvSpPr>
          <p:cNvPr id="89" name="Can 88">
            <a:extLst>
              <a:ext uri="{FF2B5EF4-FFF2-40B4-BE49-F238E27FC236}">
                <a16:creationId xmlns:a16="http://schemas.microsoft.com/office/drawing/2014/main" id="{8049211F-8F22-10AE-EB20-D8DEA4C163E9}"/>
              </a:ext>
            </a:extLst>
          </p:cNvPr>
          <p:cNvSpPr/>
          <p:nvPr/>
        </p:nvSpPr>
        <p:spPr>
          <a:xfrm>
            <a:off x="3681400" y="2503523"/>
            <a:ext cx="1091296" cy="1161099"/>
          </a:xfrm>
          <a:prstGeom prst="ca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endParaRPr lang="en-US" sz="12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Can 87">
            <a:extLst>
              <a:ext uri="{FF2B5EF4-FFF2-40B4-BE49-F238E27FC236}">
                <a16:creationId xmlns:a16="http://schemas.microsoft.com/office/drawing/2014/main" id="{1662A4A4-EAB7-ED19-258B-1FA7E478D1FC}"/>
              </a:ext>
            </a:extLst>
          </p:cNvPr>
          <p:cNvSpPr/>
          <p:nvPr/>
        </p:nvSpPr>
        <p:spPr>
          <a:xfrm>
            <a:off x="3647334" y="2458699"/>
            <a:ext cx="1091296" cy="1161099"/>
          </a:xfrm>
          <a:prstGeom prst="ca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endParaRPr lang="en-US" sz="12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Can 85">
            <a:extLst>
              <a:ext uri="{FF2B5EF4-FFF2-40B4-BE49-F238E27FC236}">
                <a16:creationId xmlns:a16="http://schemas.microsoft.com/office/drawing/2014/main" id="{B7225E49-9A72-6F5B-47BF-0F88D6C8DC96}"/>
              </a:ext>
            </a:extLst>
          </p:cNvPr>
          <p:cNvSpPr/>
          <p:nvPr/>
        </p:nvSpPr>
        <p:spPr>
          <a:xfrm>
            <a:off x="3591754" y="2403119"/>
            <a:ext cx="1091296" cy="1161099"/>
          </a:xfrm>
          <a:prstGeom prst="ca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endParaRPr lang="en-US" sz="12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Can 89">
            <a:extLst>
              <a:ext uri="{FF2B5EF4-FFF2-40B4-BE49-F238E27FC236}">
                <a16:creationId xmlns:a16="http://schemas.microsoft.com/office/drawing/2014/main" id="{4DF874EC-DE83-F9A5-0241-02114031E444}"/>
              </a:ext>
            </a:extLst>
          </p:cNvPr>
          <p:cNvSpPr/>
          <p:nvPr/>
        </p:nvSpPr>
        <p:spPr>
          <a:xfrm>
            <a:off x="9472050" y="3957561"/>
            <a:ext cx="1091296" cy="1161099"/>
          </a:xfrm>
          <a:prstGeom prst="ca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endParaRPr lang="en-US" sz="12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1AE8D19-C6F7-DF1D-A15F-CA26EFB3A8D8}"/>
              </a:ext>
            </a:extLst>
          </p:cNvPr>
          <p:cNvSpPr txBox="1"/>
          <p:nvPr/>
        </p:nvSpPr>
        <p:spPr>
          <a:xfrm>
            <a:off x="2060868" y="1986519"/>
            <a:ext cx="1223675" cy="237989"/>
          </a:xfrm>
          <a:prstGeom prst="rect">
            <a:avLst/>
          </a:prstGeom>
        </p:spPr>
        <p:txBody>
          <a:bodyPr vert="horz" wrap="none" lIns="91392" tIns="45696" rIns="91392" bIns="45696" rtlCol="0" anchor="t"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Iris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Mirroring</a:t>
            </a:r>
          </a:p>
        </p:txBody>
      </p:sp>
      <p:pic>
        <p:nvPicPr>
          <p:cNvPr id="95" name="Picture 22" descr="Image result for epic systems logo">
            <a:extLst>
              <a:ext uri="{FF2B5EF4-FFF2-40B4-BE49-F238E27FC236}">
                <a16:creationId xmlns:a16="http://schemas.microsoft.com/office/drawing/2014/main" id="{88B702F3-77F7-86A8-0359-0AE136AB6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alphaModFix amt="7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0" t="12399" b="15671"/>
          <a:stretch/>
        </p:blipFill>
        <p:spPr bwMode="auto">
          <a:xfrm>
            <a:off x="2266100" y="1613886"/>
            <a:ext cx="799640" cy="32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Can 97">
            <a:extLst>
              <a:ext uri="{FF2B5EF4-FFF2-40B4-BE49-F238E27FC236}">
                <a16:creationId xmlns:a16="http://schemas.microsoft.com/office/drawing/2014/main" id="{178155CA-8269-BDB7-FAF7-A44571BDE6BE}"/>
              </a:ext>
            </a:extLst>
          </p:cNvPr>
          <p:cNvSpPr/>
          <p:nvPr/>
        </p:nvSpPr>
        <p:spPr>
          <a:xfrm>
            <a:off x="9092230" y="4247000"/>
            <a:ext cx="1091296" cy="1161099"/>
          </a:xfrm>
          <a:prstGeom prst="ca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endParaRPr lang="en-US" sz="12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1" name="Can 100">
            <a:extLst>
              <a:ext uri="{FF2B5EF4-FFF2-40B4-BE49-F238E27FC236}">
                <a16:creationId xmlns:a16="http://schemas.microsoft.com/office/drawing/2014/main" id="{117F766D-BCA1-B601-E504-BEEB35B1F147}"/>
              </a:ext>
            </a:extLst>
          </p:cNvPr>
          <p:cNvSpPr/>
          <p:nvPr/>
        </p:nvSpPr>
        <p:spPr>
          <a:xfrm>
            <a:off x="8843935" y="4564670"/>
            <a:ext cx="1091296" cy="1161099"/>
          </a:xfrm>
          <a:prstGeom prst="ca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r>
              <a:rPr lang="en-US" sz="1200">
                <a:solidFill>
                  <a:schemeClr val="tx1"/>
                </a:solidFill>
                <a:latin typeface="Arial"/>
              </a:rPr>
              <a:t>Refresh test</a:t>
            </a:r>
          </a:p>
          <a:p>
            <a:pPr algn="ctr" defTabSz="913852">
              <a:lnSpc>
                <a:spcPct val="95000"/>
              </a:lnSpc>
              <a:defRPr/>
            </a:pPr>
            <a:r>
              <a:rPr lang="en-US" sz="1200">
                <a:solidFill>
                  <a:schemeClr val="tx1"/>
                </a:solidFill>
                <a:latin typeface="Arial"/>
              </a:rPr>
              <a:t>Clones</a:t>
            </a:r>
          </a:p>
        </p:txBody>
      </p:sp>
      <p:sp>
        <p:nvSpPr>
          <p:cNvPr id="102" name="Can 101">
            <a:extLst>
              <a:ext uri="{FF2B5EF4-FFF2-40B4-BE49-F238E27FC236}">
                <a16:creationId xmlns:a16="http://schemas.microsoft.com/office/drawing/2014/main" id="{FA7FABD2-434B-E97E-71F9-82699E492661}"/>
              </a:ext>
            </a:extLst>
          </p:cNvPr>
          <p:cNvSpPr/>
          <p:nvPr/>
        </p:nvSpPr>
        <p:spPr>
          <a:xfrm>
            <a:off x="7017662" y="4236802"/>
            <a:ext cx="1091296" cy="1161099"/>
          </a:xfrm>
          <a:prstGeom prst="ca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endParaRPr lang="en-US" sz="1200" b="1">
              <a:solidFill>
                <a:schemeClr val="tx1"/>
              </a:solidFill>
              <a:latin typeface="Arial"/>
            </a:endParaRPr>
          </a:p>
          <a:p>
            <a:pPr algn="ctr" defTabSz="913852">
              <a:lnSpc>
                <a:spcPct val="95000"/>
              </a:lnSpc>
              <a:defRPr/>
            </a:pPr>
            <a:r>
              <a:rPr lang="en-US" sz="1200">
                <a:solidFill>
                  <a:schemeClr val="tx1"/>
                </a:solidFill>
                <a:latin typeface="Arial"/>
              </a:rPr>
              <a:t>Backups</a:t>
            </a:r>
          </a:p>
        </p:txBody>
      </p: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D8BEC2AD-529F-BB4F-21AC-7533A61B677B}"/>
              </a:ext>
            </a:extLst>
          </p:cNvPr>
          <p:cNvCxnSpPr>
            <a:cxnSpLocks/>
            <a:stCxn id="88" idx="3"/>
          </p:cNvCxnSpPr>
          <p:nvPr/>
        </p:nvCxnSpPr>
        <p:spPr>
          <a:xfrm rot="16200000" flipH="1">
            <a:off x="6572021" y="1240758"/>
            <a:ext cx="536366" cy="5294445"/>
          </a:xfrm>
          <a:prstGeom prst="bentConnector2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50DC64BF-AACE-58CE-D606-4FEE91884E99}"/>
              </a:ext>
            </a:extLst>
          </p:cNvPr>
          <p:cNvCxnSpPr>
            <a:cxnSpLocks/>
            <a:stCxn id="89" idx="3"/>
          </p:cNvCxnSpPr>
          <p:nvPr/>
        </p:nvCxnSpPr>
        <p:spPr>
          <a:xfrm rot="16200000" flipH="1">
            <a:off x="5229294" y="2662376"/>
            <a:ext cx="786125" cy="2790616"/>
          </a:xfrm>
          <a:prstGeom prst="bentConnector2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E0448693-0007-FC73-F166-0E6CB9F4D5E8}"/>
              </a:ext>
            </a:extLst>
          </p:cNvPr>
          <p:cNvSpPr txBox="1"/>
          <p:nvPr/>
        </p:nvSpPr>
        <p:spPr>
          <a:xfrm>
            <a:off x="4954872" y="3510956"/>
            <a:ext cx="1574486" cy="200932"/>
          </a:xfrm>
          <a:prstGeom prst="rect">
            <a:avLst/>
          </a:prstGeom>
        </p:spPr>
        <p:txBody>
          <a:bodyPr vert="horz" wrap="square" lIns="91392" tIns="45696" rIns="91392" bIns="45696" rtlCol="0" anchor="t"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Local Snapshot Backups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A50D831-65E8-A9D2-E33D-5336EECF0844}"/>
              </a:ext>
            </a:extLst>
          </p:cNvPr>
          <p:cNvCxnSpPr>
            <a:cxnSpLocks/>
          </p:cNvCxnSpPr>
          <p:nvPr/>
        </p:nvCxnSpPr>
        <p:spPr>
          <a:xfrm flipH="1" flipV="1">
            <a:off x="4794210" y="3393544"/>
            <a:ext cx="299321" cy="23804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image134.png" descr="SnapLock-Right.png">
            <a:extLst>
              <a:ext uri="{FF2B5EF4-FFF2-40B4-BE49-F238E27FC236}">
                <a16:creationId xmlns:a16="http://schemas.microsoft.com/office/drawing/2014/main" id="{EA18420A-E978-61B0-5DBC-5908D42638F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6815" y="4281205"/>
            <a:ext cx="568751" cy="320424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Can 16">
            <a:extLst>
              <a:ext uri="{FF2B5EF4-FFF2-40B4-BE49-F238E27FC236}">
                <a16:creationId xmlns:a16="http://schemas.microsoft.com/office/drawing/2014/main" id="{EF2B6C4F-278E-3044-A6F6-3B0B198478B4}"/>
              </a:ext>
            </a:extLst>
          </p:cNvPr>
          <p:cNvSpPr/>
          <p:nvPr/>
        </p:nvSpPr>
        <p:spPr>
          <a:xfrm>
            <a:off x="3549655" y="2333352"/>
            <a:ext cx="1091296" cy="1161099"/>
          </a:xfrm>
          <a:prstGeom prst="can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r>
              <a:rPr lang="en-US" sz="1200" b="1">
                <a:solidFill>
                  <a:srgbClr val="FFFFFF"/>
                </a:solidFill>
                <a:latin typeface="Arial"/>
              </a:rPr>
              <a:t>Epic Production</a:t>
            </a:r>
          </a:p>
        </p:txBody>
      </p:sp>
      <p:sp>
        <p:nvSpPr>
          <p:cNvPr id="109" name="Can 108">
            <a:extLst>
              <a:ext uri="{FF2B5EF4-FFF2-40B4-BE49-F238E27FC236}">
                <a16:creationId xmlns:a16="http://schemas.microsoft.com/office/drawing/2014/main" id="{4245B0E5-F70C-F6B5-9086-0D5EB4E1670D}"/>
              </a:ext>
            </a:extLst>
          </p:cNvPr>
          <p:cNvSpPr/>
          <p:nvPr/>
        </p:nvSpPr>
        <p:spPr>
          <a:xfrm>
            <a:off x="5100035" y="4855394"/>
            <a:ext cx="1081712" cy="670390"/>
          </a:xfrm>
          <a:prstGeom prst="ca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r>
              <a:rPr lang="en-US" sz="1200">
                <a:solidFill>
                  <a:schemeClr val="tx1"/>
                </a:solidFill>
                <a:latin typeface="Arial"/>
              </a:rPr>
              <a:t>Cold Data</a:t>
            </a:r>
          </a:p>
        </p:txBody>
      </p: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EFCA2247-8EFC-1A90-611F-B14EE906748F}"/>
              </a:ext>
            </a:extLst>
          </p:cNvPr>
          <p:cNvCxnSpPr>
            <a:cxnSpLocks/>
            <a:stCxn id="8" idx="3"/>
            <a:endCxn id="109" idx="3"/>
          </p:cNvCxnSpPr>
          <p:nvPr/>
        </p:nvCxnSpPr>
        <p:spPr>
          <a:xfrm rot="16200000" flipH="1">
            <a:off x="4866155" y="4751048"/>
            <a:ext cx="8676" cy="1540796"/>
          </a:xfrm>
          <a:prstGeom prst="bentConnector3">
            <a:avLst>
              <a:gd name="adj1" fmla="val 2734855"/>
            </a:avLst>
          </a:prstGeom>
          <a:ln>
            <a:solidFill>
              <a:schemeClr val="tx1"/>
            </a:solidFill>
            <a:prstDash val="dash"/>
            <a:headEnd type="non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B22242-7601-27A8-EC97-9830C05C4638}"/>
              </a:ext>
            </a:extLst>
          </p:cNvPr>
          <p:cNvSpPr txBox="1"/>
          <p:nvPr/>
        </p:nvSpPr>
        <p:spPr>
          <a:xfrm>
            <a:off x="5118886" y="4554688"/>
            <a:ext cx="1050063" cy="246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667">
              <a:defRPr/>
            </a:pPr>
            <a:r>
              <a:rPr lang="en-US" sz="1000" err="1">
                <a:solidFill>
                  <a:prstClr val="black"/>
                </a:solidFill>
                <a:latin typeface="Arial"/>
              </a:rPr>
              <a:t>SnapVault</a:t>
            </a:r>
            <a:endParaRPr lang="en-US" sz="100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C6F5C04-F66A-677F-D162-A12CEFB81869}"/>
              </a:ext>
            </a:extLst>
          </p:cNvPr>
          <p:cNvSpPr txBox="1"/>
          <p:nvPr/>
        </p:nvSpPr>
        <p:spPr>
          <a:xfrm>
            <a:off x="5097324" y="4825244"/>
            <a:ext cx="1050063" cy="246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667">
              <a:defRPr/>
            </a:pPr>
            <a:r>
              <a:rPr lang="en-US" sz="1000" b="1">
                <a:solidFill>
                  <a:prstClr val="black"/>
                </a:solidFill>
                <a:latin typeface="Arial"/>
              </a:rPr>
              <a:t>Tiering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96A6C51-CD39-A7F9-8667-4D2B0CAE23C0}"/>
              </a:ext>
            </a:extLst>
          </p:cNvPr>
          <p:cNvSpPr txBox="1"/>
          <p:nvPr/>
        </p:nvSpPr>
        <p:spPr>
          <a:xfrm>
            <a:off x="8883449" y="4602300"/>
            <a:ext cx="1050063" cy="246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667">
              <a:defRPr/>
            </a:pPr>
            <a:r>
              <a:rPr lang="en-US" sz="1000" b="1">
                <a:solidFill>
                  <a:prstClr val="black"/>
                </a:solidFill>
                <a:latin typeface="Arial"/>
              </a:rPr>
              <a:t>SUP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CBB23C1-96EC-FDED-921F-CD7049152F41}"/>
              </a:ext>
            </a:extLst>
          </p:cNvPr>
          <p:cNvSpPr txBox="1"/>
          <p:nvPr/>
        </p:nvSpPr>
        <p:spPr>
          <a:xfrm>
            <a:off x="9164774" y="4291953"/>
            <a:ext cx="1050063" cy="246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667">
              <a:defRPr/>
            </a:pPr>
            <a:r>
              <a:rPr lang="en-US" sz="1000" b="1">
                <a:solidFill>
                  <a:prstClr val="black"/>
                </a:solidFill>
                <a:latin typeface="Arial"/>
              </a:rPr>
              <a:t>REL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FD504C9-04CB-57BD-9F6E-2EB75E338619}"/>
              </a:ext>
            </a:extLst>
          </p:cNvPr>
          <p:cNvSpPr txBox="1"/>
          <p:nvPr/>
        </p:nvSpPr>
        <p:spPr>
          <a:xfrm>
            <a:off x="9495377" y="3993404"/>
            <a:ext cx="1050063" cy="246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667">
              <a:defRPr/>
            </a:pPr>
            <a:r>
              <a:rPr lang="en-US" sz="1000" b="1">
                <a:solidFill>
                  <a:prstClr val="black"/>
                </a:solidFill>
                <a:latin typeface="Arial"/>
              </a:rPr>
              <a:t>PJX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706D59F-9506-5E80-0378-ACBA79594C97}"/>
              </a:ext>
            </a:extLst>
          </p:cNvPr>
          <p:cNvSpPr txBox="1"/>
          <p:nvPr/>
        </p:nvSpPr>
        <p:spPr>
          <a:xfrm>
            <a:off x="7033681" y="4281205"/>
            <a:ext cx="1050063" cy="246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667">
              <a:defRPr/>
            </a:pPr>
            <a:r>
              <a:rPr lang="en-US" sz="1000" b="1">
                <a:solidFill>
                  <a:prstClr val="black"/>
                </a:solidFill>
                <a:latin typeface="Arial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81516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9E04B1-9A8B-A848-8D3E-BC97747F68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3852">
              <a:defRPr/>
            </a:pPr>
            <a:r>
              <a:rPr lang="en-US">
                <a:solidFill>
                  <a:srgbClr val="000000"/>
                </a:solidFill>
                <a:latin typeface="Arial" panose="020B0604020202020204"/>
              </a:rPr>
              <a:t>© 2022 NetApp, Inc. All rights reserved.  — NETAPP CONFIDENTIAL —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7190BE-1C81-054D-B2BF-8780EF78FBA5}"/>
              </a:ext>
            </a:extLst>
          </p:cNvPr>
          <p:cNvSpPr/>
          <p:nvPr/>
        </p:nvSpPr>
        <p:spPr>
          <a:xfrm rot="5400000">
            <a:off x="5769143" y="-5764185"/>
            <a:ext cx="653710" cy="121856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852">
              <a:defRPr/>
            </a:pPr>
            <a:endParaRPr lang="en-US" sz="1798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BD135B-4714-BA45-A672-5BEC80079A73}"/>
              </a:ext>
            </a:extLst>
          </p:cNvPr>
          <p:cNvSpPr/>
          <p:nvPr/>
        </p:nvSpPr>
        <p:spPr>
          <a:xfrm rot="5400000">
            <a:off x="572336" y="-567380"/>
            <a:ext cx="653710" cy="1792040"/>
          </a:xfrm>
          <a:prstGeom prst="rect">
            <a:avLst/>
          </a:prstGeom>
          <a:solidFill>
            <a:srgbClr val="5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392" tIns="45696" rIns="91392" bIns="456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852">
              <a:defRPr/>
            </a:pPr>
            <a:endParaRPr lang="en-US" sz="1798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 Box 1075">
            <a:extLst>
              <a:ext uri="{FF2B5EF4-FFF2-40B4-BE49-F238E27FC236}">
                <a16:creationId xmlns:a16="http://schemas.microsoft.com/office/drawing/2014/main" id="{9199B261-5BA8-BE44-AE0B-79182F3CC67E}"/>
              </a:ext>
            </a:extLst>
          </p:cNvPr>
          <p:cNvSpPr txBox="1"/>
          <p:nvPr/>
        </p:nvSpPr>
        <p:spPr>
          <a:xfrm>
            <a:off x="333108" y="174418"/>
            <a:ext cx="1232528" cy="43728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852">
              <a:lnSpc>
                <a:spcPct val="107000"/>
              </a:lnSpc>
              <a:defRPr/>
            </a:pPr>
            <a:endParaRPr lang="en-US" sz="120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913852">
              <a:lnSpc>
                <a:spcPct val="120000"/>
              </a:lnSpc>
              <a:defRPr/>
            </a:pPr>
            <a:r>
              <a:rPr lang="en-US" sz="2498" b="1">
                <a:solidFill>
                  <a:srgbClr val="FFFFFF"/>
                </a:solidFill>
                <a:latin typeface="Butler"/>
                <a:ea typeface="Calibri" panose="020F0502020204030204" pitchFamily="34" charset="0"/>
                <a:cs typeface="Raleway (TT) Bold"/>
              </a:rPr>
              <a:t> </a:t>
            </a:r>
            <a:endParaRPr lang="en-US" sz="1200">
              <a:solidFill>
                <a:srgbClr val="000000"/>
              </a:solidFill>
              <a:latin typeface="MinionPro-Regular"/>
              <a:ea typeface="Calibri" panose="020F0502020204030204" pitchFamily="34" charset="0"/>
              <a:cs typeface="MinionPro-Regular"/>
            </a:endParaRPr>
          </a:p>
        </p:txBody>
      </p:sp>
      <p:sp>
        <p:nvSpPr>
          <p:cNvPr id="11" name="Text Box 1076">
            <a:extLst>
              <a:ext uri="{FF2B5EF4-FFF2-40B4-BE49-F238E27FC236}">
                <a16:creationId xmlns:a16="http://schemas.microsoft.com/office/drawing/2014/main" id="{9A90B310-9A4D-6441-949A-680BD0F9DF25}"/>
              </a:ext>
            </a:extLst>
          </p:cNvPr>
          <p:cNvSpPr txBox="1"/>
          <p:nvPr/>
        </p:nvSpPr>
        <p:spPr>
          <a:xfrm>
            <a:off x="2125146" y="91966"/>
            <a:ext cx="7711850" cy="45070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3852">
              <a:lnSpc>
                <a:spcPts val="5996"/>
              </a:lnSpc>
              <a:defRPr/>
            </a:pPr>
            <a:r>
              <a:rPr lang="en-US" sz="2598" b="1">
                <a:solidFill>
                  <a:srgbClr val="FFFFFF"/>
                </a:solidFill>
                <a:latin typeface="Montserrat" pitchFamily="2" charset="77"/>
                <a:ea typeface="Calibri" panose="020F0502020204030204" pitchFamily="34" charset="0"/>
                <a:cs typeface="Butler"/>
              </a:rPr>
              <a:t>Overview </a:t>
            </a:r>
            <a:r>
              <a:rPr lang="en-US" sz="2598">
                <a:solidFill>
                  <a:srgbClr val="FFFFFF"/>
                </a:solidFill>
                <a:latin typeface="Montserrat" pitchFamily="2" charset="77"/>
                <a:ea typeface="Calibri" panose="020F0502020204030204" pitchFamily="34" charset="0"/>
                <a:cs typeface="Butler"/>
              </a:rPr>
              <a:t>– Scale and Simplicity for </a:t>
            </a:r>
            <a:endParaRPr lang="en-US" sz="1200">
              <a:solidFill>
                <a:srgbClr val="FFFFFF"/>
              </a:solidFill>
              <a:latin typeface="MinionPro-Regular"/>
              <a:ea typeface="Calibri" panose="020F0502020204030204" pitchFamily="34" charset="0"/>
              <a:cs typeface="MinionPro-Regular"/>
            </a:endParaRPr>
          </a:p>
        </p:txBody>
      </p:sp>
      <p:pic>
        <p:nvPicPr>
          <p:cNvPr id="919558" name="Picture 6" descr="netapp logo - Edgenexus load balancers and Application Security">
            <a:extLst>
              <a:ext uri="{FF2B5EF4-FFF2-40B4-BE49-F238E27FC236}">
                <a16:creationId xmlns:a16="http://schemas.microsoft.com/office/drawing/2014/main" id="{DA60B434-5E47-AE45-B500-F664594D5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337" y="246603"/>
            <a:ext cx="967713" cy="17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epic logo">
            <a:extLst>
              <a:ext uri="{FF2B5EF4-FFF2-40B4-BE49-F238E27FC236}">
                <a16:creationId xmlns:a16="http://schemas.microsoft.com/office/drawing/2014/main" id="{E0E07980-DAFA-4044-A6A3-08CB6D6F4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4356" y="94063"/>
            <a:ext cx="1190706" cy="52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C92693-7E8B-B142-9045-9573B54CF3D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858" y="2299627"/>
            <a:ext cx="5925325" cy="2718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44FBB4-1697-1B4F-B3DB-4D572E8421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9999" y="1613612"/>
            <a:ext cx="3428108" cy="363077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43B22B-8A25-4447-B589-12F3A6EC1309}"/>
              </a:ext>
            </a:extLst>
          </p:cNvPr>
          <p:cNvCxnSpPr>
            <a:cxnSpLocks/>
          </p:cNvCxnSpPr>
          <p:nvPr/>
        </p:nvCxnSpPr>
        <p:spPr>
          <a:xfrm>
            <a:off x="7115383" y="3428998"/>
            <a:ext cx="93745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C9B2E2C-16E0-1144-8396-0C0E62BC0A8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7228" y="2971919"/>
            <a:ext cx="937482" cy="101573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22F340-71AD-4F4C-98D2-6833693703E9}"/>
              </a:ext>
            </a:extLst>
          </p:cNvPr>
          <p:cNvCxnSpPr>
            <a:cxnSpLocks/>
          </p:cNvCxnSpPr>
          <p:nvPr/>
        </p:nvCxnSpPr>
        <p:spPr>
          <a:xfrm>
            <a:off x="5157191" y="3428998"/>
            <a:ext cx="882356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7AED028-3847-734D-8152-5E5F71B45F8C}"/>
              </a:ext>
            </a:extLst>
          </p:cNvPr>
          <p:cNvSpPr/>
          <p:nvPr/>
        </p:nvSpPr>
        <p:spPr>
          <a:xfrm>
            <a:off x="1383050" y="1275146"/>
            <a:ext cx="3134977" cy="676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578">
              <a:defRPr/>
            </a:pPr>
            <a:r>
              <a:rPr lang="en-US" altLang="en-US" sz="2399" b="1">
                <a:solidFill>
                  <a:srgbClr val="D82841"/>
                </a:solidFill>
                <a:latin typeface="Montserrat" pitchFamily="2" charset="77"/>
              </a:rPr>
              <a:t>Healthcare Today</a:t>
            </a:r>
          </a:p>
          <a:p>
            <a:pPr algn="ctr" defTabSz="913578">
              <a:defRPr/>
            </a:pPr>
            <a:r>
              <a:rPr lang="en-US" altLang="en-US" sz="1400">
                <a:solidFill>
                  <a:srgbClr val="D82841"/>
                </a:solidFill>
                <a:latin typeface="Montserrat" pitchFamily="2" charset="77"/>
              </a:rPr>
              <a:t>Multiple Epic Silos and Platforms</a:t>
            </a:r>
            <a:endParaRPr lang="en-US" sz="1200">
              <a:solidFill>
                <a:srgbClr val="D82841"/>
              </a:solidFill>
              <a:latin typeface="Montserrat" pitchFamily="2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D32B6B-2864-7440-B75E-093BCF1341D2}"/>
              </a:ext>
            </a:extLst>
          </p:cNvPr>
          <p:cNvSpPr/>
          <p:nvPr/>
        </p:nvSpPr>
        <p:spPr>
          <a:xfrm>
            <a:off x="1795213" y="2224886"/>
            <a:ext cx="2071593" cy="545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err="1">
              <a:solidFill>
                <a:sysClr val="windowText" lastClr="000000"/>
              </a:solidFill>
              <a:latin typeface="Arial" panose="020B060402020202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60DC89-D6F4-C64C-9015-F82B7CBCED80}"/>
              </a:ext>
            </a:extLst>
          </p:cNvPr>
          <p:cNvSpPr/>
          <p:nvPr/>
        </p:nvSpPr>
        <p:spPr>
          <a:xfrm>
            <a:off x="8736912" y="1567268"/>
            <a:ext cx="2374282" cy="545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err="1">
              <a:solidFill>
                <a:sysClr val="windowText" lastClr="000000"/>
              </a:solidFill>
              <a:latin typeface="Arial" panose="020B060402020202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B14B0C-3974-9E41-9073-28CD3A4DEDC6}"/>
              </a:ext>
            </a:extLst>
          </p:cNvPr>
          <p:cNvSpPr/>
          <p:nvPr/>
        </p:nvSpPr>
        <p:spPr>
          <a:xfrm>
            <a:off x="8179762" y="1248953"/>
            <a:ext cx="3314468" cy="676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578">
              <a:defRPr/>
            </a:pPr>
            <a:r>
              <a:rPr lang="en-US" altLang="en-US" sz="2399" b="1">
                <a:solidFill>
                  <a:srgbClr val="00B050"/>
                </a:solidFill>
                <a:latin typeface="Montserrat" pitchFamily="2" charset="77"/>
              </a:rPr>
              <a:t>With NetApp</a:t>
            </a:r>
          </a:p>
          <a:p>
            <a:pPr algn="ctr" defTabSz="913578">
              <a:defRPr/>
            </a:pPr>
            <a:r>
              <a:rPr lang="en-US" altLang="en-US" sz="1400">
                <a:solidFill>
                  <a:srgbClr val="00B050"/>
                </a:solidFill>
                <a:latin typeface="Montserrat" pitchFamily="2" charset="77"/>
              </a:rPr>
              <a:t>Consolidation, Simplicity and Scale</a:t>
            </a:r>
            <a:endParaRPr lang="en-US" sz="1200">
              <a:solidFill>
                <a:srgbClr val="00B050"/>
              </a:solidFill>
              <a:latin typeface="Montserrat" pitchFamily="2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88F08B-1BA6-404B-AF9E-BF8C757247FA}"/>
              </a:ext>
            </a:extLst>
          </p:cNvPr>
          <p:cNvSpPr/>
          <p:nvPr/>
        </p:nvSpPr>
        <p:spPr>
          <a:xfrm>
            <a:off x="9962142" y="2672531"/>
            <a:ext cx="1532086" cy="29938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err="1">
              <a:solidFill>
                <a:sysClr val="windowText" lastClr="000000"/>
              </a:solidFill>
              <a:latin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3B5A5-315B-6067-BF3E-063082F67738}"/>
              </a:ext>
            </a:extLst>
          </p:cNvPr>
          <p:cNvSpPr/>
          <p:nvPr/>
        </p:nvSpPr>
        <p:spPr>
          <a:xfrm>
            <a:off x="9960106" y="3814031"/>
            <a:ext cx="1304949" cy="223307"/>
          </a:xfrm>
          <a:prstGeom prst="rect">
            <a:avLst/>
          </a:prstGeom>
          <a:solidFill>
            <a:srgbClr val="FFBB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700">
                <a:solidFill>
                  <a:sysClr val="windowText" lastClr="000000"/>
                </a:solidFill>
                <a:latin typeface="Arial" panose="020B0604020202020204"/>
              </a:rPr>
              <a:t>Epic Hyperspace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8EAC15-F166-C519-30D2-CAD836C4BC36}"/>
              </a:ext>
            </a:extLst>
          </p:cNvPr>
          <p:cNvSpPr/>
          <p:nvPr/>
        </p:nvSpPr>
        <p:spPr>
          <a:xfrm>
            <a:off x="8532589" y="3814030"/>
            <a:ext cx="1304949" cy="223307"/>
          </a:xfrm>
          <a:prstGeom prst="rect">
            <a:avLst/>
          </a:prstGeom>
          <a:solidFill>
            <a:srgbClr val="FFBB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700">
                <a:solidFill>
                  <a:sysClr val="windowText" lastClr="000000"/>
                </a:solidFill>
                <a:latin typeface="Arial" panose="020B0604020202020204"/>
              </a:rPr>
              <a:t>Epic Cogito Suite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0E1C88-2931-F94C-9C62-742067D2E3BF}"/>
              </a:ext>
            </a:extLst>
          </p:cNvPr>
          <p:cNvSpPr/>
          <p:nvPr/>
        </p:nvSpPr>
        <p:spPr>
          <a:xfrm>
            <a:off x="404575" y="4672518"/>
            <a:ext cx="1304949" cy="22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700">
                <a:solidFill>
                  <a:sysClr val="windowText" lastClr="000000"/>
                </a:solidFill>
                <a:latin typeface="Arial" panose="020B0604020202020204"/>
              </a:rPr>
              <a:t>Epic Cogito Suite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ED1CF6-BD71-8A5B-577B-6E6E97A38B39}"/>
              </a:ext>
            </a:extLst>
          </p:cNvPr>
          <p:cNvSpPr/>
          <p:nvPr/>
        </p:nvSpPr>
        <p:spPr>
          <a:xfrm>
            <a:off x="1199429" y="3024966"/>
            <a:ext cx="706081" cy="22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700">
                <a:solidFill>
                  <a:sysClr val="windowText" lastClr="000000"/>
                </a:solidFill>
                <a:latin typeface="Arial" panose="020B0604020202020204"/>
              </a:rPr>
              <a:t>Epic Hyperspace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9792FD1B-0055-9A85-2C8D-7B127EBD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8540" y="155502"/>
            <a:ext cx="1545280" cy="37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2F5C54F-FB7F-BE93-C7A2-ACC39265ECA4}"/>
              </a:ext>
            </a:extLst>
          </p:cNvPr>
          <p:cNvSpPr/>
          <p:nvPr/>
        </p:nvSpPr>
        <p:spPr>
          <a:xfrm>
            <a:off x="9964738" y="2672333"/>
            <a:ext cx="1532485" cy="29946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ysClr val="windowText" lastClr="000000"/>
              </a:solidFill>
            </a:endParaRPr>
          </a:p>
        </p:txBody>
      </p:sp>
      <p:pic>
        <p:nvPicPr>
          <p:cNvPr id="31" name="Picture 2" descr="Image result for aws logo">
            <a:extLst>
              <a:ext uri="{FF2B5EF4-FFF2-40B4-BE49-F238E27FC236}">
                <a16:creationId xmlns:a16="http://schemas.microsoft.com/office/drawing/2014/main" id="{8415CF3D-C790-247A-AE0A-CA6024420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48307" y="2672333"/>
            <a:ext cx="593997" cy="35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Microsoft Azure | Logopedia | Fandom">
            <a:extLst>
              <a:ext uri="{FF2B5EF4-FFF2-40B4-BE49-F238E27FC236}">
                <a16:creationId xmlns:a16="http://schemas.microsoft.com/office/drawing/2014/main" id="{62B08E43-C7D2-8640-1BB7-0F6A6C2B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350" y="2623632"/>
            <a:ext cx="383038" cy="36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25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>
            <a:extLst>
              <a:ext uri="{FF2B5EF4-FFF2-40B4-BE49-F238E27FC236}">
                <a16:creationId xmlns:a16="http://schemas.microsoft.com/office/drawing/2014/main" id="{55E42CDA-F835-F4A0-0522-9BE375706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947" y="2672767"/>
            <a:ext cx="1005719" cy="123251"/>
          </a:xfrm>
          <a:prstGeom prst="rect">
            <a:avLst/>
          </a:prstGeom>
        </p:spPr>
      </p:pic>
      <p:grpSp>
        <p:nvGrpSpPr>
          <p:cNvPr id="85" name="Group 84"/>
          <p:cNvGrpSpPr/>
          <p:nvPr/>
        </p:nvGrpSpPr>
        <p:grpSpPr>
          <a:xfrm>
            <a:off x="2020507" y="2676871"/>
            <a:ext cx="4448098" cy="1441643"/>
            <a:chOff x="2536033" y="2037239"/>
            <a:chExt cx="4451575" cy="1442770"/>
          </a:xfrm>
        </p:grpSpPr>
        <p:sp>
          <p:nvSpPr>
            <p:cNvPr id="86" name="TextBox 85"/>
            <p:cNvSpPr txBox="1"/>
            <p:nvPr/>
          </p:nvSpPr>
          <p:spPr>
            <a:xfrm>
              <a:off x="2536249" y="3201458"/>
              <a:ext cx="1369015" cy="2104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14667">
                <a:buClr>
                  <a:srgbClr val="84BD00"/>
                </a:buClr>
                <a:defRPr/>
              </a:pPr>
              <a:r>
                <a:rPr lang="en-US" sz="900" b="1">
                  <a:solidFill>
                    <a:srgbClr val="000000"/>
                  </a:solidFill>
                  <a:latin typeface="Arial"/>
                </a:rPr>
                <a:t>All Flash FAS (AFF)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2536033" y="2339445"/>
              <a:ext cx="1371786" cy="826056"/>
              <a:chOff x="1345497" y="2305050"/>
              <a:chExt cx="1371786" cy="826056"/>
            </a:xfrm>
          </p:grpSpPr>
          <p:pic>
            <p:nvPicPr>
              <p:cNvPr id="101" name="DS2246-2U-All-Flash.png"/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45497" y="2658792"/>
                <a:ext cx="1371601" cy="2468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2" name="FAS8020-3U-HA-Pair-All-Flash.png"/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45682" y="2305050"/>
                <a:ext cx="1371601" cy="368047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03" name="DS2246-2U-All-Flash.png"/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45497" y="2884217"/>
                <a:ext cx="1371601" cy="2468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88" name="image36.png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5020" y="2037558"/>
              <a:ext cx="1554483" cy="3018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" name="image37.png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0497" y="2037239"/>
              <a:ext cx="1005843" cy="3022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" name="image36.png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33125" y="2037558"/>
              <a:ext cx="1554483" cy="3018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1" name="Group 90"/>
            <p:cNvGrpSpPr/>
            <p:nvPr/>
          </p:nvGrpSpPr>
          <p:grpSpPr>
            <a:xfrm>
              <a:off x="5555792" y="2337859"/>
              <a:ext cx="1379267" cy="871429"/>
              <a:chOff x="2850781" y="2303464"/>
              <a:chExt cx="1379267" cy="871429"/>
            </a:xfrm>
          </p:grpSpPr>
          <p:pic>
            <p:nvPicPr>
              <p:cNvPr id="98" name="DS2246-2U-All-Flash.png"/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53494" y="2674150"/>
                <a:ext cx="1371601" cy="2468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" name="FAS8020-3U-HA-Pair-All-Flash.png"/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50781" y="2303464"/>
                <a:ext cx="1371601" cy="368047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00" name="DS2246-2U-All-Flash.png"/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58447" y="2928004"/>
                <a:ext cx="1371601" cy="2468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2" name="TextBox 91"/>
            <p:cNvSpPr txBox="1"/>
            <p:nvPr/>
          </p:nvSpPr>
          <p:spPr>
            <a:xfrm>
              <a:off x="5533451" y="3269600"/>
              <a:ext cx="1369015" cy="2104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14667">
                <a:buClr>
                  <a:srgbClr val="84BD00"/>
                </a:buClr>
                <a:defRPr/>
              </a:pPr>
              <a:r>
                <a:rPr lang="en-US" sz="900" b="1" err="1">
                  <a:solidFill>
                    <a:srgbClr val="000000"/>
                  </a:solidFill>
                  <a:latin typeface="Arial"/>
                </a:rPr>
                <a:t>NVMe</a:t>
              </a:r>
              <a:r>
                <a:rPr lang="en-US" sz="900" b="1">
                  <a:solidFill>
                    <a:srgbClr val="000000"/>
                  </a:solidFill>
                  <a:latin typeface="Arial"/>
                </a:rPr>
                <a:t>/FC SSD</a:t>
              </a: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4031878" y="2337075"/>
              <a:ext cx="1373466" cy="868177"/>
              <a:chOff x="4031878" y="2337075"/>
              <a:chExt cx="1373466" cy="868177"/>
            </a:xfrm>
          </p:grpSpPr>
          <p:pic>
            <p:nvPicPr>
              <p:cNvPr id="95" name="image9.png" descr="FAS8020-3U.png"/>
              <p:cNvPicPr/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31878" y="2337075"/>
                <a:ext cx="1371612" cy="36805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96" name="image19.png"/>
              <p:cNvPicPr/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33740" y="2707593"/>
                <a:ext cx="1371604" cy="246892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97" name="image19.png"/>
              <p:cNvPicPr/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33555" y="2958360"/>
                <a:ext cx="1371604" cy="246892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94" name="TextBox 93"/>
            <p:cNvSpPr txBox="1"/>
            <p:nvPr/>
          </p:nvSpPr>
          <p:spPr>
            <a:xfrm>
              <a:off x="4009794" y="3241477"/>
              <a:ext cx="1369015" cy="2104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14667">
                <a:buClr>
                  <a:srgbClr val="84BD00"/>
                </a:buClr>
                <a:defRPr/>
              </a:pPr>
              <a:r>
                <a:rPr lang="en-US" sz="900" b="1">
                  <a:solidFill>
                    <a:srgbClr val="000000"/>
                  </a:solidFill>
                  <a:latin typeface="Arial"/>
                </a:rPr>
                <a:t>FAS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6814F0E-3F0F-4448-8F6B-893CCE59951A}"/>
              </a:ext>
            </a:extLst>
          </p:cNvPr>
          <p:cNvGrpSpPr/>
          <p:nvPr/>
        </p:nvGrpSpPr>
        <p:grpSpPr>
          <a:xfrm>
            <a:off x="1735891" y="2666599"/>
            <a:ext cx="9158767" cy="2197424"/>
            <a:chOff x="1732030" y="2666196"/>
            <a:chExt cx="9163539" cy="2198568"/>
          </a:xfrm>
        </p:grpSpPr>
        <p:grpSp>
          <p:nvGrpSpPr>
            <p:cNvPr id="121" name="Group 120"/>
            <p:cNvGrpSpPr/>
            <p:nvPr/>
          </p:nvGrpSpPr>
          <p:grpSpPr>
            <a:xfrm>
              <a:off x="6604176" y="2666196"/>
              <a:ext cx="1905669" cy="1565079"/>
              <a:chOff x="7124611" y="2026957"/>
              <a:chExt cx="1906165" cy="1565486"/>
            </a:xfrm>
          </p:grpSpPr>
          <p:pic>
            <p:nvPicPr>
              <p:cNvPr id="122" name="image37.png"/>
              <p:cNvPicPr/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7566143" y="2026957"/>
                <a:ext cx="1005843" cy="3022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23" name="Group 122"/>
              <p:cNvGrpSpPr/>
              <p:nvPr/>
            </p:nvGrpSpPr>
            <p:grpSpPr>
              <a:xfrm>
                <a:off x="7124611" y="2720294"/>
                <a:ext cx="257175" cy="59901"/>
                <a:chOff x="5762625" y="2555724"/>
                <a:chExt cx="257175" cy="59901"/>
              </a:xfrm>
            </p:grpSpPr>
            <p:sp>
              <p:nvSpPr>
                <p:cNvPr id="138" name="Oval 137"/>
                <p:cNvSpPr/>
                <p:nvPr/>
              </p:nvSpPr>
              <p:spPr bwMode="auto">
                <a:xfrm>
                  <a:off x="5762625" y="2555724"/>
                  <a:ext cx="57504" cy="59901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368" tIns="45684" rIns="91368" bIns="45684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667">
                    <a:buClr>
                      <a:srgbClr val="84BD00"/>
                    </a:buClr>
                    <a:defRPr/>
                  </a:pPr>
                  <a:endParaRPr lang="en-US" sz="1897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139" name="Oval 138"/>
                <p:cNvSpPr/>
                <p:nvPr/>
              </p:nvSpPr>
              <p:spPr bwMode="auto">
                <a:xfrm>
                  <a:off x="5862461" y="2555724"/>
                  <a:ext cx="57504" cy="59901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368" tIns="45684" rIns="91368" bIns="45684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667">
                    <a:buClr>
                      <a:srgbClr val="84BD00"/>
                    </a:buClr>
                    <a:defRPr/>
                  </a:pPr>
                  <a:endParaRPr lang="en-US" sz="1897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140" name="Oval 139"/>
                <p:cNvSpPr/>
                <p:nvPr/>
              </p:nvSpPr>
              <p:spPr bwMode="auto">
                <a:xfrm>
                  <a:off x="5962296" y="2555724"/>
                  <a:ext cx="57504" cy="59901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368" tIns="45684" rIns="91368" bIns="45684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667">
                    <a:buClr>
                      <a:srgbClr val="84BD00"/>
                    </a:buClr>
                    <a:defRPr/>
                  </a:pPr>
                  <a:endParaRPr lang="en-US" sz="1897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28" name="Group 127"/>
              <p:cNvGrpSpPr/>
              <p:nvPr/>
            </p:nvGrpSpPr>
            <p:grpSpPr>
              <a:xfrm>
                <a:off x="7614296" y="2325157"/>
                <a:ext cx="1416480" cy="1267286"/>
                <a:chOff x="8012492" y="2325157"/>
                <a:chExt cx="1416480" cy="1267286"/>
              </a:xfrm>
            </p:grpSpPr>
            <p:sp>
              <p:nvSpPr>
                <p:cNvPr id="130" name="TextBox 129"/>
                <p:cNvSpPr txBox="1"/>
                <p:nvPr/>
              </p:nvSpPr>
              <p:spPr>
                <a:xfrm>
                  <a:off x="8012492" y="3200399"/>
                  <a:ext cx="1373359" cy="392044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 defTabSz="914667">
                    <a:buClr>
                      <a:srgbClr val="84BD00"/>
                    </a:buClr>
                    <a:defRPr/>
                  </a:pPr>
                  <a:r>
                    <a:rPr lang="en-US" sz="900" b="1">
                      <a:solidFill>
                        <a:srgbClr val="000000"/>
                      </a:solidFill>
                      <a:latin typeface="Arial"/>
                    </a:rPr>
                    <a:t>Seamlessly add</a:t>
                  </a:r>
                </a:p>
                <a:p>
                  <a:pPr algn="ctr" defTabSz="914667">
                    <a:buClr>
                      <a:srgbClr val="84BD00"/>
                    </a:buClr>
                    <a:defRPr/>
                  </a:pPr>
                  <a:r>
                    <a:rPr lang="en-US" sz="900" b="1">
                      <a:solidFill>
                        <a:srgbClr val="000000"/>
                      </a:solidFill>
                      <a:latin typeface="Arial"/>
                    </a:rPr>
                    <a:t>next generation</a:t>
                  </a:r>
                </a:p>
              </p:txBody>
            </p:sp>
            <p:pic>
              <p:nvPicPr>
                <p:cNvPr id="131" name="image11.png"/>
                <p:cNvPicPr/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49596" y="2325157"/>
                  <a:ext cx="1379376" cy="833968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sp>
          <p:nvSpPr>
            <p:cNvPr id="141" name="Left-Right Arrow 140"/>
            <p:cNvSpPr/>
            <p:nvPr/>
          </p:nvSpPr>
          <p:spPr>
            <a:xfrm>
              <a:off x="1732030" y="4556543"/>
              <a:ext cx="9163539" cy="308221"/>
            </a:xfrm>
            <a:prstGeom prst="leftRightArrow">
              <a:avLst>
                <a:gd name="adj1" fmla="val 65909"/>
                <a:gd name="adj2" fmla="val 60227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667">
                <a:defRPr/>
              </a:pPr>
              <a:r>
                <a:rPr lang="en-US" sz="1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 out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AD0EC8-F6EE-4D46-858B-F3DF216377D3}"/>
              </a:ext>
            </a:extLst>
          </p:cNvPr>
          <p:cNvGrpSpPr/>
          <p:nvPr/>
        </p:nvGrpSpPr>
        <p:grpSpPr>
          <a:xfrm>
            <a:off x="805566" y="2345923"/>
            <a:ext cx="4081825" cy="2313205"/>
            <a:chOff x="802599" y="2345640"/>
            <a:chExt cx="4082888" cy="2313808"/>
          </a:xfrm>
        </p:grpSpPr>
        <p:grpSp>
          <p:nvGrpSpPr>
            <p:cNvPr id="106" name="Group 105"/>
            <p:cNvGrpSpPr/>
            <p:nvPr/>
          </p:nvGrpSpPr>
          <p:grpSpPr>
            <a:xfrm>
              <a:off x="802599" y="2345640"/>
              <a:ext cx="4082888" cy="2313808"/>
              <a:chOff x="1320143" y="1706034"/>
              <a:chExt cx="4085016" cy="2315014"/>
            </a:xfrm>
          </p:grpSpPr>
          <p:grpSp>
            <p:nvGrpSpPr>
              <p:cNvPr id="107" name="Group 106"/>
              <p:cNvGrpSpPr/>
              <p:nvPr/>
            </p:nvGrpSpPr>
            <p:grpSpPr>
              <a:xfrm>
                <a:off x="1320143" y="1706034"/>
                <a:ext cx="1103488" cy="2130542"/>
                <a:chOff x="2683348" y="3743819"/>
                <a:chExt cx="962485" cy="1858302"/>
              </a:xfrm>
            </p:grpSpPr>
            <p:cxnSp>
              <p:nvCxnSpPr>
                <p:cNvPr id="119" name="Straight Arrow Connector 118"/>
                <p:cNvCxnSpPr/>
                <p:nvPr/>
              </p:nvCxnSpPr>
              <p:spPr bwMode="auto">
                <a:xfrm flipH="1" flipV="1">
                  <a:off x="3155985" y="3743819"/>
                  <a:ext cx="1818" cy="1858302"/>
                </a:xfrm>
                <a:prstGeom prst="straightConnector1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1"/>
                  </a:solidFill>
                  <a:prstDash val="solid"/>
                  <a:round/>
                  <a:headEnd type="triangle" w="lg" len="lg"/>
                  <a:tailEnd type="triangle" w="lg" len="lg"/>
                </a:ln>
                <a:effectLst/>
              </p:spPr>
            </p:cxnSp>
            <p:sp>
              <p:nvSpPr>
                <p:cNvPr id="120" name="TextBox 119"/>
                <p:cNvSpPr txBox="1"/>
                <p:nvPr/>
              </p:nvSpPr>
              <p:spPr>
                <a:xfrm>
                  <a:off x="2683348" y="4261991"/>
                  <a:ext cx="962485" cy="68277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rIns="0" rtlCol="0">
                  <a:noAutofit/>
                </a:bodyPr>
                <a:lstStyle/>
                <a:p>
                  <a:pPr defTabSz="914667">
                    <a:lnSpc>
                      <a:spcPct val="95000"/>
                    </a:lnSpc>
                    <a:buClr>
                      <a:srgbClr val="84BD00"/>
                    </a:buClr>
                    <a:defRPr/>
                  </a:pPr>
                  <a:r>
                    <a:rPr lang="en-US" sz="1600">
                      <a:solidFill>
                        <a:srgbClr val="000000"/>
                      </a:solidFill>
                      <a:latin typeface="Arial"/>
                    </a:rPr>
                    <a:t>Scale up individual controllers</a:t>
                  </a:r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2533382" y="2341230"/>
                <a:ext cx="1372175" cy="1679818"/>
                <a:chOff x="1529265" y="2306835"/>
                <a:chExt cx="1372175" cy="1679818"/>
              </a:xfrm>
            </p:grpSpPr>
            <p:sp>
              <p:nvSpPr>
                <p:cNvPr id="113" name="TextBox 112"/>
                <p:cNvSpPr txBox="1"/>
                <p:nvPr/>
              </p:nvSpPr>
              <p:spPr>
                <a:xfrm>
                  <a:off x="1542457" y="3776244"/>
                  <a:ext cx="1347826" cy="2104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 defTabSz="914667">
                    <a:buClr>
                      <a:srgbClr val="84BD00"/>
                    </a:buClr>
                    <a:defRPr/>
                  </a:pPr>
                  <a:r>
                    <a:rPr lang="en-US" sz="900" b="1">
                      <a:solidFill>
                        <a:srgbClr val="000000"/>
                      </a:solidFill>
                      <a:latin typeface="Arial"/>
                    </a:rPr>
                    <a:t>All Flash FAS (AFF)</a:t>
                  </a:r>
                </a:p>
              </p:txBody>
            </p:sp>
            <p:pic>
              <p:nvPicPr>
                <p:cNvPr id="114" name="image16.png"/>
                <p:cNvPicPr/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33756" y="2306835"/>
                  <a:ext cx="1367684" cy="73609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115" name="Group 114"/>
                <p:cNvGrpSpPr/>
                <p:nvPr/>
              </p:nvGrpSpPr>
              <p:grpSpPr>
                <a:xfrm>
                  <a:off x="1529265" y="3031787"/>
                  <a:ext cx="1371601" cy="472314"/>
                  <a:chOff x="1345497" y="2658792"/>
                  <a:chExt cx="1371601" cy="472314"/>
                </a:xfrm>
              </p:grpSpPr>
              <p:pic>
                <p:nvPicPr>
                  <p:cNvPr id="117" name="DS2246-2U-All-Flash.png"/>
                  <p:cNvPicPr/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45497" y="2658792"/>
                    <a:ext cx="1371601" cy="24688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18" name="DS2246-2U-All-Flash.png"/>
                  <p:cNvPicPr/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45497" y="2884217"/>
                    <a:ext cx="1371601" cy="24688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pic>
              <p:nvPicPr>
                <p:cNvPr id="116" name="DS2246-2U-All-Flash.png"/>
                <p:cNvPicPr/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9265" y="3495337"/>
                  <a:ext cx="1371601" cy="24688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09" name="Group 108"/>
              <p:cNvGrpSpPr/>
              <p:nvPr/>
            </p:nvGrpSpPr>
            <p:grpSpPr>
              <a:xfrm>
                <a:off x="4033555" y="3200598"/>
                <a:ext cx="1371604" cy="482249"/>
                <a:chOff x="4033555" y="3200598"/>
                <a:chExt cx="1371604" cy="482249"/>
              </a:xfrm>
            </p:grpSpPr>
            <p:pic>
              <p:nvPicPr>
                <p:cNvPr id="110" name="image19.png"/>
                <p:cNvPicPr/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3555" y="3200598"/>
                  <a:ext cx="1371604" cy="246892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pic>
              <p:nvPicPr>
                <p:cNvPr id="112" name="image19.png"/>
                <p:cNvPicPr/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3555" y="3435955"/>
                  <a:ext cx="1371604" cy="246892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532BA9D0-B9A1-5044-BCD0-753003DD7002}"/>
                </a:ext>
              </a:extLst>
            </p:cNvPr>
            <p:cNvSpPr txBox="1"/>
            <p:nvPr/>
          </p:nvSpPr>
          <p:spPr>
            <a:xfrm>
              <a:off x="3511660" y="4368167"/>
              <a:ext cx="1368302" cy="210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14667">
                <a:buClr>
                  <a:srgbClr val="84BD00"/>
                </a:buClr>
                <a:defRPr/>
              </a:pPr>
              <a:r>
                <a:rPr lang="en-US" sz="900" b="1">
                  <a:solidFill>
                    <a:srgbClr val="000000"/>
                  </a:solidFill>
                  <a:latin typeface="Arial"/>
                </a:rPr>
                <a:t>FAS</a:t>
              </a:r>
            </a:p>
          </p:txBody>
        </p:sp>
      </p:grp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9573B7B-3334-CD4F-A58F-25EFD5D02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941">
              <a:defRPr/>
            </a:pPr>
            <a:r>
              <a:rPr lang="en-US">
                <a:solidFill>
                  <a:srgbClr val="000000"/>
                </a:solidFill>
                <a:latin typeface="Arial" panose="020B0604020202020204"/>
              </a:rPr>
              <a:t>© 2022 NetApp, Inc. All rights reserved.  — NETAPP CONFIDENTIAL —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295823-1BF6-FA4F-AB98-E9E5928A97DF}"/>
              </a:ext>
            </a:extLst>
          </p:cNvPr>
          <p:cNvGrpSpPr/>
          <p:nvPr/>
        </p:nvGrpSpPr>
        <p:grpSpPr>
          <a:xfrm>
            <a:off x="495873" y="5007230"/>
            <a:ext cx="11287473" cy="1450664"/>
            <a:chOff x="492825" y="5007641"/>
            <a:chExt cx="11290413" cy="1451042"/>
          </a:xfrm>
        </p:grpSpPr>
        <p:grpSp>
          <p:nvGrpSpPr>
            <p:cNvPr id="46" name="Group 45"/>
            <p:cNvGrpSpPr/>
            <p:nvPr/>
          </p:nvGrpSpPr>
          <p:grpSpPr>
            <a:xfrm>
              <a:off x="492825" y="5007641"/>
              <a:ext cx="11290413" cy="1451042"/>
              <a:chOff x="488440" y="5069544"/>
              <a:chExt cx="11299240" cy="1451797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499433" y="5069544"/>
                <a:ext cx="11288247" cy="38459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defTabSz="914667">
                  <a:defRPr/>
                </a:pPr>
                <a:r>
                  <a:rPr lang="en-US" sz="1897" b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/>
                  </a:rPr>
                  <a:t>Common set of enterprise-grade features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 rot="10800000">
                <a:off x="488440" y="5449567"/>
                <a:ext cx="11299240" cy="1071774"/>
              </a:xfrm>
              <a:prstGeom prst="snip1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pPr defTabSz="914667">
                  <a:defRPr/>
                </a:pPr>
                <a:endParaRPr lang="en-US" sz="1897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811073" y="6033930"/>
                <a:ext cx="8409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667">
                  <a:defRPr/>
                </a:pPr>
                <a:r>
                  <a:rPr lang="en-US" sz="1100">
                    <a:solidFill>
                      <a:prstClr val="black"/>
                    </a:solidFill>
                    <a:latin typeface="Arial"/>
                  </a:rPr>
                  <a:t>Efficiency</a:t>
                </a:r>
              </a:p>
            </p:txBody>
          </p:sp>
          <p:sp>
            <p:nvSpPr>
              <p:cNvPr id="52" name="Freeform 6"/>
              <p:cNvSpPr>
                <a:spLocks/>
              </p:cNvSpPr>
              <p:nvPr/>
            </p:nvSpPr>
            <p:spPr bwMode="auto">
              <a:xfrm>
                <a:off x="8403667" y="5624038"/>
                <a:ext cx="756454" cy="447862"/>
              </a:xfrm>
              <a:custGeom>
                <a:avLst/>
                <a:gdLst>
                  <a:gd name="T0" fmla="*/ 716 w 807"/>
                  <a:gd name="T1" fmla="*/ 199 h 427"/>
                  <a:gd name="T2" fmla="*/ 567 w 807"/>
                  <a:gd name="T3" fmla="*/ 72 h 427"/>
                  <a:gd name="T4" fmla="*/ 505 w 807"/>
                  <a:gd name="T5" fmla="*/ 85 h 427"/>
                  <a:gd name="T6" fmla="*/ 505 w 807"/>
                  <a:gd name="T7" fmla="*/ 85 h 427"/>
                  <a:gd name="T8" fmla="*/ 505 w 807"/>
                  <a:gd name="T9" fmla="*/ 85 h 427"/>
                  <a:gd name="T10" fmla="*/ 346 w 807"/>
                  <a:gd name="T11" fmla="*/ 0 h 427"/>
                  <a:gd name="T12" fmla="*/ 346 w 807"/>
                  <a:gd name="T13" fmla="*/ 0 h 427"/>
                  <a:gd name="T14" fmla="*/ 346 w 807"/>
                  <a:gd name="T15" fmla="*/ 0 h 427"/>
                  <a:gd name="T16" fmla="*/ 346 w 807"/>
                  <a:gd name="T17" fmla="*/ 0 h 427"/>
                  <a:gd name="T18" fmla="*/ 163 w 807"/>
                  <a:gd name="T19" fmla="*/ 134 h 427"/>
                  <a:gd name="T20" fmla="*/ 163 w 807"/>
                  <a:gd name="T21" fmla="*/ 134 h 427"/>
                  <a:gd name="T22" fmla="*/ 147 w 807"/>
                  <a:gd name="T23" fmla="*/ 133 h 427"/>
                  <a:gd name="T24" fmla="*/ 0 w 807"/>
                  <a:gd name="T25" fmla="*/ 279 h 427"/>
                  <a:gd name="T26" fmla="*/ 147 w 807"/>
                  <a:gd name="T27" fmla="*/ 427 h 427"/>
                  <a:gd name="T28" fmla="*/ 692 w 807"/>
                  <a:gd name="T29" fmla="*/ 427 h 427"/>
                  <a:gd name="T30" fmla="*/ 807 w 807"/>
                  <a:gd name="T31" fmla="*/ 311 h 427"/>
                  <a:gd name="T32" fmla="*/ 716 w 807"/>
                  <a:gd name="T33" fmla="*/ 199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7" h="427">
                    <a:moveTo>
                      <a:pt x="716" y="199"/>
                    </a:moveTo>
                    <a:cubicBezTo>
                      <a:pt x="704" y="127"/>
                      <a:pt x="642" y="72"/>
                      <a:pt x="567" y="72"/>
                    </a:cubicBezTo>
                    <a:cubicBezTo>
                      <a:pt x="545" y="72"/>
                      <a:pt x="524" y="76"/>
                      <a:pt x="505" y="85"/>
                    </a:cubicBezTo>
                    <a:cubicBezTo>
                      <a:pt x="505" y="85"/>
                      <a:pt x="505" y="85"/>
                      <a:pt x="505" y="85"/>
                    </a:cubicBezTo>
                    <a:cubicBezTo>
                      <a:pt x="505" y="85"/>
                      <a:pt x="505" y="85"/>
                      <a:pt x="505" y="85"/>
                    </a:cubicBezTo>
                    <a:cubicBezTo>
                      <a:pt x="470" y="33"/>
                      <a:pt x="411" y="0"/>
                      <a:pt x="346" y="0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262" y="0"/>
                      <a:pt x="188" y="55"/>
                      <a:pt x="163" y="134"/>
                    </a:cubicBezTo>
                    <a:cubicBezTo>
                      <a:pt x="163" y="134"/>
                      <a:pt x="163" y="134"/>
                      <a:pt x="163" y="134"/>
                    </a:cubicBezTo>
                    <a:cubicBezTo>
                      <a:pt x="158" y="134"/>
                      <a:pt x="153" y="133"/>
                      <a:pt x="147" y="133"/>
                    </a:cubicBezTo>
                    <a:cubicBezTo>
                      <a:pt x="66" y="133"/>
                      <a:pt x="0" y="199"/>
                      <a:pt x="0" y="279"/>
                    </a:cubicBezTo>
                    <a:cubicBezTo>
                      <a:pt x="0" y="361"/>
                      <a:pt x="66" y="427"/>
                      <a:pt x="147" y="427"/>
                    </a:cubicBezTo>
                    <a:cubicBezTo>
                      <a:pt x="692" y="427"/>
                      <a:pt x="692" y="427"/>
                      <a:pt x="692" y="427"/>
                    </a:cubicBezTo>
                    <a:cubicBezTo>
                      <a:pt x="756" y="427"/>
                      <a:pt x="807" y="375"/>
                      <a:pt x="807" y="311"/>
                    </a:cubicBezTo>
                    <a:cubicBezTo>
                      <a:pt x="807" y="257"/>
                      <a:pt x="768" y="211"/>
                      <a:pt x="716" y="1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  <a:sp3d prstMaterial="matte"/>
            </p:spPr>
            <p:txBody>
              <a:bodyPr vert="horz" wrap="square" lIns="67709" tIns="33855" rIns="67709" bIns="33855" numCol="1" anchor="t" anchorCtr="0" compatLnSpc="1">
                <a:prstTxWarp prst="textNoShape">
                  <a:avLst/>
                </a:prstTxWarp>
              </a:bodyPr>
              <a:lstStyle/>
              <a:p>
                <a:pPr defTabSz="914279">
                  <a:defRPr/>
                </a:pPr>
                <a:endParaRPr lang="en-US" sz="70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8342612" y="6084810"/>
                <a:ext cx="9325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667">
                  <a:defRPr/>
                </a:pPr>
                <a:r>
                  <a:rPr lang="en-US" sz="1100">
                    <a:solidFill>
                      <a:prstClr val="black"/>
                    </a:solidFill>
                    <a:latin typeface="Arial"/>
                  </a:rPr>
                  <a:t>Data fabric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997641" y="6204022"/>
                <a:ext cx="160600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667">
                  <a:defRPr/>
                </a:pPr>
                <a:r>
                  <a:rPr lang="en-US" sz="1100">
                    <a:solidFill>
                      <a:prstClr val="black"/>
                    </a:solidFill>
                    <a:latin typeface="Arial"/>
                  </a:rPr>
                  <a:t>Application integration</a:t>
                </a: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2500015" y="6057583"/>
                <a:ext cx="942019" cy="25327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914667">
                  <a:lnSpc>
                    <a:spcPct val="95000"/>
                  </a:lnSpc>
                  <a:defRPr/>
                </a:pPr>
                <a:r>
                  <a:rPr lang="en-US" sz="1100" err="1">
                    <a:solidFill>
                      <a:prstClr val="black"/>
                    </a:solidFill>
                    <a:latin typeface="Arial"/>
                  </a:rPr>
                  <a:t>SnapVault</a:t>
                </a:r>
                <a:r>
                  <a:rPr lang="en-US" sz="1100" baseline="30000">
                    <a:solidFill>
                      <a:prstClr val="black"/>
                    </a:solidFill>
                    <a:latin typeface="Arial"/>
                  </a:rPr>
                  <a:t>®</a:t>
                </a:r>
                <a:endParaRPr lang="en-US" sz="1200" baseline="30000">
                  <a:solidFill>
                    <a:prstClr val="black"/>
                  </a:solidFill>
                  <a:latin typeface="Arial"/>
                </a:endParaRPr>
              </a:p>
            </p:txBody>
          </p:sp>
          <p:pic>
            <p:nvPicPr>
              <p:cNvPr id="56" name="Picture 89" descr="SnapVault-left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7883" y="5623635"/>
                <a:ext cx="511074" cy="424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3265887" y="6057583"/>
                <a:ext cx="986938" cy="253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667">
                  <a:lnSpc>
                    <a:spcPct val="95000"/>
                  </a:lnSpc>
                  <a:buClr>
                    <a:srgbClr val="8DC8E8"/>
                  </a:buClr>
                  <a:defRPr/>
                </a:pPr>
                <a:r>
                  <a:rPr lang="en-US" sz="1100" err="1">
                    <a:solidFill>
                      <a:prstClr val="black"/>
                    </a:solidFill>
                    <a:latin typeface="Arial"/>
                  </a:rPr>
                  <a:t>SnapMirror</a:t>
                </a:r>
                <a:r>
                  <a:rPr lang="en-US" sz="1100" baseline="30000">
                    <a:solidFill>
                      <a:prstClr val="black"/>
                    </a:solidFill>
                    <a:latin typeface="Arial"/>
                  </a:rPr>
                  <a:t>®</a:t>
                </a:r>
              </a:p>
            </p:txBody>
          </p:sp>
          <p:pic>
            <p:nvPicPr>
              <p:cNvPr id="58" name="Picture 73" descr="SnapMirror-right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0473" y="5608820"/>
                <a:ext cx="455261" cy="446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595585" y="6034207"/>
                <a:ext cx="1466716" cy="431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667">
                  <a:defRPr/>
                </a:pPr>
                <a:r>
                  <a:rPr lang="en-US" sz="1100">
                    <a:solidFill>
                      <a:prstClr val="black"/>
                    </a:solidFill>
                    <a:latin typeface="Arial"/>
                  </a:rPr>
                  <a:t>Non-Disruptive Operations</a:t>
                </a:r>
              </a:p>
            </p:txBody>
          </p:sp>
          <p:pic>
            <p:nvPicPr>
              <p:cNvPr id="60" name="image134.png" descr="Continuous-Operations.png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1599" y="5580713"/>
                <a:ext cx="504097" cy="504097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62" name="image149.png"/>
              <p:cNvPicPr/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24212" y="5740959"/>
                <a:ext cx="527292" cy="263582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25926" y="5914266"/>
                <a:ext cx="911356" cy="233997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76868" y="5887624"/>
                <a:ext cx="584992" cy="264472"/>
              </a:xfrm>
              <a:prstGeom prst="rect">
                <a:avLst/>
              </a:prstGeom>
            </p:spPr>
          </p:pic>
          <p:pic>
            <p:nvPicPr>
              <p:cNvPr id="66" name="Picture 2" descr="http://c179631.r31.cf0.rackcdn.com/sql-server-2012-logo.png"/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5265" y="5604066"/>
                <a:ext cx="570224" cy="4686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13711" y="5552151"/>
                <a:ext cx="546100" cy="312686"/>
              </a:xfrm>
              <a:prstGeom prst="rect">
                <a:avLst/>
              </a:prstGeom>
            </p:spPr>
          </p:pic>
        </p:grpSp>
        <p:pic>
          <p:nvPicPr>
            <p:cNvPr id="143" name="image134.png" descr="SnapLock-Right.png">
              <a:extLst>
                <a:ext uri="{FF2B5EF4-FFF2-40B4-BE49-F238E27FC236}">
                  <a16:creationId xmlns:a16="http://schemas.microsoft.com/office/drawing/2014/main" id="{4BC30F42-5647-0E45-8BCC-7BDFE6A3985A}"/>
                </a:ext>
              </a:extLst>
            </p:cNvPr>
            <p:cNvPicPr/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8231" y="5562273"/>
              <a:ext cx="610509" cy="42407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C9BDA23-BCAA-EC47-BC26-27F3FCBD6D8B}"/>
                </a:ext>
              </a:extLst>
            </p:cNvPr>
            <p:cNvSpPr txBox="1"/>
            <p:nvPr/>
          </p:nvSpPr>
          <p:spPr>
            <a:xfrm>
              <a:off x="4153955" y="5984488"/>
              <a:ext cx="1016625" cy="413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667">
                <a:lnSpc>
                  <a:spcPct val="95000"/>
                </a:lnSpc>
                <a:buClr>
                  <a:srgbClr val="8DC8E8"/>
                </a:buClr>
                <a:defRPr/>
              </a:pPr>
              <a:r>
                <a:rPr lang="en-US" sz="1100" err="1">
                  <a:solidFill>
                    <a:prstClr val="black"/>
                  </a:solidFill>
                  <a:latin typeface="Arial"/>
                </a:rPr>
                <a:t>SnapLock</a:t>
              </a:r>
              <a:r>
                <a:rPr lang="en-US" sz="1100" baseline="30000">
                  <a:solidFill>
                    <a:prstClr val="black"/>
                  </a:solidFill>
                  <a:latin typeface="Arial"/>
                </a:rPr>
                <a:t>®</a:t>
              </a:r>
              <a:r>
                <a:rPr lang="en-US" sz="1100">
                  <a:solidFill>
                    <a:prstClr val="black"/>
                  </a:solidFill>
                  <a:latin typeface="Arial" panose="020B0604020202020204"/>
                </a:rPr>
                <a:t> </a:t>
              </a:r>
            </a:p>
            <a:p>
              <a:pPr algn="ctr" defTabSz="914667">
                <a:lnSpc>
                  <a:spcPct val="95000"/>
                </a:lnSpc>
                <a:buClr>
                  <a:srgbClr val="8DC8E8"/>
                </a:buClr>
                <a:defRPr/>
              </a:pPr>
              <a:r>
                <a:rPr lang="en-US" sz="1100">
                  <a:solidFill>
                    <a:prstClr val="black"/>
                  </a:solidFill>
                  <a:latin typeface="Arial" panose="020B0604020202020204"/>
                </a:rPr>
                <a:t>Ransomware</a:t>
              </a:r>
              <a:endParaRPr lang="en-US" sz="1100" baseline="30000">
                <a:solidFill>
                  <a:prstClr val="black"/>
                </a:solidFill>
                <a:latin typeface="Arial"/>
              </a:endParaRPr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082178FE-8BC0-964C-836F-B4F7A453BA2B}"/>
              </a:ext>
            </a:extLst>
          </p:cNvPr>
          <p:cNvCxnSpPr>
            <a:cxnSpLocks/>
          </p:cNvCxnSpPr>
          <p:nvPr/>
        </p:nvCxnSpPr>
        <p:spPr>
          <a:xfrm flipV="1">
            <a:off x="6611158" y="1680384"/>
            <a:ext cx="3052371" cy="612624"/>
          </a:xfrm>
          <a:prstGeom prst="line">
            <a:avLst/>
          </a:prstGeom>
          <a:noFill/>
          <a:ln w="82550" cap="flat" cmpd="dbl" algn="ctr">
            <a:solidFill>
              <a:srgbClr val="FFFFFF">
                <a:lumMod val="85000"/>
              </a:srgbClr>
            </a:solidFill>
            <a:prstDash val="sysDot"/>
            <a:headEnd type="none" w="med" len="med"/>
            <a:tailEnd type="none" w="med" len="med"/>
          </a:ln>
          <a:effectLst/>
        </p:spPr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691F831-027E-CB4D-A560-14D60E50A4A5}"/>
              </a:ext>
            </a:extLst>
          </p:cNvPr>
          <p:cNvSpPr/>
          <p:nvPr/>
        </p:nvSpPr>
        <p:spPr>
          <a:xfrm>
            <a:off x="9040" y="543083"/>
            <a:ext cx="12185651" cy="71851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89942" defTabSz="914126">
              <a:buClr>
                <a:srgbClr val="000000"/>
              </a:buClr>
              <a:defRPr/>
            </a:pPr>
            <a:endParaRPr lang="en-US" sz="2996" b="1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3D9C430D-8585-0649-A304-260F3341CD05}"/>
              </a:ext>
            </a:extLst>
          </p:cNvPr>
          <p:cNvSpPr/>
          <p:nvPr/>
        </p:nvSpPr>
        <p:spPr>
          <a:xfrm>
            <a:off x="5297872" y="618098"/>
            <a:ext cx="1691206" cy="70636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  <a:buClr>
                <a:srgbClr val="000000"/>
              </a:buClr>
              <a:defRPr/>
            </a:pPr>
            <a:r>
              <a:rPr lang="en-US" sz="3199" b="1" kern="0">
                <a:solidFill>
                  <a:srgbClr val="FFFFFF"/>
                </a:solidFill>
                <a:latin typeface="Montserrat" pitchFamily="2" charset="77"/>
                <a:cs typeface="Calibri" panose="020F0502020204030204" pitchFamily="34" charset="0"/>
                <a:sym typeface="Arial"/>
              </a:rPr>
              <a:t>SAN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478DF72-C67C-0C41-8FCD-6FA9EE8EFDF1}"/>
              </a:ext>
            </a:extLst>
          </p:cNvPr>
          <p:cNvSpPr/>
          <p:nvPr/>
        </p:nvSpPr>
        <p:spPr>
          <a:xfrm>
            <a:off x="2163508" y="625731"/>
            <a:ext cx="1691206" cy="70636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  <a:buClr>
                <a:srgbClr val="000000"/>
              </a:buClr>
              <a:defRPr/>
            </a:pPr>
            <a:r>
              <a:rPr lang="en-US" sz="3199" b="1" kern="0">
                <a:solidFill>
                  <a:srgbClr val="FFFFFF"/>
                </a:solidFill>
                <a:latin typeface="Montserrat" pitchFamily="2" charset="77"/>
                <a:cs typeface="Calibri" panose="020F0502020204030204" pitchFamily="34" charset="0"/>
                <a:sym typeface="Arial"/>
              </a:rPr>
              <a:t>NAS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E5A0DB9C-8887-4C4F-A236-A4F8BA845018}"/>
              </a:ext>
            </a:extLst>
          </p:cNvPr>
          <p:cNvSpPr/>
          <p:nvPr/>
        </p:nvSpPr>
        <p:spPr>
          <a:xfrm>
            <a:off x="8217579" y="605605"/>
            <a:ext cx="1691206" cy="70636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  <a:buClr>
                <a:srgbClr val="000000"/>
              </a:buClr>
              <a:defRPr/>
            </a:pPr>
            <a:r>
              <a:rPr lang="en-US" sz="3999" b="1" kern="0">
                <a:solidFill>
                  <a:srgbClr val="FFFFFF"/>
                </a:solidFill>
                <a:latin typeface="Montserrat" pitchFamily="2" charset="77"/>
                <a:cs typeface="Calibri" panose="020F0502020204030204" pitchFamily="34" charset="0"/>
                <a:sym typeface="Arial"/>
              </a:rPr>
              <a:t>S3</a:t>
            </a:r>
            <a:endParaRPr lang="en-US" sz="3199" b="1" kern="0">
              <a:solidFill>
                <a:srgbClr val="FFFFFF"/>
              </a:solidFill>
              <a:latin typeface="Montserrat" pitchFamily="2" charset="77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F12ADEE8-7131-2041-9A95-7CD5D772B9E4}"/>
              </a:ext>
            </a:extLst>
          </p:cNvPr>
          <p:cNvCxnSpPr>
            <a:cxnSpLocks/>
          </p:cNvCxnSpPr>
          <p:nvPr/>
        </p:nvCxnSpPr>
        <p:spPr>
          <a:xfrm flipH="1" flipV="1">
            <a:off x="1779218" y="1700582"/>
            <a:ext cx="4302494" cy="814251"/>
          </a:xfrm>
          <a:prstGeom prst="line">
            <a:avLst/>
          </a:prstGeom>
          <a:noFill/>
          <a:ln w="82550" cap="flat" cmpd="dbl" algn="ctr">
            <a:solidFill>
              <a:srgbClr val="FFFFFF">
                <a:lumMod val="85000"/>
              </a:srgbClr>
            </a:solidFill>
            <a:prstDash val="sysDot"/>
            <a:headEnd type="none" w="med" len="med"/>
            <a:tailEnd type="none" w="med" len="med"/>
          </a:ln>
          <a:effectLst/>
        </p:spPr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E8D7C2D-009A-524C-BBE2-EC78C75E1FDF}"/>
              </a:ext>
            </a:extLst>
          </p:cNvPr>
          <p:cNvSpPr/>
          <p:nvPr/>
        </p:nvSpPr>
        <p:spPr>
          <a:xfrm>
            <a:off x="801465" y="1085576"/>
            <a:ext cx="1691206" cy="70636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  <a:buClr>
                <a:srgbClr val="000000"/>
              </a:buClr>
              <a:defRPr/>
            </a:pPr>
            <a:r>
              <a:rPr lang="en-US" sz="2397" b="1" kern="0">
                <a:solidFill>
                  <a:srgbClr val="CCCCCC">
                    <a:lumMod val="25000"/>
                  </a:srgbClr>
                </a:solidFill>
                <a:latin typeface="Arial"/>
                <a:sym typeface="Arial"/>
              </a:rPr>
              <a:t>NFS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AC0464EC-9755-384F-9463-FE0ADE20F6EF}"/>
              </a:ext>
            </a:extLst>
          </p:cNvPr>
          <p:cNvCxnSpPr>
            <a:cxnSpLocks/>
          </p:cNvCxnSpPr>
          <p:nvPr/>
        </p:nvCxnSpPr>
        <p:spPr>
          <a:xfrm flipH="1" flipV="1">
            <a:off x="3170199" y="1674902"/>
            <a:ext cx="2961592" cy="840394"/>
          </a:xfrm>
          <a:prstGeom prst="line">
            <a:avLst/>
          </a:prstGeom>
          <a:noFill/>
          <a:ln w="82550" cap="flat" cmpd="dbl" algn="ctr">
            <a:solidFill>
              <a:srgbClr val="FFFFFF">
                <a:lumMod val="85000"/>
              </a:srgbClr>
            </a:solidFill>
            <a:prstDash val="sysDot"/>
            <a:headEnd type="none" w="med" len="med"/>
            <a:tailEnd type="none" w="med" len="med"/>
          </a:ln>
          <a:effectLst/>
        </p:spPr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620F3C5-1B9C-6F4C-8A9F-A8E96A3468C8}"/>
              </a:ext>
            </a:extLst>
          </p:cNvPr>
          <p:cNvSpPr/>
          <p:nvPr/>
        </p:nvSpPr>
        <p:spPr>
          <a:xfrm>
            <a:off x="2378164" y="1091727"/>
            <a:ext cx="1691206" cy="70636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  <a:buClr>
                <a:srgbClr val="000000"/>
              </a:buClr>
              <a:defRPr/>
            </a:pPr>
            <a:r>
              <a:rPr lang="en-US" sz="2397" b="1" kern="0">
                <a:solidFill>
                  <a:srgbClr val="CCCCCC">
                    <a:lumMod val="25000"/>
                  </a:srgbClr>
                </a:solidFill>
                <a:latin typeface="Arial"/>
                <a:sym typeface="Arial"/>
              </a:rPr>
              <a:t>SMB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06E946BF-7FD3-744E-AEB8-4A89DAD72549}"/>
              </a:ext>
            </a:extLst>
          </p:cNvPr>
          <p:cNvCxnSpPr>
            <a:cxnSpLocks/>
          </p:cNvCxnSpPr>
          <p:nvPr/>
        </p:nvCxnSpPr>
        <p:spPr>
          <a:xfrm flipH="1" flipV="1">
            <a:off x="4717570" y="1647556"/>
            <a:ext cx="1392840" cy="867738"/>
          </a:xfrm>
          <a:prstGeom prst="line">
            <a:avLst/>
          </a:prstGeom>
          <a:noFill/>
          <a:ln w="82550" cap="flat" cmpd="dbl" algn="ctr">
            <a:solidFill>
              <a:srgbClr val="FFFFFF">
                <a:lumMod val="85000"/>
              </a:srgbClr>
            </a:solidFill>
            <a:prstDash val="sysDot"/>
            <a:headEnd type="none" w="med" len="med"/>
            <a:tailEnd type="none" w="med" len="med"/>
          </a:ln>
          <a:effectLst/>
        </p:spPr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8872FA0-A3D7-4A48-A736-1D61EF29072F}"/>
              </a:ext>
            </a:extLst>
          </p:cNvPr>
          <p:cNvSpPr/>
          <p:nvPr/>
        </p:nvSpPr>
        <p:spPr>
          <a:xfrm>
            <a:off x="3874067" y="1091727"/>
            <a:ext cx="1691206" cy="70636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  <a:buClr>
                <a:srgbClr val="000000"/>
              </a:buClr>
              <a:defRPr/>
            </a:pPr>
            <a:r>
              <a:rPr lang="en-US" sz="2397" b="1" kern="0">
                <a:solidFill>
                  <a:srgbClr val="CCCCCC">
                    <a:lumMod val="25000"/>
                  </a:srgbClr>
                </a:solidFill>
                <a:latin typeface="Arial"/>
                <a:sym typeface="Arial"/>
              </a:rPr>
              <a:t>FCP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3BDF93B-8D0A-8A40-95E2-400272997A77}"/>
              </a:ext>
            </a:extLst>
          </p:cNvPr>
          <p:cNvSpPr/>
          <p:nvPr/>
        </p:nvSpPr>
        <p:spPr>
          <a:xfrm>
            <a:off x="5369969" y="1091727"/>
            <a:ext cx="1691206" cy="70636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  <a:buClr>
                <a:srgbClr val="000000"/>
              </a:buClr>
              <a:defRPr/>
            </a:pPr>
            <a:r>
              <a:rPr lang="en-US" sz="2397" b="1" kern="0">
                <a:solidFill>
                  <a:srgbClr val="CCCCCC">
                    <a:lumMod val="25000"/>
                  </a:srgbClr>
                </a:solidFill>
                <a:latin typeface="Arial"/>
                <a:sym typeface="Arial"/>
              </a:rPr>
              <a:t>iSCSI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579370DC-62D4-EB4C-9AEC-4B651DD21E7F}"/>
              </a:ext>
            </a:extLst>
          </p:cNvPr>
          <p:cNvSpPr/>
          <p:nvPr/>
        </p:nvSpPr>
        <p:spPr>
          <a:xfrm>
            <a:off x="6865870" y="1091727"/>
            <a:ext cx="1995308" cy="70636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  <a:buClr>
                <a:srgbClr val="000000"/>
              </a:buClr>
              <a:defRPr/>
            </a:pPr>
            <a:r>
              <a:rPr lang="en-US" sz="2397" b="1" kern="0">
                <a:solidFill>
                  <a:srgbClr val="CCCCCC">
                    <a:lumMod val="25000"/>
                  </a:srgbClr>
                </a:solidFill>
                <a:latin typeface="Arial"/>
                <a:sym typeface="Arial"/>
              </a:rPr>
              <a:t>FC-NVME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CB6290D-673D-E646-B046-386CE5223FA8}"/>
              </a:ext>
            </a:extLst>
          </p:cNvPr>
          <p:cNvCxnSpPr>
            <a:cxnSpLocks/>
          </p:cNvCxnSpPr>
          <p:nvPr/>
        </p:nvCxnSpPr>
        <p:spPr>
          <a:xfrm flipV="1">
            <a:off x="6131790" y="1560190"/>
            <a:ext cx="54352" cy="955106"/>
          </a:xfrm>
          <a:prstGeom prst="line">
            <a:avLst/>
          </a:prstGeom>
          <a:noFill/>
          <a:ln w="82550" cap="flat" cmpd="dbl" algn="ctr">
            <a:solidFill>
              <a:srgbClr val="FFFFFF">
                <a:lumMod val="85000"/>
              </a:srgbClr>
            </a:solidFill>
            <a:prstDash val="sysDot"/>
            <a:headEnd type="none" w="med" len="med"/>
            <a:tailEnd type="none" w="med" len="med"/>
          </a:ln>
          <a:effectLst/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A4C1F53D-6B7F-EA48-B5B6-499DE9A98107}"/>
              </a:ext>
            </a:extLst>
          </p:cNvPr>
          <p:cNvCxnSpPr>
            <a:cxnSpLocks/>
          </p:cNvCxnSpPr>
          <p:nvPr/>
        </p:nvCxnSpPr>
        <p:spPr>
          <a:xfrm flipV="1">
            <a:off x="6119986" y="1621908"/>
            <a:ext cx="1794262" cy="893389"/>
          </a:xfrm>
          <a:prstGeom prst="line">
            <a:avLst/>
          </a:prstGeom>
          <a:noFill/>
          <a:ln w="82550" cap="flat" cmpd="dbl" algn="ctr">
            <a:solidFill>
              <a:srgbClr val="FFFFFF">
                <a:lumMod val="85000"/>
              </a:srgbClr>
            </a:solidFill>
            <a:prstDash val="sysDot"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4B5D0488-FDC0-1048-9359-08934F7D21AD}"/>
              </a:ext>
            </a:extLst>
          </p:cNvPr>
          <p:cNvCxnSpPr>
            <a:cxnSpLocks/>
            <a:endCxn id="167" idx="2"/>
          </p:cNvCxnSpPr>
          <p:nvPr/>
        </p:nvCxnSpPr>
        <p:spPr>
          <a:xfrm flipV="1">
            <a:off x="6131790" y="1798094"/>
            <a:ext cx="4744048" cy="717203"/>
          </a:xfrm>
          <a:prstGeom prst="line">
            <a:avLst/>
          </a:prstGeom>
          <a:noFill/>
          <a:ln w="82550" cap="flat" cmpd="dbl" algn="ctr">
            <a:solidFill>
              <a:srgbClr val="FFFFFF">
                <a:lumMod val="85000"/>
              </a:srgbClr>
            </a:solidFill>
            <a:prstDash val="sysDot"/>
            <a:headEnd type="none" w="med" len="med"/>
            <a:tailEnd type="none" w="med" len="med"/>
          </a:ln>
          <a:effectLst/>
        </p:spPr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433BB3A3-A7F7-5C48-976A-A0AD6FD45AFD}"/>
              </a:ext>
            </a:extLst>
          </p:cNvPr>
          <p:cNvSpPr/>
          <p:nvPr/>
        </p:nvSpPr>
        <p:spPr>
          <a:xfrm>
            <a:off x="10465877" y="1091727"/>
            <a:ext cx="819922" cy="70636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  <a:buClr>
                <a:srgbClr val="000000"/>
              </a:buClr>
              <a:defRPr/>
            </a:pPr>
            <a:r>
              <a:rPr lang="en-US" sz="2397" b="1" kern="0">
                <a:solidFill>
                  <a:srgbClr val="CCCCCC">
                    <a:lumMod val="25000"/>
                  </a:srgbClr>
                </a:solidFill>
                <a:latin typeface="Arial"/>
                <a:sym typeface="Arial"/>
              </a:rPr>
              <a:t>S3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D727453B-E460-424F-8636-3E79E8154386}"/>
              </a:ext>
            </a:extLst>
          </p:cNvPr>
          <p:cNvSpPr/>
          <p:nvPr/>
        </p:nvSpPr>
        <p:spPr>
          <a:xfrm>
            <a:off x="8665874" y="1091727"/>
            <a:ext cx="1995308" cy="70636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  <a:buClr>
                <a:srgbClr val="000000"/>
              </a:buClr>
              <a:defRPr/>
            </a:pPr>
            <a:r>
              <a:rPr lang="en-US" sz="2397" b="1" kern="0">
                <a:solidFill>
                  <a:srgbClr val="CCCCCC">
                    <a:lumMod val="25000"/>
                  </a:srgbClr>
                </a:solidFill>
                <a:latin typeface="Arial"/>
                <a:sym typeface="Arial"/>
              </a:rPr>
              <a:t>NVME/TCP</a:t>
            </a: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FA768DD1-C6F7-F849-99B9-12B23B7A7E2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58884" y="2013592"/>
            <a:ext cx="817444" cy="84868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grpSp>
        <p:nvGrpSpPr>
          <p:cNvPr id="170" name="Group 169">
            <a:extLst>
              <a:ext uri="{FF2B5EF4-FFF2-40B4-BE49-F238E27FC236}">
                <a16:creationId xmlns:a16="http://schemas.microsoft.com/office/drawing/2014/main" id="{64B7FA20-399B-CB46-ACA6-7931B608C72F}"/>
              </a:ext>
            </a:extLst>
          </p:cNvPr>
          <p:cNvGrpSpPr/>
          <p:nvPr/>
        </p:nvGrpSpPr>
        <p:grpSpPr>
          <a:xfrm>
            <a:off x="8679146" y="2062579"/>
            <a:ext cx="2215513" cy="2031876"/>
            <a:chOff x="9302803" y="1898314"/>
            <a:chExt cx="2216667" cy="2032934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9E85F-DE36-2A40-BCA5-A1E0462E5F68}"/>
                </a:ext>
              </a:extLst>
            </p:cNvPr>
            <p:cNvGrpSpPr/>
            <p:nvPr/>
          </p:nvGrpSpPr>
          <p:grpSpPr>
            <a:xfrm>
              <a:off x="9302803" y="1898314"/>
              <a:ext cx="2049409" cy="2032934"/>
              <a:chOff x="9302803" y="1898314"/>
              <a:chExt cx="2049409" cy="2032934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BB272AE8-D6AB-0946-BED3-7F81FB5B4681}"/>
                  </a:ext>
                </a:extLst>
              </p:cNvPr>
              <p:cNvGrpSpPr/>
              <p:nvPr/>
            </p:nvGrpSpPr>
            <p:grpSpPr>
              <a:xfrm>
                <a:off x="9302803" y="2904788"/>
                <a:ext cx="1922266" cy="1026460"/>
                <a:chOff x="9301215" y="2959583"/>
                <a:chExt cx="1922266" cy="1026460"/>
              </a:xfrm>
            </p:grpSpPr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531470D5-CAD2-6245-A102-4E12F29D1602}"/>
                    </a:ext>
                  </a:extLst>
                </p:cNvPr>
                <p:cNvGrpSpPr/>
                <p:nvPr/>
              </p:nvGrpSpPr>
              <p:grpSpPr>
                <a:xfrm>
                  <a:off x="9308525" y="2959583"/>
                  <a:ext cx="257175" cy="59901"/>
                  <a:chOff x="9680935" y="2739962"/>
                  <a:chExt cx="257175" cy="59901"/>
                </a:xfrm>
              </p:grpSpPr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15A21617-FFEE-1D4D-B27B-5DD2F906160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80935" y="2739962"/>
                    <a:ext cx="57504" cy="59901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392" tIns="45696" rIns="91392" bIns="45696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3852">
                      <a:buClr>
                        <a:srgbClr val="84BD00"/>
                      </a:buClr>
                      <a:defRPr/>
                    </a:pPr>
                    <a:endParaRPr lang="en-US" sz="1798" kern="0">
                      <a:solidFill>
                        <a:sysClr val="windowText" lastClr="000000"/>
                      </a:solidFill>
                      <a:latin typeface="Arial" panose="020B0604020202020204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4" name="Oval 183">
                    <a:extLst>
                      <a:ext uri="{FF2B5EF4-FFF2-40B4-BE49-F238E27FC236}">
                        <a16:creationId xmlns:a16="http://schemas.microsoft.com/office/drawing/2014/main" id="{A4327859-002C-6D45-AD17-22C1F950B8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80771" y="2739962"/>
                    <a:ext cx="57504" cy="59901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392" tIns="45696" rIns="91392" bIns="45696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3852">
                      <a:buClr>
                        <a:srgbClr val="84BD00"/>
                      </a:buClr>
                      <a:defRPr/>
                    </a:pPr>
                    <a:endParaRPr lang="en-US" sz="1798" kern="0">
                      <a:solidFill>
                        <a:sysClr val="windowText" lastClr="000000"/>
                      </a:solidFill>
                      <a:latin typeface="Arial" panose="020B0604020202020204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5" name="Oval 184">
                    <a:extLst>
                      <a:ext uri="{FF2B5EF4-FFF2-40B4-BE49-F238E27FC236}">
                        <a16:creationId xmlns:a16="http://schemas.microsoft.com/office/drawing/2014/main" id="{3217E395-3895-1B40-877F-2A87516D4EA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80606" y="2739962"/>
                    <a:ext cx="57504" cy="59901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392" tIns="45696" rIns="91392" bIns="45696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3852">
                      <a:buClr>
                        <a:srgbClr val="84BD00"/>
                      </a:buClr>
                      <a:defRPr/>
                    </a:pPr>
                    <a:endParaRPr lang="en-US" sz="1798" kern="0">
                      <a:solidFill>
                        <a:sysClr val="windowText" lastClr="000000"/>
                      </a:solidFill>
                      <a:latin typeface="Arial" panose="020B0604020202020204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33E432D3-E419-6F41-B3A5-911D3CE86363}"/>
                    </a:ext>
                  </a:extLst>
                </p:cNvPr>
                <p:cNvGrpSpPr/>
                <p:nvPr/>
              </p:nvGrpSpPr>
              <p:grpSpPr>
                <a:xfrm>
                  <a:off x="9301215" y="3488669"/>
                  <a:ext cx="257175" cy="59901"/>
                  <a:chOff x="9680935" y="2739962"/>
                  <a:chExt cx="257175" cy="59901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61480CF9-6E2C-0E48-91F4-0B5DB80CD1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80935" y="2739962"/>
                    <a:ext cx="57504" cy="59901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392" tIns="45696" rIns="91392" bIns="45696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3852">
                      <a:buClr>
                        <a:srgbClr val="84BD00"/>
                      </a:buClr>
                      <a:defRPr/>
                    </a:pPr>
                    <a:endParaRPr lang="en-US" sz="1798" kern="0">
                      <a:solidFill>
                        <a:sysClr val="windowText" lastClr="000000"/>
                      </a:solidFill>
                      <a:latin typeface="Arial" panose="020B0604020202020204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1" name="Oval 180">
                    <a:extLst>
                      <a:ext uri="{FF2B5EF4-FFF2-40B4-BE49-F238E27FC236}">
                        <a16:creationId xmlns:a16="http://schemas.microsoft.com/office/drawing/2014/main" id="{AE23A4AB-91EA-824A-9FCC-6F59F6C0486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80771" y="2739962"/>
                    <a:ext cx="57504" cy="59901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392" tIns="45696" rIns="91392" bIns="45696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3852">
                      <a:buClr>
                        <a:srgbClr val="84BD00"/>
                      </a:buClr>
                      <a:defRPr/>
                    </a:pPr>
                    <a:endParaRPr lang="en-US" sz="1798" kern="0">
                      <a:solidFill>
                        <a:sysClr val="windowText" lastClr="000000"/>
                      </a:solidFill>
                      <a:latin typeface="Arial" panose="020B0604020202020204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2" name="Oval 181">
                    <a:extLst>
                      <a:ext uri="{FF2B5EF4-FFF2-40B4-BE49-F238E27FC236}">
                        <a16:creationId xmlns:a16="http://schemas.microsoft.com/office/drawing/2014/main" id="{FDAFC2F2-8E62-1B43-984F-222057BD9E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80606" y="2739962"/>
                    <a:ext cx="57504" cy="59901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392" tIns="45696" rIns="91392" bIns="45696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3852">
                      <a:buClr>
                        <a:srgbClr val="84BD00"/>
                      </a:buClr>
                      <a:defRPr/>
                    </a:pPr>
                    <a:endParaRPr lang="en-US" sz="1798" kern="0">
                      <a:solidFill>
                        <a:sysClr val="windowText" lastClr="000000"/>
                      </a:solidFill>
                      <a:latin typeface="Arial" panose="020B0604020202020204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4DBA7261-EC91-3748-9465-4F8E73403564}"/>
                    </a:ext>
                  </a:extLst>
                </p:cNvPr>
                <p:cNvSpPr txBox="1"/>
                <p:nvPr/>
              </p:nvSpPr>
              <p:spPr>
                <a:xfrm>
                  <a:off x="9850122" y="3760618"/>
                  <a:ext cx="1373359" cy="225425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 defTabSz="913852">
                    <a:buClr>
                      <a:srgbClr val="84BD00"/>
                    </a:buClr>
                    <a:defRPr/>
                  </a:pPr>
                  <a:r>
                    <a:rPr lang="en-US" sz="1200" b="1" kern="0">
                      <a:solidFill>
                        <a:srgbClr val="FFFFFF"/>
                      </a:solidFill>
                      <a:latin typeface="Arial" panose="020B0604020202020204"/>
                      <a:cs typeface="Arial"/>
                      <a:sym typeface="Arial"/>
                    </a:rPr>
                    <a:t>ONTAP Select</a:t>
                  </a:r>
                </a:p>
              </p:txBody>
            </p:sp>
            <p:pic>
              <p:nvPicPr>
                <p:cNvPr id="178" name="image233.png">
                  <a:extLst>
                    <a:ext uri="{FF2B5EF4-FFF2-40B4-BE49-F238E27FC236}">
                      <a16:creationId xmlns:a16="http://schemas.microsoft.com/office/drawing/2014/main" id="{BAAA18F8-D5F8-384C-95FE-94122D27ECE7}"/>
                    </a:ext>
                  </a:extLst>
                </p:cNvPr>
                <p:cNvPicPr/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2603" y="3484362"/>
                  <a:ext cx="1377957" cy="24344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84C58048-2111-7B43-B85F-092E8646C23E}"/>
                    </a:ext>
                  </a:extLst>
                </p:cNvPr>
                <p:cNvSpPr txBox="1"/>
                <p:nvPr/>
              </p:nvSpPr>
              <p:spPr>
                <a:xfrm>
                  <a:off x="9845354" y="2980722"/>
                  <a:ext cx="1373359" cy="371880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 defTabSz="913852">
                    <a:buClr>
                      <a:srgbClr val="84BD00"/>
                    </a:buClr>
                    <a:defRPr/>
                  </a:pPr>
                  <a:r>
                    <a:rPr lang="en-US" sz="1200" b="1" kern="0">
                      <a:solidFill>
                        <a:prstClr val="white"/>
                      </a:solidFill>
                      <a:latin typeface="Arial" panose="020B0604020202020204"/>
                      <a:cs typeface="Arial"/>
                      <a:sym typeface="Arial"/>
                    </a:rPr>
                    <a:t>Cloud Volumes ONTAP</a:t>
                  </a:r>
                </a:p>
              </p:txBody>
            </p:sp>
          </p:grpSp>
          <p:sp>
            <p:nvSpPr>
              <p:cNvPr id="174" name="Freeform: Shape 119">
                <a:extLst>
                  <a:ext uri="{FF2B5EF4-FFF2-40B4-BE49-F238E27FC236}">
                    <a16:creationId xmlns:a16="http://schemas.microsoft.com/office/drawing/2014/main" id="{4CFFEBAF-50EF-E34A-A0D4-85DD7681E7E5}"/>
                  </a:ext>
                </a:extLst>
              </p:cNvPr>
              <p:cNvSpPr/>
              <p:nvPr/>
            </p:nvSpPr>
            <p:spPr>
              <a:xfrm>
                <a:off x="9755214" y="1898314"/>
                <a:ext cx="1596998" cy="977750"/>
              </a:xfrm>
              <a:custGeom>
                <a:avLst/>
                <a:gdLst>
                  <a:gd name="connsiteX0" fmla="*/ 692044 w 1689876"/>
                  <a:gd name="connsiteY0" fmla="*/ 0 h 1034614"/>
                  <a:gd name="connsiteX1" fmla="*/ 1042259 w 1689876"/>
                  <a:gd name="connsiteY1" fmla="*/ 186208 h 1034614"/>
                  <a:gd name="connsiteX2" fmla="*/ 1058485 w 1689876"/>
                  <a:gd name="connsiteY2" fmla="*/ 216101 h 1034614"/>
                  <a:gd name="connsiteX3" fmla="*/ 1066697 w 1689876"/>
                  <a:gd name="connsiteY3" fmla="*/ 227377 h 1034614"/>
                  <a:gd name="connsiteX4" fmla="*/ 1080716 w 1689876"/>
                  <a:gd name="connsiteY4" fmla="*/ 251417 h 1034614"/>
                  <a:gd name="connsiteX5" fmla="*/ 1092746 w 1689876"/>
                  <a:gd name="connsiteY5" fmla="*/ 275457 h 1034614"/>
                  <a:gd name="connsiteX6" fmla="*/ 1110743 w 1689876"/>
                  <a:gd name="connsiteY6" fmla="*/ 269472 h 1034614"/>
                  <a:gd name="connsiteX7" fmla="*/ 1130729 w 1689876"/>
                  <a:gd name="connsiteY7" fmla="*/ 263388 h 1034614"/>
                  <a:gd name="connsiteX8" fmla="*/ 1150716 w 1689876"/>
                  <a:gd name="connsiteY8" fmla="*/ 261426 h 1034614"/>
                  <a:gd name="connsiteX9" fmla="*/ 1170797 w 1689876"/>
                  <a:gd name="connsiteY9" fmla="*/ 259463 h 1034614"/>
                  <a:gd name="connsiteX10" fmla="*/ 1192773 w 1689876"/>
                  <a:gd name="connsiteY10" fmla="*/ 261426 h 1034614"/>
                  <a:gd name="connsiteX11" fmla="*/ 1212759 w 1689876"/>
                  <a:gd name="connsiteY11" fmla="*/ 263388 h 1034614"/>
                  <a:gd name="connsiteX12" fmla="*/ 1230756 w 1689876"/>
                  <a:gd name="connsiteY12" fmla="*/ 269472 h 1034614"/>
                  <a:gd name="connsiteX13" fmla="*/ 1250743 w 1689876"/>
                  <a:gd name="connsiteY13" fmla="*/ 275457 h 1034614"/>
                  <a:gd name="connsiteX14" fmla="*/ 1266751 w 1689876"/>
                  <a:gd name="connsiteY14" fmla="*/ 283405 h 1034614"/>
                  <a:gd name="connsiteX15" fmla="*/ 1285790 w 1689876"/>
                  <a:gd name="connsiteY15" fmla="*/ 293414 h 1034614"/>
                  <a:gd name="connsiteX16" fmla="*/ 1299809 w 1689876"/>
                  <a:gd name="connsiteY16" fmla="*/ 305483 h 1034614"/>
                  <a:gd name="connsiteX17" fmla="*/ 1315817 w 1689876"/>
                  <a:gd name="connsiteY17" fmla="*/ 319416 h 1034614"/>
                  <a:gd name="connsiteX18" fmla="*/ 1327752 w 1689876"/>
                  <a:gd name="connsiteY18" fmla="*/ 333448 h 1034614"/>
                  <a:gd name="connsiteX19" fmla="*/ 1339782 w 1689876"/>
                  <a:gd name="connsiteY19" fmla="*/ 349442 h 1034614"/>
                  <a:gd name="connsiteX20" fmla="*/ 1349822 w 1689876"/>
                  <a:gd name="connsiteY20" fmla="*/ 365436 h 1034614"/>
                  <a:gd name="connsiteX21" fmla="*/ 1357779 w 1689876"/>
                  <a:gd name="connsiteY21" fmla="*/ 383491 h 1034614"/>
                  <a:gd name="connsiteX22" fmla="*/ 1365831 w 1689876"/>
                  <a:gd name="connsiteY22" fmla="*/ 401448 h 1034614"/>
                  <a:gd name="connsiteX23" fmla="*/ 1369809 w 1689876"/>
                  <a:gd name="connsiteY23" fmla="*/ 420483 h 1034614"/>
                  <a:gd name="connsiteX24" fmla="*/ 1373787 w 1689876"/>
                  <a:gd name="connsiteY24" fmla="*/ 440501 h 1034614"/>
                  <a:gd name="connsiteX25" fmla="*/ 1373787 w 1689876"/>
                  <a:gd name="connsiteY25" fmla="*/ 460518 h 1034614"/>
                  <a:gd name="connsiteX26" fmla="*/ 1373787 w 1689876"/>
                  <a:gd name="connsiteY26" fmla="*/ 472489 h 1034614"/>
                  <a:gd name="connsiteX27" fmla="*/ 1391785 w 1689876"/>
                  <a:gd name="connsiteY27" fmla="*/ 470526 h 1034614"/>
                  <a:gd name="connsiteX28" fmla="*/ 1409782 w 1689876"/>
                  <a:gd name="connsiteY28" fmla="*/ 468466 h 1034614"/>
                  <a:gd name="connsiteX29" fmla="*/ 1437820 w 1689876"/>
                  <a:gd name="connsiteY29" fmla="*/ 470526 h 1034614"/>
                  <a:gd name="connsiteX30" fmla="*/ 1465858 w 1689876"/>
                  <a:gd name="connsiteY30" fmla="*/ 474451 h 1034614"/>
                  <a:gd name="connsiteX31" fmla="*/ 1491811 w 1689876"/>
                  <a:gd name="connsiteY31" fmla="*/ 482497 h 1034614"/>
                  <a:gd name="connsiteX32" fmla="*/ 1517860 w 1689876"/>
                  <a:gd name="connsiteY32" fmla="*/ 490445 h 1034614"/>
                  <a:gd name="connsiteX33" fmla="*/ 1543814 w 1689876"/>
                  <a:gd name="connsiteY33" fmla="*/ 502515 h 1034614"/>
                  <a:gd name="connsiteX34" fmla="*/ 1565884 w 1689876"/>
                  <a:gd name="connsiteY34" fmla="*/ 516448 h 1034614"/>
                  <a:gd name="connsiteX35" fmla="*/ 1587860 w 1689876"/>
                  <a:gd name="connsiteY35" fmla="*/ 532540 h 1034614"/>
                  <a:gd name="connsiteX36" fmla="*/ 1607847 w 1689876"/>
                  <a:gd name="connsiteY36" fmla="*/ 552459 h 1034614"/>
                  <a:gd name="connsiteX37" fmla="*/ 1625844 w 1689876"/>
                  <a:gd name="connsiteY37" fmla="*/ 570514 h 1034614"/>
                  <a:gd name="connsiteX38" fmla="*/ 1641852 w 1689876"/>
                  <a:gd name="connsiteY38" fmla="*/ 592494 h 1034614"/>
                  <a:gd name="connsiteX39" fmla="*/ 1655871 w 1689876"/>
                  <a:gd name="connsiteY39" fmla="*/ 616534 h 1034614"/>
                  <a:gd name="connsiteX40" fmla="*/ 1667901 w 1689876"/>
                  <a:gd name="connsiteY40" fmla="*/ 640476 h 1034614"/>
                  <a:gd name="connsiteX41" fmla="*/ 1677846 w 1689876"/>
                  <a:gd name="connsiteY41" fmla="*/ 666577 h 1034614"/>
                  <a:gd name="connsiteX42" fmla="*/ 1683909 w 1689876"/>
                  <a:gd name="connsiteY42" fmla="*/ 692579 h 1034614"/>
                  <a:gd name="connsiteX43" fmla="*/ 1687887 w 1689876"/>
                  <a:gd name="connsiteY43" fmla="*/ 720545 h 1034614"/>
                  <a:gd name="connsiteX44" fmla="*/ 1689876 w 1689876"/>
                  <a:gd name="connsiteY44" fmla="*/ 750570 h 1034614"/>
                  <a:gd name="connsiteX45" fmla="*/ 1687887 w 1689876"/>
                  <a:gd name="connsiteY45" fmla="*/ 778535 h 1034614"/>
                  <a:gd name="connsiteX46" fmla="*/ 1683909 w 1689876"/>
                  <a:gd name="connsiteY46" fmla="*/ 806599 h 1034614"/>
                  <a:gd name="connsiteX47" fmla="*/ 1677846 w 1689876"/>
                  <a:gd name="connsiteY47" fmla="*/ 832601 h 1034614"/>
                  <a:gd name="connsiteX48" fmla="*/ 1667901 w 1689876"/>
                  <a:gd name="connsiteY48" fmla="*/ 858604 h 1034614"/>
                  <a:gd name="connsiteX49" fmla="*/ 1655871 w 1689876"/>
                  <a:gd name="connsiteY49" fmla="*/ 884607 h 1034614"/>
                  <a:gd name="connsiteX50" fmla="*/ 1641852 w 1689876"/>
                  <a:gd name="connsiteY50" fmla="*/ 906586 h 1034614"/>
                  <a:gd name="connsiteX51" fmla="*/ 1625844 w 1689876"/>
                  <a:gd name="connsiteY51" fmla="*/ 928566 h 1034614"/>
                  <a:gd name="connsiteX52" fmla="*/ 1607847 w 1689876"/>
                  <a:gd name="connsiteY52" fmla="*/ 948583 h 1034614"/>
                  <a:gd name="connsiteX53" fmla="*/ 1587860 w 1689876"/>
                  <a:gd name="connsiteY53" fmla="*/ 966638 h 1034614"/>
                  <a:gd name="connsiteX54" fmla="*/ 1565884 w 1689876"/>
                  <a:gd name="connsiteY54" fmla="*/ 982632 h 1034614"/>
                  <a:gd name="connsiteX55" fmla="*/ 1543814 w 1689876"/>
                  <a:gd name="connsiteY55" fmla="*/ 996565 h 1034614"/>
                  <a:gd name="connsiteX56" fmla="*/ 1517860 w 1689876"/>
                  <a:gd name="connsiteY56" fmla="*/ 1008635 h 1034614"/>
                  <a:gd name="connsiteX57" fmla="*/ 1491811 w 1689876"/>
                  <a:gd name="connsiteY57" fmla="*/ 1018643 h 1034614"/>
                  <a:gd name="connsiteX58" fmla="*/ 1465858 w 1689876"/>
                  <a:gd name="connsiteY58" fmla="*/ 1024629 h 1034614"/>
                  <a:gd name="connsiteX59" fmla="*/ 1437820 w 1689876"/>
                  <a:gd name="connsiteY59" fmla="*/ 1028652 h 1034614"/>
                  <a:gd name="connsiteX60" fmla="*/ 1409782 w 1689876"/>
                  <a:gd name="connsiteY60" fmla="*/ 1030614 h 1034614"/>
                  <a:gd name="connsiteX61" fmla="*/ 675159 w 1689876"/>
                  <a:gd name="connsiteY61" fmla="*/ 1030614 h 1034614"/>
                  <a:gd name="connsiteX62" fmla="*/ 675159 w 1689876"/>
                  <a:gd name="connsiteY62" fmla="*/ 1034614 h 1034614"/>
                  <a:gd name="connsiteX63" fmla="*/ 282067 w 1689876"/>
                  <a:gd name="connsiteY63" fmla="*/ 1030613 h 1034614"/>
                  <a:gd name="connsiteX64" fmla="*/ 252060 w 1689876"/>
                  <a:gd name="connsiteY64" fmla="*/ 1028613 h 1034614"/>
                  <a:gd name="connsiteX65" fmla="*/ 224053 w 1689876"/>
                  <a:gd name="connsiteY65" fmla="*/ 1024612 h 1034614"/>
                  <a:gd name="connsiteX66" fmla="*/ 198047 w 1689876"/>
                  <a:gd name="connsiteY66" fmla="*/ 1018610 h 1034614"/>
                  <a:gd name="connsiteX67" fmla="*/ 172041 w 1689876"/>
                  <a:gd name="connsiteY67" fmla="*/ 1008608 h 1034614"/>
                  <a:gd name="connsiteX68" fmla="*/ 148035 w 1689876"/>
                  <a:gd name="connsiteY68" fmla="*/ 996605 h 1034614"/>
                  <a:gd name="connsiteX69" fmla="*/ 124029 w 1689876"/>
                  <a:gd name="connsiteY69" fmla="*/ 982602 h 1034614"/>
                  <a:gd name="connsiteX70" fmla="*/ 102024 w 1689876"/>
                  <a:gd name="connsiteY70" fmla="*/ 966598 h 1034614"/>
                  <a:gd name="connsiteX71" fmla="*/ 82020 w 1689876"/>
                  <a:gd name="connsiteY71" fmla="*/ 948594 h 1034614"/>
                  <a:gd name="connsiteX72" fmla="*/ 64015 w 1689876"/>
                  <a:gd name="connsiteY72" fmla="*/ 928589 h 1034614"/>
                  <a:gd name="connsiteX73" fmla="*/ 48012 w 1689876"/>
                  <a:gd name="connsiteY73" fmla="*/ 906584 h 1034614"/>
                  <a:gd name="connsiteX74" fmla="*/ 34008 w 1689876"/>
                  <a:gd name="connsiteY74" fmla="*/ 884579 h 1034614"/>
                  <a:gd name="connsiteX75" fmla="*/ 22005 w 1689876"/>
                  <a:gd name="connsiteY75" fmla="*/ 858573 h 1034614"/>
                  <a:gd name="connsiteX76" fmla="*/ 14004 w 1689876"/>
                  <a:gd name="connsiteY76" fmla="*/ 832566 h 1034614"/>
                  <a:gd name="connsiteX77" fmla="*/ 6002 w 1689876"/>
                  <a:gd name="connsiteY77" fmla="*/ 806560 h 1034614"/>
                  <a:gd name="connsiteX78" fmla="*/ 2001 w 1689876"/>
                  <a:gd name="connsiteY78" fmla="*/ 778554 h 1034614"/>
                  <a:gd name="connsiteX79" fmla="*/ 0 w 1689876"/>
                  <a:gd name="connsiteY79" fmla="*/ 750547 h 1034614"/>
                  <a:gd name="connsiteX80" fmla="*/ 2001 w 1689876"/>
                  <a:gd name="connsiteY80" fmla="*/ 720540 h 1034614"/>
                  <a:gd name="connsiteX81" fmla="*/ 6002 w 1689876"/>
                  <a:gd name="connsiteY81" fmla="*/ 692533 h 1034614"/>
                  <a:gd name="connsiteX82" fmla="*/ 14004 w 1689876"/>
                  <a:gd name="connsiteY82" fmla="*/ 666527 h 1034614"/>
                  <a:gd name="connsiteX83" fmla="*/ 22005 w 1689876"/>
                  <a:gd name="connsiteY83" fmla="*/ 640521 h 1034614"/>
                  <a:gd name="connsiteX84" fmla="*/ 34008 w 1689876"/>
                  <a:gd name="connsiteY84" fmla="*/ 616515 h 1034614"/>
                  <a:gd name="connsiteX85" fmla="*/ 48012 w 1689876"/>
                  <a:gd name="connsiteY85" fmla="*/ 592510 h 1034614"/>
                  <a:gd name="connsiteX86" fmla="*/ 64015 w 1689876"/>
                  <a:gd name="connsiteY86" fmla="*/ 570504 h 1034614"/>
                  <a:gd name="connsiteX87" fmla="*/ 82020 w 1689876"/>
                  <a:gd name="connsiteY87" fmla="*/ 552500 h 1034614"/>
                  <a:gd name="connsiteX88" fmla="*/ 102024 w 1689876"/>
                  <a:gd name="connsiteY88" fmla="*/ 532495 h 1034614"/>
                  <a:gd name="connsiteX89" fmla="*/ 124029 w 1689876"/>
                  <a:gd name="connsiteY89" fmla="*/ 516492 h 1034614"/>
                  <a:gd name="connsiteX90" fmla="*/ 148035 w 1689876"/>
                  <a:gd name="connsiteY90" fmla="*/ 502488 h 1034614"/>
                  <a:gd name="connsiteX91" fmla="*/ 172041 w 1689876"/>
                  <a:gd name="connsiteY91" fmla="*/ 490485 h 1034614"/>
                  <a:gd name="connsiteX92" fmla="*/ 198047 w 1689876"/>
                  <a:gd name="connsiteY92" fmla="*/ 482484 h 1034614"/>
                  <a:gd name="connsiteX93" fmla="*/ 224053 w 1689876"/>
                  <a:gd name="connsiteY93" fmla="*/ 474482 h 1034614"/>
                  <a:gd name="connsiteX94" fmla="*/ 252060 w 1689876"/>
                  <a:gd name="connsiteY94" fmla="*/ 470481 h 1034614"/>
                  <a:gd name="connsiteX95" fmla="*/ 274402 w 1689876"/>
                  <a:gd name="connsiteY95" fmla="*/ 468991 h 1034614"/>
                  <a:gd name="connsiteX96" fmla="*/ 269699 w 1689876"/>
                  <a:gd name="connsiteY96" fmla="*/ 422345 h 1034614"/>
                  <a:gd name="connsiteX97" fmla="*/ 692044 w 1689876"/>
                  <a:gd name="connsiteY97" fmla="*/ 0 h 1034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</a:cxnLst>
                <a:rect l="l" t="t" r="r" b="b"/>
                <a:pathLst>
                  <a:path w="1689876" h="1034614">
                    <a:moveTo>
                      <a:pt x="692044" y="0"/>
                    </a:moveTo>
                    <a:cubicBezTo>
                      <a:pt x="837829" y="0"/>
                      <a:pt x="966361" y="73863"/>
                      <a:pt x="1042259" y="186208"/>
                    </a:cubicBezTo>
                    <a:lnTo>
                      <a:pt x="1058485" y="216101"/>
                    </a:lnTo>
                    <a:lnTo>
                      <a:pt x="1066697" y="227377"/>
                    </a:lnTo>
                    <a:cubicBezTo>
                      <a:pt x="1071338" y="235423"/>
                      <a:pt x="1076075" y="243371"/>
                      <a:pt x="1080716" y="251417"/>
                    </a:cubicBezTo>
                    <a:cubicBezTo>
                      <a:pt x="1084694" y="259463"/>
                      <a:pt x="1088767" y="267411"/>
                      <a:pt x="1092746" y="275457"/>
                    </a:cubicBezTo>
                    <a:lnTo>
                      <a:pt x="1110743" y="269472"/>
                    </a:lnTo>
                    <a:lnTo>
                      <a:pt x="1130729" y="263388"/>
                    </a:lnTo>
                    <a:lnTo>
                      <a:pt x="1150716" y="261426"/>
                    </a:lnTo>
                    <a:lnTo>
                      <a:pt x="1170797" y="259463"/>
                    </a:lnTo>
                    <a:lnTo>
                      <a:pt x="1192773" y="261426"/>
                    </a:lnTo>
                    <a:lnTo>
                      <a:pt x="1212759" y="263388"/>
                    </a:lnTo>
                    <a:lnTo>
                      <a:pt x="1230756" y="269472"/>
                    </a:lnTo>
                    <a:lnTo>
                      <a:pt x="1250743" y="275457"/>
                    </a:lnTo>
                    <a:lnTo>
                      <a:pt x="1266751" y="283405"/>
                    </a:lnTo>
                    <a:lnTo>
                      <a:pt x="1285790" y="293414"/>
                    </a:lnTo>
                    <a:lnTo>
                      <a:pt x="1299809" y="305483"/>
                    </a:lnTo>
                    <a:lnTo>
                      <a:pt x="1315817" y="319416"/>
                    </a:lnTo>
                    <a:lnTo>
                      <a:pt x="1327752" y="333448"/>
                    </a:lnTo>
                    <a:lnTo>
                      <a:pt x="1339782" y="349442"/>
                    </a:lnTo>
                    <a:lnTo>
                      <a:pt x="1349822" y="365436"/>
                    </a:lnTo>
                    <a:cubicBezTo>
                      <a:pt x="1352475" y="371422"/>
                      <a:pt x="1355127" y="377505"/>
                      <a:pt x="1357779" y="383491"/>
                    </a:cubicBezTo>
                    <a:cubicBezTo>
                      <a:pt x="1360431" y="389476"/>
                      <a:pt x="1363178" y="395462"/>
                      <a:pt x="1365831" y="401448"/>
                    </a:cubicBezTo>
                    <a:cubicBezTo>
                      <a:pt x="1367157" y="407826"/>
                      <a:pt x="1368483" y="414105"/>
                      <a:pt x="1369809" y="420483"/>
                    </a:cubicBezTo>
                    <a:lnTo>
                      <a:pt x="1373787" y="440501"/>
                    </a:lnTo>
                    <a:lnTo>
                      <a:pt x="1373787" y="460518"/>
                    </a:lnTo>
                    <a:lnTo>
                      <a:pt x="1373787" y="472489"/>
                    </a:lnTo>
                    <a:lnTo>
                      <a:pt x="1391785" y="470526"/>
                    </a:lnTo>
                    <a:lnTo>
                      <a:pt x="1409782" y="468466"/>
                    </a:lnTo>
                    <a:lnTo>
                      <a:pt x="1437820" y="470526"/>
                    </a:lnTo>
                    <a:lnTo>
                      <a:pt x="1465858" y="474451"/>
                    </a:lnTo>
                    <a:lnTo>
                      <a:pt x="1491811" y="482497"/>
                    </a:lnTo>
                    <a:lnTo>
                      <a:pt x="1517860" y="490445"/>
                    </a:lnTo>
                    <a:lnTo>
                      <a:pt x="1543814" y="502515"/>
                    </a:lnTo>
                    <a:lnTo>
                      <a:pt x="1565884" y="516448"/>
                    </a:lnTo>
                    <a:lnTo>
                      <a:pt x="1587860" y="532540"/>
                    </a:lnTo>
                    <a:lnTo>
                      <a:pt x="1607847" y="552459"/>
                    </a:lnTo>
                    <a:lnTo>
                      <a:pt x="1625844" y="570514"/>
                    </a:lnTo>
                    <a:cubicBezTo>
                      <a:pt x="1631148" y="577873"/>
                      <a:pt x="1636547" y="585134"/>
                      <a:pt x="1641852" y="592494"/>
                    </a:cubicBezTo>
                    <a:cubicBezTo>
                      <a:pt x="1646493" y="600540"/>
                      <a:pt x="1651229" y="608488"/>
                      <a:pt x="1655871" y="616534"/>
                    </a:cubicBezTo>
                    <a:lnTo>
                      <a:pt x="1667901" y="640476"/>
                    </a:lnTo>
                    <a:lnTo>
                      <a:pt x="1677846" y="666577"/>
                    </a:lnTo>
                    <a:cubicBezTo>
                      <a:pt x="1679836" y="675212"/>
                      <a:pt x="1681919" y="683945"/>
                      <a:pt x="1683909" y="692579"/>
                    </a:cubicBezTo>
                    <a:lnTo>
                      <a:pt x="1687887" y="720545"/>
                    </a:lnTo>
                    <a:lnTo>
                      <a:pt x="1689876" y="750570"/>
                    </a:lnTo>
                    <a:lnTo>
                      <a:pt x="1687887" y="778535"/>
                    </a:lnTo>
                    <a:cubicBezTo>
                      <a:pt x="1686561" y="787857"/>
                      <a:pt x="1685235" y="797277"/>
                      <a:pt x="1683909" y="806599"/>
                    </a:cubicBezTo>
                    <a:cubicBezTo>
                      <a:pt x="1681919" y="815234"/>
                      <a:pt x="1679836" y="823966"/>
                      <a:pt x="1677846" y="832601"/>
                    </a:cubicBezTo>
                    <a:lnTo>
                      <a:pt x="1667901" y="858604"/>
                    </a:lnTo>
                    <a:lnTo>
                      <a:pt x="1655871" y="884607"/>
                    </a:lnTo>
                    <a:cubicBezTo>
                      <a:pt x="1651229" y="891966"/>
                      <a:pt x="1646493" y="899227"/>
                      <a:pt x="1641852" y="906586"/>
                    </a:cubicBezTo>
                    <a:cubicBezTo>
                      <a:pt x="1636547" y="913946"/>
                      <a:pt x="1631148" y="921207"/>
                      <a:pt x="1625844" y="928566"/>
                    </a:cubicBezTo>
                    <a:lnTo>
                      <a:pt x="1607847" y="948583"/>
                    </a:lnTo>
                    <a:lnTo>
                      <a:pt x="1587860" y="966638"/>
                    </a:lnTo>
                    <a:lnTo>
                      <a:pt x="1565884" y="982632"/>
                    </a:lnTo>
                    <a:lnTo>
                      <a:pt x="1543814" y="996565"/>
                    </a:lnTo>
                    <a:lnTo>
                      <a:pt x="1517860" y="1008635"/>
                    </a:lnTo>
                    <a:lnTo>
                      <a:pt x="1491811" y="1018643"/>
                    </a:lnTo>
                    <a:lnTo>
                      <a:pt x="1465858" y="1024629"/>
                    </a:lnTo>
                    <a:lnTo>
                      <a:pt x="1437820" y="1028652"/>
                    </a:lnTo>
                    <a:lnTo>
                      <a:pt x="1409782" y="1030614"/>
                    </a:lnTo>
                    <a:lnTo>
                      <a:pt x="675159" y="1030614"/>
                    </a:lnTo>
                    <a:lnTo>
                      <a:pt x="675159" y="1034614"/>
                    </a:lnTo>
                    <a:lnTo>
                      <a:pt x="282067" y="1030613"/>
                    </a:lnTo>
                    <a:lnTo>
                      <a:pt x="252060" y="1028613"/>
                    </a:lnTo>
                    <a:lnTo>
                      <a:pt x="224053" y="1024612"/>
                    </a:lnTo>
                    <a:lnTo>
                      <a:pt x="198047" y="1018610"/>
                    </a:lnTo>
                    <a:lnTo>
                      <a:pt x="172041" y="1008608"/>
                    </a:lnTo>
                    <a:lnTo>
                      <a:pt x="148035" y="996605"/>
                    </a:lnTo>
                    <a:lnTo>
                      <a:pt x="124029" y="982602"/>
                    </a:lnTo>
                    <a:lnTo>
                      <a:pt x="102024" y="966598"/>
                    </a:lnTo>
                    <a:lnTo>
                      <a:pt x="82020" y="948594"/>
                    </a:lnTo>
                    <a:lnTo>
                      <a:pt x="64015" y="928589"/>
                    </a:lnTo>
                    <a:lnTo>
                      <a:pt x="48012" y="906584"/>
                    </a:lnTo>
                    <a:lnTo>
                      <a:pt x="34008" y="884579"/>
                    </a:lnTo>
                    <a:lnTo>
                      <a:pt x="22005" y="858573"/>
                    </a:lnTo>
                    <a:lnTo>
                      <a:pt x="14004" y="832566"/>
                    </a:lnTo>
                    <a:lnTo>
                      <a:pt x="6002" y="806560"/>
                    </a:lnTo>
                    <a:lnTo>
                      <a:pt x="2001" y="778554"/>
                    </a:lnTo>
                    <a:lnTo>
                      <a:pt x="0" y="750547"/>
                    </a:lnTo>
                    <a:lnTo>
                      <a:pt x="2001" y="720540"/>
                    </a:lnTo>
                    <a:lnTo>
                      <a:pt x="6002" y="692533"/>
                    </a:lnTo>
                    <a:lnTo>
                      <a:pt x="14004" y="666527"/>
                    </a:lnTo>
                    <a:lnTo>
                      <a:pt x="22005" y="640521"/>
                    </a:lnTo>
                    <a:lnTo>
                      <a:pt x="34008" y="616515"/>
                    </a:lnTo>
                    <a:lnTo>
                      <a:pt x="48012" y="592510"/>
                    </a:lnTo>
                    <a:lnTo>
                      <a:pt x="64015" y="570504"/>
                    </a:lnTo>
                    <a:lnTo>
                      <a:pt x="82020" y="552500"/>
                    </a:lnTo>
                    <a:lnTo>
                      <a:pt x="102024" y="532495"/>
                    </a:lnTo>
                    <a:lnTo>
                      <a:pt x="124029" y="516492"/>
                    </a:lnTo>
                    <a:lnTo>
                      <a:pt x="148035" y="502488"/>
                    </a:lnTo>
                    <a:lnTo>
                      <a:pt x="172041" y="490485"/>
                    </a:lnTo>
                    <a:lnTo>
                      <a:pt x="198047" y="482484"/>
                    </a:lnTo>
                    <a:lnTo>
                      <a:pt x="224053" y="474482"/>
                    </a:lnTo>
                    <a:lnTo>
                      <a:pt x="252060" y="470481"/>
                    </a:lnTo>
                    <a:lnTo>
                      <a:pt x="274402" y="468991"/>
                    </a:lnTo>
                    <a:lnTo>
                      <a:pt x="269699" y="422345"/>
                    </a:lnTo>
                    <a:cubicBezTo>
                      <a:pt x="269699" y="189090"/>
                      <a:pt x="458789" y="0"/>
                      <a:pt x="692044" y="0"/>
                    </a:cubicBezTo>
                    <a:close/>
                  </a:path>
                </a:pathLst>
              </a:custGeom>
              <a:gradFill flip="none" rotWithShape="1">
                <a:gsLst>
                  <a:gs pos="41000">
                    <a:srgbClr val="FFFFFF"/>
                  </a:gs>
                  <a:gs pos="100000">
                    <a:srgbClr val="D6D9E0">
                      <a:lumMod val="20000"/>
                      <a:lumOff val="80000"/>
                    </a:srgbClr>
                  </a:gs>
                </a:gsLst>
                <a:lin ang="2700000" scaled="1"/>
                <a:tileRect/>
              </a:gradFill>
              <a:ln w="19050">
                <a:solidFill>
                  <a:srgbClr val="434957"/>
                </a:solidFill>
                <a:prstDash val="solid"/>
                <a:round/>
                <a:headEnd/>
                <a:tailEnd/>
              </a:ln>
              <a:effectLst>
                <a:outerShdw dist="50800" dir="5400000" algn="ctr" rotWithShape="0">
                  <a:srgbClr val="000000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91392" tIns="45696" rIns="91392" bIns="456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852">
                  <a:buClr>
                    <a:srgbClr val="000000"/>
                  </a:buClr>
                  <a:defRPr/>
                </a:pPr>
                <a:endParaRPr lang="en-US" sz="1400" kern="0" err="1">
                  <a:solidFill>
                    <a:srgbClr val="000000"/>
                  </a:solidFill>
                  <a:latin typeface="Arial" panose="020B0604020202020204"/>
                  <a:cs typeface="Arial"/>
                  <a:sym typeface="Arial"/>
                </a:endParaRPr>
              </a:p>
            </p:txBody>
          </p:sp>
        </p:grpSp>
        <p:sp>
          <p:nvSpPr>
            <p:cNvPr id="172" name="TextBox 18">
              <a:extLst>
                <a:ext uri="{FF2B5EF4-FFF2-40B4-BE49-F238E27FC236}">
                  <a16:creationId xmlns:a16="http://schemas.microsoft.com/office/drawing/2014/main" id="{3D6F90CD-2AA4-D442-8C0B-A435BD900554}"/>
                </a:ext>
              </a:extLst>
            </p:cNvPr>
            <p:cNvSpPr txBox="1"/>
            <p:nvPr/>
          </p:nvSpPr>
          <p:spPr>
            <a:xfrm>
              <a:off x="9587955" y="2383789"/>
              <a:ext cx="1931515" cy="352852"/>
            </a:xfrm>
            <a:prstGeom prst="rect">
              <a:avLst/>
            </a:prstGeom>
          </p:spPr>
          <p:txBody>
            <a:bodyPr vert="horz" wrap="square" lIns="91392" tIns="45696" rIns="91392" bIns="45696" rtlCol="0" anchor="ctr">
              <a:noAutofit/>
            </a:bodyPr>
            <a:lstStyle/>
            <a:p>
              <a:pPr algn="ctr" defTabSz="913852">
                <a:lnSpc>
                  <a:spcPct val="95000"/>
                </a:lnSpc>
                <a:buClr>
                  <a:srgbClr val="000000"/>
                </a:buClr>
                <a:defRPr/>
              </a:pPr>
              <a:r>
                <a:rPr lang="en-US" sz="1600" kern="0">
                  <a:solidFill>
                    <a:srgbClr val="000000"/>
                  </a:solidFill>
                  <a:latin typeface="Calibri" panose="020F0502020204030204" pitchFamily="34" charset="0"/>
                  <a:cs typeface="Arial"/>
                  <a:sym typeface="Arial"/>
                </a:rPr>
                <a:t>MULTI- CLOUD</a:t>
              </a: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166DB00F-2474-1342-93A1-CC3C915F48EF}"/>
              </a:ext>
            </a:extLst>
          </p:cNvPr>
          <p:cNvSpPr txBox="1"/>
          <p:nvPr/>
        </p:nvSpPr>
        <p:spPr>
          <a:xfrm>
            <a:off x="9723582" y="5814589"/>
            <a:ext cx="728412" cy="230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63">
              <a:defRPr/>
            </a:pPr>
            <a:r>
              <a:rPr lang="en-US" sz="900" err="1">
                <a:solidFill>
                  <a:srgbClr val="000000"/>
                </a:solidFill>
                <a:latin typeface="Arial" panose="020B0604020202020204"/>
              </a:rPr>
              <a:t>ActiveIQ</a:t>
            </a:r>
            <a:endParaRPr lang="en-US" sz="90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955A2906-A55A-CA40-9A99-C285EC08A7B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35185" y="5454875"/>
            <a:ext cx="305724" cy="250694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10F8A136-0DD3-BA4F-AA80-48DDE682C4BD}"/>
              </a:ext>
            </a:extLst>
          </p:cNvPr>
          <p:cNvSpPr txBox="1"/>
          <p:nvPr/>
        </p:nvSpPr>
        <p:spPr>
          <a:xfrm>
            <a:off x="10724664" y="5386956"/>
            <a:ext cx="1115306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063">
              <a:defRPr/>
            </a:pPr>
            <a:r>
              <a:rPr lang="en-US" sz="900">
                <a:solidFill>
                  <a:srgbClr val="000000"/>
                </a:solidFill>
                <a:latin typeface="Arial" panose="020B0604020202020204"/>
              </a:rPr>
              <a:t>Cloud Backup Service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ABF441C-84EE-3C4F-A56F-4E12995DBE18}"/>
              </a:ext>
            </a:extLst>
          </p:cNvPr>
          <p:cNvSpPr txBox="1"/>
          <p:nvPr/>
        </p:nvSpPr>
        <p:spPr>
          <a:xfrm>
            <a:off x="10747265" y="5711468"/>
            <a:ext cx="732509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063">
              <a:defRPr/>
            </a:pPr>
            <a:r>
              <a:rPr lang="en-US" sz="900">
                <a:solidFill>
                  <a:srgbClr val="000000"/>
                </a:solidFill>
                <a:latin typeface="Arial" panose="020B0604020202020204"/>
              </a:rPr>
              <a:t>Data Tiering</a:t>
            </a:r>
          </a:p>
        </p:txBody>
      </p:sp>
      <p:pic>
        <p:nvPicPr>
          <p:cNvPr id="188" name="Picture 187">
            <a:extLst>
              <a:ext uri="{FF2B5EF4-FFF2-40B4-BE49-F238E27FC236}">
                <a16:creationId xmlns:a16="http://schemas.microsoft.com/office/drawing/2014/main" id="{45ECC38E-78EF-1443-A153-7C5E3D784DE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48864" y="5804909"/>
            <a:ext cx="259138" cy="268736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20E47CDF-A34C-8246-B287-DC3270179BF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39976" y="5755506"/>
            <a:ext cx="293502" cy="266199"/>
          </a:xfrm>
          <a:prstGeom prst="rect">
            <a:avLst/>
          </a:prstGeom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49AB825-A1C1-9F42-BDC1-8CC6B291174C}"/>
              </a:ext>
            </a:extLst>
          </p:cNvPr>
          <p:cNvGrpSpPr/>
          <p:nvPr/>
        </p:nvGrpSpPr>
        <p:grpSpPr>
          <a:xfrm>
            <a:off x="9447563" y="6055771"/>
            <a:ext cx="985890" cy="369235"/>
            <a:chOff x="8218081" y="5654600"/>
            <a:chExt cx="739803" cy="277071"/>
          </a:xfrm>
        </p:grpSpPr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44490A0E-B759-E04D-832B-F13996359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 rot="16200000">
              <a:off x="8211684" y="5715326"/>
              <a:ext cx="196157" cy="183364"/>
            </a:xfrm>
            <a:prstGeom prst="rect">
              <a:avLst/>
            </a:prstGeom>
          </p:spPr>
        </p:pic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3EA4F65F-55FF-694F-964D-90C703599256}"/>
                </a:ext>
              </a:extLst>
            </p:cNvPr>
            <p:cNvSpPr txBox="1"/>
            <p:nvPr/>
          </p:nvSpPr>
          <p:spPr>
            <a:xfrm>
              <a:off x="8385928" y="5654600"/>
              <a:ext cx="571956" cy="277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63">
                <a:defRPr/>
              </a:pPr>
              <a:r>
                <a:rPr lang="en-US" sz="900">
                  <a:solidFill>
                    <a:srgbClr val="000000"/>
                  </a:solidFill>
                  <a:latin typeface="Arial" panose="020B0604020202020204"/>
                </a:rPr>
                <a:t>Cloud Manager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3E83625-0EBA-5447-875D-356803A867CB}"/>
              </a:ext>
            </a:extLst>
          </p:cNvPr>
          <p:cNvGrpSpPr/>
          <p:nvPr/>
        </p:nvGrpSpPr>
        <p:grpSpPr>
          <a:xfrm>
            <a:off x="9453996" y="5400728"/>
            <a:ext cx="990629" cy="369236"/>
            <a:chOff x="-1207773" y="5403565"/>
            <a:chExt cx="990887" cy="369332"/>
          </a:xfrm>
        </p:grpSpPr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EBAFC3DC-1C09-3244-9F75-15190F787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 rot="16200000">
              <a:off x="-1207772" y="5457412"/>
              <a:ext cx="257704" cy="257705"/>
            </a:xfrm>
            <a:prstGeom prst="rect">
              <a:avLst/>
            </a:prstGeom>
          </p:spPr>
        </p:pic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8E4BB09-C5D7-374A-932B-46F34BFB0CD4}"/>
                </a:ext>
              </a:extLst>
            </p:cNvPr>
            <p:cNvSpPr txBox="1"/>
            <p:nvPr/>
          </p:nvSpPr>
          <p:spPr>
            <a:xfrm>
              <a:off x="-1001637" y="5403565"/>
              <a:ext cx="784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63">
                <a:defRPr/>
              </a:pPr>
              <a:r>
                <a:rPr lang="en-US" sz="900">
                  <a:solidFill>
                    <a:srgbClr val="000000"/>
                  </a:solidFill>
                  <a:latin typeface="Arial" panose="020B0604020202020204"/>
                </a:rPr>
                <a:t>Cloud Insights</a:t>
              </a:r>
            </a:p>
          </p:txBody>
        </p:sp>
      </p:grpSp>
      <p:pic>
        <p:nvPicPr>
          <p:cNvPr id="199" name="Picture 198">
            <a:extLst>
              <a:ext uri="{FF2B5EF4-FFF2-40B4-BE49-F238E27FC236}">
                <a16:creationId xmlns:a16="http://schemas.microsoft.com/office/drawing/2014/main" id="{C3EF02C7-EEEF-994F-8B03-8DBAD33DE8D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554355" y="6124703"/>
            <a:ext cx="290827" cy="288640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E793858E-3BCC-B84E-9A29-1287CB60037D}"/>
              </a:ext>
            </a:extLst>
          </p:cNvPr>
          <p:cNvSpPr txBox="1"/>
          <p:nvPr/>
        </p:nvSpPr>
        <p:spPr>
          <a:xfrm>
            <a:off x="10861798" y="6119372"/>
            <a:ext cx="907365" cy="230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63">
              <a:defRPr/>
            </a:pPr>
            <a:r>
              <a:rPr lang="en-US" sz="900">
                <a:solidFill>
                  <a:srgbClr val="000000"/>
                </a:solidFill>
                <a:latin typeface="Arial" panose="020B0604020202020204"/>
              </a:rPr>
              <a:t>Spot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D1696ED-2F03-774E-925A-0FE8BA7B9295}"/>
              </a:ext>
            </a:extLst>
          </p:cNvPr>
          <p:cNvSpPr/>
          <p:nvPr/>
        </p:nvSpPr>
        <p:spPr>
          <a:xfrm rot="5400000">
            <a:off x="5769143" y="-5764185"/>
            <a:ext cx="653710" cy="121856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852">
              <a:defRPr/>
            </a:pPr>
            <a:endParaRPr lang="en-US" sz="1798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5519A5E-1444-074D-9EE6-5825864DA9FD}"/>
              </a:ext>
            </a:extLst>
          </p:cNvPr>
          <p:cNvSpPr/>
          <p:nvPr/>
        </p:nvSpPr>
        <p:spPr>
          <a:xfrm rot="5400000">
            <a:off x="572336" y="-567380"/>
            <a:ext cx="653710" cy="1792040"/>
          </a:xfrm>
          <a:prstGeom prst="rect">
            <a:avLst/>
          </a:prstGeom>
          <a:solidFill>
            <a:srgbClr val="5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392" tIns="45696" rIns="91392" bIns="456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852">
              <a:defRPr/>
            </a:pPr>
            <a:endParaRPr lang="en-US" sz="1798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6" name="Text Box 1075">
            <a:extLst>
              <a:ext uri="{FF2B5EF4-FFF2-40B4-BE49-F238E27FC236}">
                <a16:creationId xmlns:a16="http://schemas.microsoft.com/office/drawing/2014/main" id="{EDF6CE4A-05FC-194D-B2B0-499C6939CF1C}"/>
              </a:ext>
            </a:extLst>
          </p:cNvPr>
          <p:cNvSpPr txBox="1"/>
          <p:nvPr/>
        </p:nvSpPr>
        <p:spPr>
          <a:xfrm>
            <a:off x="333108" y="174418"/>
            <a:ext cx="1232528" cy="43728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852">
              <a:lnSpc>
                <a:spcPct val="107000"/>
              </a:lnSpc>
              <a:defRPr/>
            </a:pPr>
            <a:endParaRPr lang="en-US" sz="120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913852">
              <a:lnSpc>
                <a:spcPct val="120000"/>
              </a:lnSpc>
              <a:defRPr/>
            </a:pPr>
            <a:r>
              <a:rPr lang="en-US" sz="2498" b="1">
                <a:solidFill>
                  <a:srgbClr val="FFFFFF"/>
                </a:solidFill>
                <a:latin typeface="Butler"/>
                <a:ea typeface="Calibri" panose="020F0502020204030204" pitchFamily="34" charset="0"/>
                <a:cs typeface="Raleway (TT) Bold"/>
              </a:rPr>
              <a:t> </a:t>
            </a:r>
            <a:endParaRPr lang="en-US" sz="1200">
              <a:solidFill>
                <a:srgbClr val="000000"/>
              </a:solidFill>
              <a:latin typeface="MinionPro-Regular"/>
              <a:ea typeface="Calibri" panose="020F0502020204030204" pitchFamily="34" charset="0"/>
              <a:cs typeface="MinionPro-Regular"/>
            </a:endParaRPr>
          </a:p>
        </p:txBody>
      </p:sp>
      <p:sp>
        <p:nvSpPr>
          <p:cNvPr id="127" name="Text Box 1076">
            <a:extLst>
              <a:ext uri="{FF2B5EF4-FFF2-40B4-BE49-F238E27FC236}">
                <a16:creationId xmlns:a16="http://schemas.microsoft.com/office/drawing/2014/main" id="{4EE28F87-EAEA-744C-AB12-32735874A728}"/>
              </a:ext>
            </a:extLst>
          </p:cNvPr>
          <p:cNvSpPr txBox="1"/>
          <p:nvPr/>
        </p:nvSpPr>
        <p:spPr>
          <a:xfrm>
            <a:off x="2125148" y="91966"/>
            <a:ext cx="9888673" cy="45070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3852">
              <a:lnSpc>
                <a:spcPts val="5996"/>
              </a:lnSpc>
              <a:defRPr/>
            </a:pPr>
            <a:r>
              <a:rPr lang="en-US" sz="2598" b="1">
                <a:solidFill>
                  <a:srgbClr val="FFFFFF"/>
                </a:solidFill>
                <a:latin typeface="Montserrat" pitchFamily="2" charset="77"/>
                <a:ea typeface="Calibri" panose="020F0502020204030204" pitchFamily="34" charset="0"/>
                <a:cs typeface="Butler"/>
              </a:rPr>
              <a:t>ONTAP Unified Storage</a:t>
            </a:r>
            <a:endParaRPr lang="en-US" sz="1200">
              <a:solidFill>
                <a:srgbClr val="FFFFFF"/>
              </a:solidFill>
              <a:latin typeface="MinionPro-Regular"/>
              <a:ea typeface="Calibri" panose="020F0502020204030204" pitchFamily="34" charset="0"/>
              <a:cs typeface="MinionPro-Regular"/>
            </a:endParaRPr>
          </a:p>
        </p:txBody>
      </p:sp>
      <p:pic>
        <p:nvPicPr>
          <p:cNvPr id="132" name="Picture 6" descr="netapp logo - Edgenexus load balancers and Application Security">
            <a:extLst>
              <a:ext uri="{FF2B5EF4-FFF2-40B4-BE49-F238E27FC236}">
                <a16:creationId xmlns:a16="http://schemas.microsoft.com/office/drawing/2014/main" id="{BBB9919A-7309-0C4D-B8B2-5831988C8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37" y="246603"/>
            <a:ext cx="967713" cy="17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>
            <a:extLst>
              <a:ext uri="{FF2B5EF4-FFF2-40B4-BE49-F238E27FC236}">
                <a16:creationId xmlns:a16="http://schemas.microsoft.com/office/drawing/2014/main" id="{F89581E8-203E-BB26-AA57-9DEEA1A35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678" y="154648"/>
            <a:ext cx="1545683" cy="37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DA60C1-3374-FE8C-566C-A0D60757D144}"/>
              </a:ext>
            </a:extLst>
          </p:cNvPr>
          <p:cNvSpPr txBox="1"/>
          <p:nvPr/>
        </p:nvSpPr>
        <p:spPr>
          <a:xfrm>
            <a:off x="5662822" y="5456792"/>
            <a:ext cx="1006559" cy="3178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b="1">
                <a:solidFill>
                  <a:srgbClr val="FF0000"/>
                </a:solidFill>
              </a:rPr>
              <a:t>Epic Iris</a:t>
            </a:r>
          </a:p>
        </p:txBody>
      </p:sp>
    </p:spTree>
    <p:extLst>
      <p:ext uri="{BB962C8B-B14F-4D97-AF65-F5344CB8AC3E}">
        <p14:creationId xmlns:p14="http://schemas.microsoft.com/office/powerpoint/2010/main" val="2924913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02784-606A-944F-B54F-A97B6A8CF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475919"/>
          </a:xfrm>
        </p:spPr>
        <p:txBody>
          <a:bodyPr/>
          <a:lstStyle/>
          <a:p>
            <a:r>
              <a:rPr lang="en-US"/>
              <a:t>Epic Data Stores and Reporting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C20EA-D2A5-1540-B6B3-06DAFBC8C9D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72177" y="703481"/>
            <a:ext cx="11652491" cy="400109"/>
          </a:xfrm>
        </p:spPr>
        <p:txBody>
          <a:bodyPr/>
          <a:lstStyle/>
          <a:p>
            <a:r>
              <a:rPr lang="en-US"/>
              <a:t>Key Application Components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A461C-13AF-3041-BD1D-D2C35F446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126"/>
            <a:r>
              <a:rPr lang="en-US">
                <a:solidFill>
                  <a:srgbClr val="A2A5A2">
                    <a:lumMod val="50000"/>
                  </a:srgbClr>
                </a:solidFill>
                <a:latin typeface="Arial"/>
              </a:rPr>
              <a:t>© 2019 NetApp, Inc. All rights reserved.  — NETAPP CONFIDENTIAL —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A7517B-7D10-2045-8181-10F429F07EB4}"/>
              </a:ext>
            </a:extLst>
          </p:cNvPr>
          <p:cNvSpPr/>
          <p:nvPr/>
        </p:nvSpPr>
        <p:spPr>
          <a:xfrm>
            <a:off x="8815481" y="1366423"/>
            <a:ext cx="2094108" cy="422371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1799">
                <a:solidFill>
                  <a:prstClr val="white"/>
                </a:solidFill>
                <a:latin typeface="Arial"/>
              </a:rPr>
              <a:t>DR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6E6A05-7530-A549-84FD-500A29CD2DF8}"/>
              </a:ext>
            </a:extLst>
          </p:cNvPr>
          <p:cNvSpPr/>
          <p:nvPr/>
        </p:nvSpPr>
        <p:spPr>
          <a:xfrm>
            <a:off x="571589" y="1366423"/>
            <a:ext cx="7635709" cy="422371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1799">
                <a:solidFill>
                  <a:prstClr val="white"/>
                </a:solidFill>
                <a:latin typeface="Arial"/>
              </a:rPr>
              <a:t>Production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5AC64B6-58CD-304C-8D92-FDDC69F6B2E8}"/>
              </a:ext>
            </a:extLst>
          </p:cNvPr>
          <p:cNvCxnSpPr>
            <a:cxnSpLocks/>
          </p:cNvCxnSpPr>
          <p:nvPr/>
        </p:nvCxnSpPr>
        <p:spPr>
          <a:xfrm>
            <a:off x="2698179" y="3055702"/>
            <a:ext cx="713225" cy="2"/>
          </a:xfrm>
          <a:prstGeom prst="bentConnector3">
            <a:avLst>
              <a:gd name="adj1" fmla="val 1532"/>
            </a:avLst>
          </a:prstGeom>
          <a:ln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6AE22CDB-85F0-204F-B8A1-B6D4F914B218}"/>
              </a:ext>
            </a:extLst>
          </p:cNvPr>
          <p:cNvCxnSpPr>
            <a:cxnSpLocks/>
            <a:stCxn id="46" idx="1"/>
            <a:endCxn id="15" idx="2"/>
          </p:cNvCxnSpPr>
          <p:nvPr/>
        </p:nvCxnSpPr>
        <p:spPr>
          <a:xfrm rot="16200000" flipV="1">
            <a:off x="2183883" y="3330329"/>
            <a:ext cx="756533" cy="90162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F788C0-A80F-C342-8951-84CAE5EE9B01}"/>
              </a:ext>
            </a:extLst>
          </p:cNvPr>
          <p:cNvSpPr txBox="1"/>
          <p:nvPr/>
        </p:nvSpPr>
        <p:spPr>
          <a:xfrm>
            <a:off x="7058722" y="615547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173038" marR="0" indent="-173038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E51B0-FBBD-5A45-B662-83C0C075F8C7}"/>
              </a:ext>
            </a:extLst>
          </p:cNvPr>
          <p:cNvSpPr/>
          <p:nvPr/>
        </p:nvSpPr>
        <p:spPr>
          <a:xfrm>
            <a:off x="1343108" y="2719261"/>
            <a:ext cx="1536462" cy="6836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200" b="1">
                <a:solidFill>
                  <a:schemeClr val="tx1"/>
                </a:solidFill>
              </a:rPr>
              <a:t>Production Database Server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E71E001-999A-F848-8E26-23249CC004D0}"/>
              </a:ext>
            </a:extLst>
          </p:cNvPr>
          <p:cNvSpPr/>
          <p:nvPr/>
        </p:nvSpPr>
        <p:spPr>
          <a:xfrm>
            <a:off x="3191769" y="2720250"/>
            <a:ext cx="1536462" cy="6836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200" b="1">
                <a:solidFill>
                  <a:schemeClr val="tx1"/>
                </a:solidFill>
              </a:rPr>
              <a:t>Failover Database 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98F4FBA-DA7D-A246-8549-14E517E9A260}"/>
              </a:ext>
            </a:extLst>
          </p:cNvPr>
          <p:cNvSpPr/>
          <p:nvPr/>
        </p:nvSpPr>
        <p:spPr>
          <a:xfrm>
            <a:off x="5484967" y="2713896"/>
            <a:ext cx="1536462" cy="6836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200" b="1">
                <a:solidFill>
                  <a:schemeClr val="tx1"/>
                </a:solidFill>
              </a:rPr>
              <a:t>Reporting Database Server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3C7BB9-2003-1946-A773-56402C87CC84}"/>
              </a:ext>
            </a:extLst>
          </p:cNvPr>
          <p:cNvSpPr/>
          <p:nvPr/>
        </p:nvSpPr>
        <p:spPr>
          <a:xfrm>
            <a:off x="9094304" y="2685806"/>
            <a:ext cx="1536462" cy="6836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200" b="1">
                <a:solidFill>
                  <a:schemeClr val="tx1"/>
                </a:solidFill>
              </a:rPr>
              <a:t>DR Database Server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0AF5165C-AD53-364E-8700-C936A9542FF5}"/>
              </a:ext>
            </a:extLst>
          </p:cNvPr>
          <p:cNvSpPr/>
          <p:nvPr/>
        </p:nvSpPr>
        <p:spPr>
          <a:xfrm>
            <a:off x="5484967" y="4159405"/>
            <a:ext cx="1524967" cy="847493"/>
          </a:xfrm>
          <a:prstGeom prst="ca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200" b="1">
                <a:solidFill>
                  <a:schemeClr val="tx1"/>
                </a:solidFill>
              </a:rPr>
              <a:t>Database Storage</a:t>
            </a:r>
          </a:p>
        </p:txBody>
      </p:sp>
      <p:sp>
        <p:nvSpPr>
          <p:cNvPr id="46" name="Can 45">
            <a:extLst>
              <a:ext uri="{FF2B5EF4-FFF2-40B4-BE49-F238E27FC236}">
                <a16:creationId xmlns:a16="http://schemas.microsoft.com/office/drawing/2014/main" id="{C2CAAB74-F929-9742-BC13-E21E021C8B0D}"/>
              </a:ext>
            </a:extLst>
          </p:cNvPr>
          <p:cNvSpPr/>
          <p:nvPr/>
        </p:nvSpPr>
        <p:spPr>
          <a:xfrm>
            <a:off x="2250475" y="4159405"/>
            <a:ext cx="1524967" cy="847493"/>
          </a:xfrm>
          <a:prstGeom prst="ca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200" b="1">
                <a:solidFill>
                  <a:schemeClr val="tx1"/>
                </a:solidFill>
              </a:rPr>
              <a:t>Database Storage</a:t>
            </a:r>
          </a:p>
        </p:txBody>
      </p:sp>
      <p:sp>
        <p:nvSpPr>
          <p:cNvPr id="47" name="Can 46">
            <a:extLst>
              <a:ext uri="{FF2B5EF4-FFF2-40B4-BE49-F238E27FC236}">
                <a16:creationId xmlns:a16="http://schemas.microsoft.com/office/drawing/2014/main" id="{3226865E-85A6-3A4D-AD5B-3801043209D2}"/>
              </a:ext>
            </a:extLst>
          </p:cNvPr>
          <p:cNvSpPr/>
          <p:nvPr/>
        </p:nvSpPr>
        <p:spPr>
          <a:xfrm>
            <a:off x="9094304" y="4157258"/>
            <a:ext cx="1524967" cy="847493"/>
          </a:xfrm>
          <a:prstGeom prst="ca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200" b="1">
                <a:solidFill>
                  <a:schemeClr val="tx1"/>
                </a:solidFill>
              </a:rPr>
              <a:t>Database Storage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BF4EFA-7A1E-E94A-BC66-0EAC7B94F024}"/>
              </a:ext>
            </a:extLst>
          </p:cNvPr>
          <p:cNvSpPr txBox="1"/>
          <p:nvPr/>
        </p:nvSpPr>
        <p:spPr>
          <a:xfrm>
            <a:off x="11351941" y="585439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173038" marR="0" indent="-173038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F3F43E3B-7BAA-6F4C-916B-AE9502FB9C36}"/>
              </a:ext>
            </a:extLst>
          </p:cNvPr>
          <p:cNvCxnSpPr>
            <a:cxnSpLocks/>
            <a:stCxn id="46" idx="1"/>
            <a:endCxn id="42" idx="2"/>
          </p:cNvCxnSpPr>
          <p:nvPr/>
        </p:nvCxnSpPr>
        <p:spPr>
          <a:xfrm rot="5400000" flipH="1" flipV="1">
            <a:off x="3108707" y="3308113"/>
            <a:ext cx="755544" cy="94704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6F6C4F7B-7176-F843-9D3A-844A874D76B4}"/>
              </a:ext>
            </a:extLst>
          </p:cNvPr>
          <p:cNvCxnSpPr>
            <a:cxnSpLocks/>
            <a:stCxn id="16" idx="1"/>
            <a:endCxn id="43" idx="2"/>
          </p:cNvCxnSpPr>
          <p:nvPr/>
        </p:nvCxnSpPr>
        <p:spPr>
          <a:xfrm rot="5400000" flipH="1" flipV="1">
            <a:off x="5869375" y="3775583"/>
            <a:ext cx="761898" cy="5747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3802AAD1-4D5A-8A47-BDD8-34F9AB1A2F4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486970" y="3783633"/>
            <a:ext cx="756534" cy="540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6CB4D05-A484-934E-AE71-FD3C7C594B3D}"/>
              </a:ext>
            </a:extLst>
          </p:cNvPr>
          <p:cNvSpPr txBox="1"/>
          <p:nvPr/>
        </p:nvSpPr>
        <p:spPr>
          <a:xfrm>
            <a:off x="7939138" y="2119482"/>
            <a:ext cx="976218" cy="235636"/>
          </a:xfrm>
          <a:prstGeom prst="rect">
            <a:avLst/>
          </a:prstGeom>
          <a:solidFill>
            <a:schemeClr val="bg1">
              <a:alpha val="0"/>
            </a:schemeClr>
          </a:solidFill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tabLst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</a:rPr>
              <a:t>Epic Mirror</a:t>
            </a: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4C528A73-791A-E242-A168-674AD1541FFC}"/>
              </a:ext>
            </a:extLst>
          </p:cNvPr>
          <p:cNvCxnSpPr>
            <a:cxnSpLocks/>
            <a:stCxn id="15" idx="0"/>
            <a:endCxn id="43" idx="0"/>
          </p:cNvCxnSpPr>
          <p:nvPr/>
        </p:nvCxnSpPr>
        <p:spPr>
          <a:xfrm rot="5400000" flipH="1" flipV="1">
            <a:off x="4179586" y="645650"/>
            <a:ext cx="5365" cy="4141859"/>
          </a:xfrm>
          <a:prstGeom prst="bentConnector3">
            <a:avLst>
              <a:gd name="adj1" fmla="val 6439478"/>
            </a:avLst>
          </a:prstGeom>
          <a:ln>
            <a:solidFill>
              <a:srgbClr val="00C6A5"/>
            </a:solidFill>
            <a:headEnd type="non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FC195915-439E-B843-95FC-CA3A54081B4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9851" y="-1173064"/>
            <a:ext cx="33455" cy="7751196"/>
          </a:xfrm>
          <a:prstGeom prst="bentConnector3">
            <a:avLst>
              <a:gd name="adj1" fmla="val 1816598"/>
            </a:avLst>
          </a:prstGeom>
          <a:ln>
            <a:solidFill>
              <a:srgbClr val="00C6A5"/>
            </a:solidFill>
            <a:headEnd type="non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5E78E771-06CE-6845-AA41-AAB243AB73A7}"/>
              </a:ext>
            </a:extLst>
          </p:cNvPr>
          <p:cNvSpPr txBox="1"/>
          <p:nvPr/>
        </p:nvSpPr>
        <p:spPr>
          <a:xfrm>
            <a:off x="4590055" y="2386156"/>
            <a:ext cx="976218" cy="235636"/>
          </a:xfrm>
          <a:prstGeom prst="rect">
            <a:avLst/>
          </a:prstGeom>
          <a:solidFill>
            <a:schemeClr val="bg1">
              <a:alpha val="0"/>
            </a:schemeClr>
          </a:solidFill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tabLst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</a:rPr>
              <a:t>Epic Mirror</a:t>
            </a:r>
          </a:p>
        </p:txBody>
      </p:sp>
    </p:spTree>
    <p:extLst>
      <p:ext uri="{BB962C8B-B14F-4D97-AF65-F5344CB8AC3E}">
        <p14:creationId xmlns:p14="http://schemas.microsoft.com/office/powerpoint/2010/main" val="26030009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C56B6F-7D68-C24E-8FB0-A108AD4FD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FC5E6-FD04-0E40-96BF-254573FB6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7170C-F9F3-C74A-B119-51A759D71E6E}"/>
              </a:ext>
            </a:extLst>
          </p:cNvPr>
          <p:cNvGrpSpPr/>
          <p:nvPr/>
        </p:nvGrpSpPr>
        <p:grpSpPr>
          <a:xfrm>
            <a:off x="1705728" y="1973490"/>
            <a:ext cx="8780543" cy="2911020"/>
            <a:chOff x="0" y="0"/>
            <a:chExt cx="9372598" cy="306321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32D1549-3E17-B449-9A60-3531A016FC73}"/>
                </a:ext>
              </a:extLst>
            </p:cNvPr>
            <p:cNvGrpSpPr/>
            <p:nvPr/>
          </p:nvGrpSpPr>
          <p:grpSpPr>
            <a:xfrm>
              <a:off x="0" y="0"/>
              <a:ext cx="9372598" cy="3063219"/>
              <a:chOff x="0" y="0"/>
              <a:chExt cx="9372598" cy="306321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50349A4-1464-4746-9F40-D1802C03D476}"/>
                  </a:ext>
                </a:extLst>
              </p:cNvPr>
              <p:cNvGrpSpPr/>
              <p:nvPr/>
            </p:nvGrpSpPr>
            <p:grpSpPr>
              <a:xfrm>
                <a:off x="0" y="0"/>
                <a:ext cx="9372598" cy="3063219"/>
                <a:chOff x="0" y="0"/>
                <a:chExt cx="9372598" cy="3063219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9F059C9-A8DF-0943-A576-BFD9EC9B386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9204923" cy="3063219"/>
                  <a:chOff x="0" y="0"/>
                  <a:chExt cx="9204923" cy="3063219"/>
                </a:xfrm>
              </p:grpSpPr>
              <p:sp>
                <p:nvSpPr>
                  <p:cNvPr id="15" name="Trapezoid 14">
                    <a:extLst>
                      <a:ext uri="{FF2B5EF4-FFF2-40B4-BE49-F238E27FC236}">
                        <a16:creationId xmlns:a16="http://schemas.microsoft.com/office/drawing/2014/main" id="{1884324E-066B-4049-90BE-7E23CFAC942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080603" y="841303"/>
                    <a:ext cx="2343813" cy="1416058"/>
                  </a:xfrm>
                  <a:prstGeom prst="trapezoid">
                    <a:avLst>
                      <a:gd name="adj" fmla="val 43714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vert" wrap="square" lIns="91416" tIns="45708" rIns="91416" bIns="4570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9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Calibri"/>
                      </a:rPr>
                      <a:t>5.2:1</a:t>
                    </a:r>
                    <a:endParaRPr kumimoji="0" lang="en-US" sz="2400" b="1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" name="Trapezoid 15">
                    <a:extLst>
                      <a:ext uri="{FF2B5EF4-FFF2-40B4-BE49-F238E27FC236}">
                        <a16:creationId xmlns:a16="http://schemas.microsoft.com/office/drawing/2014/main" id="{E1AA71A5-A406-0B4B-93AD-0A85EFAC31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769101" y="819333"/>
                    <a:ext cx="1439337" cy="1426273"/>
                  </a:xfrm>
                  <a:prstGeom prst="trapezoid">
                    <a:avLst>
                      <a:gd name="adj" fmla="val 8976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vert270" wrap="square" lIns="91416" tIns="45708" rIns="91416" bIns="4570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9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RAID DP </a:t>
                    </a:r>
                  </a:p>
                  <a:p>
                    <a:pPr marL="0" marR="0" lvl="0" indent="0" algn="ctr" defTabSz="914400" eaLnBrk="1" fontAlgn="auto" latinLnBrk="0" hangingPunct="1">
                      <a:lnSpc>
                        <a:spcPct val="9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&amp; ADP</a:t>
                    </a:r>
                  </a:p>
                  <a:p>
                    <a:pPr marL="0" marR="0" lvl="0" indent="0" algn="ctr" defTabSz="914400" eaLnBrk="1" fontAlgn="auto" latinLnBrk="0" hangingPunct="1">
                      <a:lnSpc>
                        <a:spcPct val="9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75% Usable</a:t>
                    </a:r>
                  </a:p>
                </p:txBody>
              </p:sp>
              <p:sp>
                <p:nvSpPr>
                  <p:cNvPr id="17" name="Can 16">
                    <a:extLst>
                      <a:ext uri="{FF2B5EF4-FFF2-40B4-BE49-F238E27FC236}">
                        <a16:creationId xmlns:a16="http://schemas.microsoft.com/office/drawing/2014/main" id="{B9B3F733-BDB2-CC44-B0D0-8AF3BECDCAC6}"/>
                      </a:ext>
                    </a:extLst>
                  </p:cNvPr>
                  <p:cNvSpPr/>
                  <p:nvPr/>
                </p:nvSpPr>
                <p:spPr>
                  <a:xfrm>
                    <a:off x="5947598" y="0"/>
                    <a:ext cx="3255408" cy="3024756"/>
                  </a:xfrm>
                  <a:prstGeom prst="can">
                    <a:avLst>
                      <a:gd name="adj" fmla="val 16603"/>
                    </a:avLst>
                  </a:prstGeom>
                  <a:solidFill>
                    <a:srgbClr val="5B9BD5"/>
                  </a:solidFill>
                  <a:ln w="12700" cap="flat" cmpd="sng" algn="ctr">
                    <a:solidFill>
                      <a:sysClr val="window" lastClr="FFFFFF">
                        <a:lumMod val="9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91416" tIns="45708" rIns="91416" bIns="4570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9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99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" name="Can 17">
                    <a:extLst>
                      <a:ext uri="{FF2B5EF4-FFF2-40B4-BE49-F238E27FC236}">
                        <a16:creationId xmlns:a16="http://schemas.microsoft.com/office/drawing/2014/main" id="{A29C2B4B-C0CA-B24B-AE8D-CF85D9277EC9}"/>
                      </a:ext>
                    </a:extLst>
                  </p:cNvPr>
                  <p:cNvSpPr/>
                  <p:nvPr/>
                </p:nvSpPr>
                <p:spPr>
                  <a:xfrm>
                    <a:off x="3157091" y="732384"/>
                    <a:ext cx="1446655" cy="1339314"/>
                  </a:xfrm>
                  <a:prstGeom prst="can">
                    <a:avLst/>
                  </a:prstGeom>
                  <a:solidFill>
                    <a:srgbClr val="5B9BD5"/>
                  </a:solidFill>
                  <a:ln w="12700" cap="flat" cmpd="sng" algn="ctr">
                    <a:solidFill>
                      <a:sysClr val="window" lastClr="FFFFFF">
                        <a:lumMod val="9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91416" tIns="45708" rIns="91416" bIns="4570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9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Calibri"/>
                      </a:rPr>
                      <a:t>260,800</a:t>
                    </a:r>
                    <a:endParaRPr kumimoji="0" lang="en-US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4472C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" name="TextBox 75">
                    <a:extLst>
                      <a:ext uri="{FF2B5EF4-FFF2-40B4-BE49-F238E27FC236}">
                        <a16:creationId xmlns:a16="http://schemas.microsoft.com/office/drawing/2014/main" id="{0D71F7E7-D408-4B5E-BD41-81E5D092060C}"/>
                      </a:ext>
                    </a:extLst>
                  </p:cNvPr>
                  <p:cNvSpPr txBox="1"/>
                  <p:nvPr/>
                </p:nvSpPr>
                <p:spPr>
                  <a:xfrm>
                    <a:off x="3141131" y="695458"/>
                    <a:ext cx="1507067" cy="300986"/>
                  </a:xfrm>
                  <a:prstGeom prst="rect">
                    <a:avLst/>
                  </a:prstGeom>
                </p:spPr>
                <p:txBody>
                  <a:bodyPr vert="horz" wrap="square" lIns="91416" tIns="45708" rIns="91416" bIns="45708" rtlCol="0" anchor="t">
                    <a:noAutofit/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95000"/>
                      </a:lnSpc>
                      <a:spcBef>
                        <a:spcPts val="400"/>
                      </a:spcBef>
                      <a:spcAft>
                        <a:spcPts val="200"/>
                      </a:spcAft>
                      <a:buClr>
                        <a:srgbClr val="5B9BD5"/>
                      </a:buClr>
                      <a:buSzTx/>
                      <a:buFontTx/>
                      <a:buNone/>
                      <a:tabLst/>
                      <a:defRPr/>
                    </a:pPr>
                    <a:fld id="{D898F7CF-BE4C-0C43-93A7-C258B8227DC8}" type="TxLink">
                      <a:rPr kumimoji="0" lang="en-US" sz="2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Calibri"/>
                      </a:rPr>
                      <a:pPr marL="0" marR="0" lvl="0" indent="0" algn="ctr" defTabSz="914400" eaLnBrk="1" fontAlgn="auto" latinLnBrk="0" hangingPunct="1">
                        <a:lnSpc>
                          <a:spcPct val="95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  <a:buClr>
                          <a:srgbClr val="5B9BD5"/>
                        </a:buClr>
                        <a:buSzTx/>
                        <a:buFontTx/>
                        <a:buNone/>
                        <a:tabLst/>
                        <a:defRPr/>
                      </a:pPr>
                      <a:t>Usable</a:t>
                    </a:fld>
                    <a:endParaRPr kumimoji="0" lang="en-US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4472C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" name="Can 19">
                    <a:extLst>
                      <a:ext uri="{FF2B5EF4-FFF2-40B4-BE49-F238E27FC236}">
                        <a16:creationId xmlns:a16="http://schemas.microsoft.com/office/drawing/2014/main" id="{EAD5E333-46BE-7349-923D-9FD0D6EAF5F9}"/>
                      </a:ext>
                    </a:extLst>
                  </p:cNvPr>
                  <p:cNvSpPr/>
                  <p:nvPr/>
                </p:nvSpPr>
                <p:spPr>
                  <a:xfrm>
                    <a:off x="5949515" y="1066800"/>
                    <a:ext cx="3255408" cy="1996419"/>
                  </a:xfrm>
                  <a:prstGeom prst="can">
                    <a:avLst>
                      <a:gd name="adj" fmla="val 26964"/>
                    </a:avLst>
                  </a:prstGeom>
                  <a:solidFill>
                    <a:srgbClr val="5B9BD5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ysClr val="window" lastClr="FFFFFF">
                        <a:lumMod val="9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91416" tIns="45708" rIns="91416" bIns="4570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9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Calibri"/>
                      </a:rPr>
                      <a:t>852,800</a:t>
                    </a:r>
                    <a:endParaRPr kumimoji="0" lang="en-US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" name="TextBox 19">
                    <a:extLst>
                      <a:ext uri="{FF2B5EF4-FFF2-40B4-BE49-F238E27FC236}">
                        <a16:creationId xmlns:a16="http://schemas.microsoft.com/office/drawing/2014/main" id="{2EFA4305-2734-4584-B608-40EEEF8409EB}"/>
                      </a:ext>
                    </a:extLst>
                  </p:cNvPr>
                  <p:cNvSpPr txBox="1"/>
                  <p:nvPr/>
                </p:nvSpPr>
                <p:spPr>
                  <a:xfrm>
                    <a:off x="6265331" y="25404"/>
                    <a:ext cx="2511034" cy="300986"/>
                  </a:xfrm>
                  <a:prstGeom prst="rect">
                    <a:avLst/>
                  </a:prstGeom>
                </p:spPr>
                <p:txBody>
                  <a:bodyPr vert="horz" wrap="square" lIns="91416" tIns="45708" rIns="91416" bIns="45708" rtlCol="0" anchor="t">
                    <a:noAutofit/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95000"/>
                      </a:lnSpc>
                      <a:spcBef>
                        <a:spcPts val="400"/>
                      </a:spcBef>
                      <a:spcAft>
                        <a:spcPts val="200"/>
                      </a:spcAft>
                      <a:buClr>
                        <a:srgbClr val="5B9BD5"/>
                      </a:buClr>
                      <a:buSzTx/>
                      <a:buFontTx/>
                      <a:buNone/>
                      <a:tabLst/>
                      <a:defRPr/>
                    </a:pPr>
                    <a:fld id="{0C3E8620-0976-EF42-A5F2-5C741EC47115}" type="TxLink">
                      <a:rPr kumimoji="0" lang="en-US" sz="2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Calibri"/>
                      </a:rPr>
                      <a:pPr marL="0" marR="0" lvl="0" indent="0" algn="ctr" defTabSz="914400" eaLnBrk="1" fontAlgn="auto" latinLnBrk="0" hangingPunct="1">
                        <a:lnSpc>
                          <a:spcPct val="95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  <a:buClr>
                          <a:srgbClr val="5B9BD5"/>
                        </a:buClr>
                        <a:buSzTx/>
                        <a:buFontTx/>
                        <a:buNone/>
                        <a:tabLst/>
                        <a:defRPr/>
                      </a:pPr>
                      <a:t>Effective</a:t>
                    </a:fld>
                    <a:endParaRPr kumimoji="0" 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" name="Can 21">
                    <a:extLst>
                      <a:ext uri="{FF2B5EF4-FFF2-40B4-BE49-F238E27FC236}">
                        <a16:creationId xmlns:a16="http://schemas.microsoft.com/office/drawing/2014/main" id="{1B630BF9-83EF-9143-9C5B-C49F25BFA8E2}"/>
                      </a:ext>
                    </a:extLst>
                  </p:cNvPr>
                  <p:cNvSpPr/>
                  <p:nvPr/>
                </p:nvSpPr>
                <p:spPr>
                  <a:xfrm>
                    <a:off x="33865" y="609599"/>
                    <a:ext cx="1778001" cy="1811868"/>
                  </a:xfrm>
                  <a:prstGeom prst="can">
                    <a:avLst/>
                  </a:prstGeom>
                  <a:solidFill>
                    <a:srgbClr val="5B9BD5"/>
                  </a:solidFill>
                  <a:ln w="12700" cap="flat" cmpd="sng" algn="ctr">
                    <a:solidFill>
                      <a:srgbClr val="5B9BD5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Calibri"/>
                      </a:rPr>
                      <a:t>386,400</a:t>
                    </a:r>
                    <a:endParaRPr kumimoji="0" lang="en-US" sz="2000" b="1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" name="TextBox 76">
                    <a:extLst>
                      <a:ext uri="{FF2B5EF4-FFF2-40B4-BE49-F238E27FC236}">
                        <a16:creationId xmlns:a16="http://schemas.microsoft.com/office/drawing/2014/main" id="{EB8B1442-EE42-4A73-A0BA-2545754DA231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584204"/>
                    <a:ext cx="1794934" cy="300986"/>
                  </a:xfrm>
                  <a:prstGeom prst="rect">
                    <a:avLst/>
                  </a:prstGeom>
                </p:spPr>
                <p:txBody>
                  <a:bodyPr vert="horz" wrap="square" lIns="91416" tIns="45708" rIns="91416" bIns="45708" rtlCol="0" anchor="t">
                    <a:noAutofit/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95000"/>
                      </a:lnSpc>
                      <a:spcBef>
                        <a:spcPts val="400"/>
                      </a:spcBef>
                      <a:spcAft>
                        <a:spcPts val="200"/>
                      </a:spcAft>
                      <a:buClr>
                        <a:srgbClr val="5B9BD5"/>
                      </a:buClr>
                      <a:buSzTx/>
                      <a:buFontTx/>
                      <a:buNone/>
                      <a:tabLst/>
                      <a:defRPr/>
                    </a:pPr>
                    <a:fld id="{820338F9-CDFF-9B4D-910B-0739A105F8CD}" type="TxLink">
                      <a:rPr kumimoji="0" lang="en-US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Calibri"/>
                      </a:rPr>
                      <a:pPr marL="0" marR="0" lvl="0" indent="0" algn="ctr" defTabSz="914400" eaLnBrk="1" fontAlgn="auto" latinLnBrk="0" hangingPunct="1">
                        <a:lnSpc>
                          <a:spcPct val="95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  <a:buClr>
                          <a:srgbClr val="5B9BD5"/>
                        </a:buClr>
                        <a:buSzTx/>
                        <a:buFontTx/>
                        <a:buNone/>
                        <a:tabLst/>
                        <a:defRPr/>
                      </a:pPr>
                      <a:t>Raw</a:t>
                    </a:fld>
                    <a:endParaRPr kumimoji="0" lang="en-US" sz="2400" b="1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" name="TextBox 19">
                    <a:extLst>
                      <a:ext uri="{FF2B5EF4-FFF2-40B4-BE49-F238E27FC236}">
                        <a16:creationId xmlns:a16="http://schemas.microsoft.com/office/drawing/2014/main" id="{A7F3BEA2-55BD-8149-A1CC-F241492CB4FF}"/>
                      </a:ext>
                    </a:extLst>
                  </p:cNvPr>
                  <p:cNvSpPr txBox="1"/>
                  <p:nvPr/>
                </p:nvSpPr>
                <p:spPr>
                  <a:xfrm>
                    <a:off x="5867401" y="1159936"/>
                    <a:ext cx="2511034" cy="300986"/>
                  </a:xfrm>
                  <a:prstGeom prst="rect">
                    <a:avLst/>
                  </a:prstGeom>
                </p:spPr>
                <p:txBody>
                  <a:bodyPr vert="horz" wrap="square" lIns="91416" tIns="45708" rIns="91416" bIns="45708" rtlCol="0" anchor="t">
                    <a:noAutofit/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95000"/>
                      </a:lnSpc>
                      <a:spcBef>
                        <a:spcPts val="400"/>
                      </a:spcBef>
                      <a:spcAft>
                        <a:spcPts val="200"/>
                      </a:spcAft>
                      <a:buClr>
                        <a:srgbClr val="5B9BD5"/>
                      </a:buClr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999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Effective Used</a:t>
                    </a:r>
                    <a:endPara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" name="Can 24">
                    <a:extLst>
                      <a:ext uri="{FF2B5EF4-FFF2-40B4-BE49-F238E27FC236}">
                        <a16:creationId xmlns:a16="http://schemas.microsoft.com/office/drawing/2014/main" id="{D79C6FA8-C645-EA4C-AD4F-F11A76FC5A54}"/>
                      </a:ext>
                    </a:extLst>
                  </p:cNvPr>
                  <p:cNvSpPr/>
                  <p:nvPr/>
                </p:nvSpPr>
                <p:spPr>
                  <a:xfrm>
                    <a:off x="3155516" y="1490135"/>
                    <a:ext cx="1441883" cy="753532"/>
                  </a:xfrm>
                  <a:prstGeom prst="can">
                    <a:avLst>
                      <a:gd name="adj" fmla="val 26964"/>
                    </a:avLst>
                  </a:prstGeom>
                  <a:solidFill>
                    <a:srgbClr val="5B9BD5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ysClr val="window" lastClr="FFFFFF">
                        <a:lumMod val="9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91416" tIns="45708" rIns="91416" bIns="4570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9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Calibri"/>
                      </a:rPr>
                      <a:t>166,786</a:t>
                    </a:r>
                    <a:endPara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4472C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" name="TextBox 75">
                  <a:extLst>
                    <a:ext uri="{FF2B5EF4-FFF2-40B4-BE49-F238E27FC236}">
                      <a16:creationId xmlns:a16="http://schemas.microsoft.com/office/drawing/2014/main" id="{715D39FA-4A94-D041-82E0-CB92E70B9007}"/>
                    </a:ext>
                  </a:extLst>
                </p:cNvPr>
                <p:cNvSpPr txBox="1"/>
                <p:nvPr/>
              </p:nvSpPr>
              <p:spPr>
                <a:xfrm>
                  <a:off x="7865531" y="1161125"/>
                  <a:ext cx="1507067" cy="300986"/>
                </a:xfrm>
                <a:prstGeom prst="rect">
                  <a:avLst/>
                </a:prstGeom>
              </p:spPr>
              <p:txBody>
                <a:bodyPr vert="horz" wrap="square" lIns="91416" tIns="45708" rIns="91416" bIns="45708" rtlCol="0" anchor="t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95000"/>
                    </a:lnSpc>
                    <a:spcBef>
                      <a:spcPts val="400"/>
                    </a:spcBef>
                    <a:spcAft>
                      <a:spcPts val="200"/>
                    </a:spcAft>
                    <a:buClr>
                      <a:srgbClr val="5B9BD5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Calibri"/>
                    </a:rPr>
                    <a:t>64%</a:t>
                  </a: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TextBox 19">
                  <a:extLst>
                    <a:ext uri="{FF2B5EF4-FFF2-40B4-BE49-F238E27FC236}">
                      <a16:creationId xmlns:a16="http://schemas.microsoft.com/office/drawing/2014/main" id="{1A10309D-DD42-D940-AD6E-7D57DE4DC960}"/>
                    </a:ext>
                  </a:extLst>
                </p:cNvPr>
                <p:cNvSpPr txBox="1"/>
                <p:nvPr/>
              </p:nvSpPr>
              <p:spPr>
                <a:xfrm>
                  <a:off x="6265330" y="575717"/>
                  <a:ext cx="2511034" cy="300986"/>
                </a:xfrm>
                <a:prstGeom prst="rect">
                  <a:avLst/>
                </a:prstGeom>
              </p:spPr>
              <p:txBody>
                <a:bodyPr vert="horz" wrap="square" lIns="91416" tIns="45708" rIns="91416" bIns="45708" rtlCol="0" anchor="t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95000"/>
                    </a:lnSpc>
                    <a:spcBef>
                      <a:spcPts val="400"/>
                    </a:spcBef>
                    <a:spcAft>
                      <a:spcPts val="200"/>
                    </a:spcAft>
                    <a:buClr>
                      <a:srgbClr val="5B9BD5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Calibri"/>
                    </a:rPr>
                    <a:t>1,323,560</a:t>
                  </a:r>
                  <a:endParaRPr kumimoji="0" 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" name="TextBox 76">
                <a:extLst>
                  <a:ext uri="{FF2B5EF4-FFF2-40B4-BE49-F238E27FC236}">
                    <a16:creationId xmlns:a16="http://schemas.microsoft.com/office/drawing/2014/main" id="{DB2D9F8B-9DEC-CE46-8116-49EAA17029CE}"/>
                  </a:ext>
                </a:extLst>
              </p:cNvPr>
              <p:cNvSpPr txBox="1"/>
              <p:nvPr/>
            </p:nvSpPr>
            <p:spPr>
              <a:xfrm>
                <a:off x="171466" y="1788933"/>
                <a:ext cx="609601" cy="300986"/>
              </a:xfrm>
              <a:prstGeom prst="rect">
                <a:avLst/>
              </a:prstGeom>
            </p:spPr>
            <p:txBody>
              <a:bodyPr vert="horz" wrap="square" lIns="91416" tIns="45708" rIns="91416" bIns="45708" rtlCol="0" anchor="t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eaLnBrk="1" fontAlgn="auto" latinLnBrk="0" hangingPunct="1">
                  <a:lnSpc>
                    <a:spcPct val="95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rgbClr val="5B9BD5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96</a:t>
                </a: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TextBox 76">
                <a:extLst>
                  <a:ext uri="{FF2B5EF4-FFF2-40B4-BE49-F238E27FC236}">
                    <a16:creationId xmlns:a16="http://schemas.microsoft.com/office/drawing/2014/main" id="{3799F71A-1455-594C-88A1-D33C9ECA7673}"/>
                  </a:ext>
                </a:extLst>
              </p:cNvPr>
              <p:cNvSpPr txBox="1"/>
              <p:nvPr/>
            </p:nvSpPr>
            <p:spPr>
              <a:xfrm>
                <a:off x="955018" y="1788935"/>
                <a:ext cx="772778" cy="300986"/>
              </a:xfrm>
              <a:prstGeom prst="rect">
                <a:avLst/>
              </a:prstGeom>
            </p:spPr>
            <p:txBody>
              <a:bodyPr vert="horz" wrap="square" lIns="91416" tIns="45708" rIns="91416" bIns="45708" rtlCol="0" anchor="t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eaLnBrk="1" fontAlgn="auto" latinLnBrk="0" hangingPunct="1">
                  <a:lnSpc>
                    <a:spcPct val="95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rgbClr val="5B9BD5"/>
                  </a:buClr>
                  <a:buSzTx/>
                  <a:buFontTx/>
                  <a:buNone/>
                  <a:tabLst/>
                  <a:defRPr/>
                </a:pPr>
                <a:fld id="{A5B6675A-F056-E94B-BEBE-8724710E0F94}" type="TxLink"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pPr marL="0" marR="0" lvl="0" indent="0" algn="l" defTabSz="914400" eaLnBrk="1" fontAlgn="auto" latinLnBrk="0" hangingPunct="1">
                    <a:lnSpc>
                      <a:spcPct val="95000"/>
                    </a:lnSpc>
                    <a:spcBef>
                      <a:spcPts val="400"/>
                    </a:spcBef>
                    <a:spcAft>
                      <a:spcPts val="200"/>
                    </a:spcAft>
                    <a:buClr>
                      <a:srgbClr val="5B9BD5"/>
                    </a:buClr>
                    <a:buSzTx/>
                    <a:buFontTx/>
                    <a:buNone/>
                    <a:tabLst/>
                    <a:defRPr/>
                  </a:pPr>
                  <a:t>3.8TB</a:t>
                </a:fld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" name="TextBox 76">
              <a:extLst>
                <a:ext uri="{FF2B5EF4-FFF2-40B4-BE49-F238E27FC236}">
                  <a16:creationId xmlns:a16="http://schemas.microsoft.com/office/drawing/2014/main" id="{D44A34D3-7647-1343-834D-3725B16EAE71}"/>
                </a:ext>
              </a:extLst>
            </p:cNvPr>
            <p:cNvSpPr txBox="1"/>
            <p:nvPr/>
          </p:nvSpPr>
          <p:spPr>
            <a:xfrm>
              <a:off x="787817" y="1795918"/>
              <a:ext cx="186269" cy="300986"/>
            </a:xfrm>
            <a:prstGeom prst="rect">
              <a:avLst/>
            </a:prstGeom>
          </p:spPr>
          <p:txBody>
            <a:bodyPr vert="horz" wrap="square" lIns="91416" tIns="45708" rIns="91416" bIns="45708" rtlCol="0" anchor="t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5B9BD5"/>
                </a:buClr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607204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Elbow Connector 176"/>
          <p:cNvCxnSpPr>
            <a:cxnSpLocks/>
          </p:cNvCxnSpPr>
          <p:nvPr/>
        </p:nvCxnSpPr>
        <p:spPr>
          <a:xfrm rot="16200000" flipH="1">
            <a:off x="4948811" y="-834326"/>
            <a:ext cx="12533" cy="5350496"/>
          </a:xfrm>
          <a:prstGeom prst="bentConnector3">
            <a:avLst>
              <a:gd name="adj1" fmla="val 2374364"/>
            </a:avLst>
          </a:prstGeom>
          <a:ln>
            <a:solidFill>
              <a:srgbClr val="00C6A5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1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2096601" y="1414891"/>
            <a:ext cx="982432" cy="329944"/>
          </a:xfrm>
          <a:prstGeom prst="rect">
            <a:avLst/>
          </a:prstGeom>
          <a:noFill/>
        </p:spPr>
      </p:pic>
      <p:pic>
        <p:nvPicPr>
          <p:cNvPr id="142" name="volume clone copy 3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2053715" y="1440061"/>
            <a:ext cx="982432" cy="329944"/>
          </a:xfrm>
          <a:prstGeom prst="rect">
            <a:avLst/>
          </a:prstGeom>
          <a:noFill/>
        </p:spPr>
      </p:pic>
      <p:pic>
        <p:nvPicPr>
          <p:cNvPr id="143" name="volume clone copy 2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2004918" y="1462869"/>
            <a:ext cx="982432" cy="329944"/>
          </a:xfrm>
          <a:prstGeom prst="rect">
            <a:avLst/>
          </a:prstGeom>
          <a:noFill/>
        </p:spPr>
      </p:pic>
      <p:pic>
        <p:nvPicPr>
          <p:cNvPr id="144" name="volume clone copy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1956574" y="1491920"/>
            <a:ext cx="982432" cy="329944"/>
          </a:xfrm>
          <a:prstGeom prst="rect">
            <a:avLst/>
          </a:prstGeom>
          <a:noFill/>
        </p:spPr>
      </p:pic>
      <p:pic>
        <p:nvPicPr>
          <p:cNvPr id="145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901503" y="1504712"/>
            <a:ext cx="982432" cy="329944"/>
          </a:xfrm>
          <a:prstGeom prst="rect">
            <a:avLst/>
          </a:prstGeom>
          <a:noFill/>
        </p:spPr>
      </p:pic>
      <p:pic>
        <p:nvPicPr>
          <p:cNvPr id="147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287471" y="1504712"/>
            <a:ext cx="982432" cy="329944"/>
          </a:xfrm>
          <a:prstGeom prst="rect">
            <a:avLst/>
          </a:prstGeom>
          <a:noFill/>
        </p:spPr>
      </p:pic>
      <p:pic>
        <p:nvPicPr>
          <p:cNvPr id="153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1956877" y="3001755"/>
            <a:ext cx="982432" cy="329944"/>
          </a:xfrm>
          <a:prstGeom prst="rect">
            <a:avLst/>
          </a:prstGeom>
          <a:noFill/>
        </p:spPr>
      </p:pic>
      <p:sp>
        <p:nvSpPr>
          <p:cNvPr id="176" name="TextBox 175"/>
          <p:cNvSpPr txBox="1"/>
          <p:nvPr/>
        </p:nvSpPr>
        <p:spPr>
          <a:xfrm>
            <a:off x="1936989" y="1600439"/>
            <a:ext cx="911370" cy="1905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Prod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3319933" y="1590481"/>
            <a:ext cx="930756" cy="2090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Report</a:t>
            </a:r>
          </a:p>
        </p:txBody>
      </p:sp>
      <p:pic>
        <p:nvPicPr>
          <p:cNvPr id="130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7447097" y="1427424"/>
            <a:ext cx="982432" cy="329944"/>
          </a:xfrm>
          <a:prstGeom prst="rect">
            <a:avLst/>
          </a:prstGeom>
          <a:noFill/>
        </p:spPr>
      </p:pic>
      <p:pic>
        <p:nvPicPr>
          <p:cNvPr id="131" name="volume clone copy 3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7404211" y="1452594"/>
            <a:ext cx="982432" cy="329944"/>
          </a:xfrm>
          <a:prstGeom prst="rect">
            <a:avLst/>
          </a:prstGeom>
          <a:noFill/>
        </p:spPr>
      </p:pic>
      <p:pic>
        <p:nvPicPr>
          <p:cNvPr id="132" name="volume clone copy 2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7355414" y="1475402"/>
            <a:ext cx="982432" cy="329944"/>
          </a:xfrm>
          <a:prstGeom prst="rect">
            <a:avLst/>
          </a:prstGeom>
          <a:noFill/>
        </p:spPr>
      </p:pic>
      <p:pic>
        <p:nvPicPr>
          <p:cNvPr id="133" name="volume clone copy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7307070" y="1504453"/>
            <a:ext cx="982432" cy="329944"/>
          </a:xfrm>
          <a:prstGeom prst="rect">
            <a:avLst/>
          </a:prstGeom>
          <a:noFill/>
        </p:spPr>
      </p:pic>
      <p:pic>
        <p:nvPicPr>
          <p:cNvPr id="134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251999" y="1517245"/>
            <a:ext cx="982432" cy="329944"/>
          </a:xfrm>
          <a:prstGeom prst="rect">
            <a:avLst/>
          </a:prstGeom>
          <a:noFill/>
        </p:spPr>
      </p:pic>
      <p:sp>
        <p:nvSpPr>
          <p:cNvPr id="150" name="TextBox 149"/>
          <p:cNvSpPr txBox="1"/>
          <p:nvPr/>
        </p:nvSpPr>
        <p:spPr>
          <a:xfrm>
            <a:off x="7304108" y="1599737"/>
            <a:ext cx="911370" cy="1905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 Prod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FAE43D-52A9-5D68-A73C-884BD2BF7FC7}"/>
              </a:ext>
            </a:extLst>
          </p:cNvPr>
          <p:cNvGrpSpPr/>
          <p:nvPr/>
        </p:nvGrpSpPr>
        <p:grpSpPr>
          <a:xfrm>
            <a:off x="828988" y="4196988"/>
            <a:ext cx="971513" cy="865857"/>
            <a:chOff x="828988" y="4196988"/>
            <a:chExt cx="971513" cy="865857"/>
          </a:xfrm>
        </p:grpSpPr>
        <p:pic>
          <p:nvPicPr>
            <p:cNvPr id="23" name="image273.png" descr="Stack-Virtual-App-OS.png">
              <a:extLst>
                <a:ext uri="{FF2B5EF4-FFF2-40B4-BE49-F238E27FC236}">
                  <a16:creationId xmlns:a16="http://schemas.microsoft.com/office/drawing/2014/main" id="{E8771B55-FC41-2D5F-6EF0-329F3EE1C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3093" y="4196988"/>
              <a:ext cx="363303" cy="54575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1" name="TextBox 30"/>
            <p:cNvSpPr txBox="1"/>
            <p:nvPr/>
          </p:nvSpPr>
          <p:spPr>
            <a:xfrm>
              <a:off x="828988" y="4761903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Epic Prod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7FCB1C-4032-9356-B857-154F6DA976CA}"/>
              </a:ext>
            </a:extLst>
          </p:cNvPr>
          <p:cNvGrpSpPr/>
          <p:nvPr/>
        </p:nvGrpSpPr>
        <p:grpSpPr>
          <a:xfrm>
            <a:off x="2625491" y="4196988"/>
            <a:ext cx="971513" cy="860243"/>
            <a:chOff x="2625491" y="4196988"/>
            <a:chExt cx="971513" cy="860243"/>
          </a:xfrm>
        </p:grpSpPr>
        <p:pic>
          <p:nvPicPr>
            <p:cNvPr id="19" name="image273.png" descr="Stack-Virtual-App-OS.png">
              <a:extLst>
                <a:ext uri="{FF2B5EF4-FFF2-40B4-BE49-F238E27FC236}">
                  <a16:creationId xmlns:a16="http://schemas.microsoft.com/office/drawing/2014/main" id="{92BB2C97-9D27-5308-428E-E7F19C8FA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9596" y="4196988"/>
              <a:ext cx="363303" cy="54575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4" name="TextBox 173"/>
            <p:cNvSpPr txBox="1"/>
            <p:nvPr/>
          </p:nvSpPr>
          <p:spPr>
            <a:xfrm>
              <a:off x="2625491" y="4756289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Report Prod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B1BC593-B79E-9125-497D-1E6A7EB8408F}"/>
              </a:ext>
            </a:extLst>
          </p:cNvPr>
          <p:cNvGrpSpPr/>
          <p:nvPr/>
        </p:nvGrpSpPr>
        <p:grpSpPr>
          <a:xfrm>
            <a:off x="1911273" y="4206182"/>
            <a:ext cx="971513" cy="856663"/>
            <a:chOff x="1911273" y="4206182"/>
            <a:chExt cx="971513" cy="856663"/>
          </a:xfrm>
        </p:grpSpPr>
        <p:pic>
          <p:nvPicPr>
            <p:cNvPr id="22" name="image273.png" descr="Stack-Virtual-App-OS.png">
              <a:extLst>
                <a:ext uri="{FF2B5EF4-FFF2-40B4-BE49-F238E27FC236}">
                  <a16:creationId xmlns:a16="http://schemas.microsoft.com/office/drawing/2014/main" id="{EB46D84E-3125-5379-CB92-2BFFA27BF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5378" y="4206182"/>
              <a:ext cx="363303" cy="54575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1" name="TextBox 190"/>
            <p:cNvSpPr txBox="1"/>
            <p:nvPr/>
          </p:nvSpPr>
          <p:spPr>
            <a:xfrm>
              <a:off x="1911273" y="4761903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None Prod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1C6BA6-545F-9D4E-7374-27A780099C0B}"/>
              </a:ext>
            </a:extLst>
          </p:cNvPr>
          <p:cNvGrpSpPr/>
          <p:nvPr/>
        </p:nvGrpSpPr>
        <p:grpSpPr>
          <a:xfrm>
            <a:off x="4329259" y="4203272"/>
            <a:ext cx="971513" cy="859573"/>
            <a:chOff x="4329259" y="4203272"/>
            <a:chExt cx="971513" cy="859573"/>
          </a:xfrm>
        </p:grpSpPr>
        <p:pic>
          <p:nvPicPr>
            <p:cNvPr id="14" name="image273.png" descr="Stack-Virtual-App-OS.png">
              <a:extLst>
                <a:ext uri="{FF2B5EF4-FFF2-40B4-BE49-F238E27FC236}">
                  <a16:creationId xmlns:a16="http://schemas.microsoft.com/office/drawing/2014/main" id="{57E06A29-F8A6-A01E-9911-D26AEDEA6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246" y="4203272"/>
              <a:ext cx="363303" cy="54575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6" name="TextBox 195"/>
            <p:cNvSpPr txBox="1"/>
            <p:nvPr/>
          </p:nvSpPr>
          <p:spPr>
            <a:xfrm>
              <a:off x="4329259" y="4761903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Backup media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3597254-F238-C6A9-1D01-C5AAC65B98BE}"/>
              </a:ext>
            </a:extLst>
          </p:cNvPr>
          <p:cNvGrpSpPr/>
          <p:nvPr/>
        </p:nvGrpSpPr>
        <p:grpSpPr>
          <a:xfrm>
            <a:off x="2249658" y="5565397"/>
            <a:ext cx="971513" cy="866625"/>
            <a:chOff x="2249658" y="5565397"/>
            <a:chExt cx="971513" cy="866625"/>
          </a:xfrm>
        </p:grpSpPr>
        <p:pic>
          <p:nvPicPr>
            <p:cNvPr id="16" name="image273.png" descr="Stack-Virtual-App-OS.png">
              <a:extLst>
                <a:ext uri="{FF2B5EF4-FFF2-40B4-BE49-F238E27FC236}">
                  <a16:creationId xmlns:a16="http://schemas.microsoft.com/office/drawing/2014/main" id="{13F82718-FA0F-84F5-ACF5-48974C2C7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3763" y="5565397"/>
              <a:ext cx="363303" cy="54575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15" name="TextBox 214"/>
            <p:cNvSpPr txBox="1"/>
            <p:nvPr/>
          </p:nvSpPr>
          <p:spPr>
            <a:xfrm>
              <a:off x="2249658" y="6131080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Automation</a:t>
              </a:r>
            </a:p>
          </p:txBody>
        </p:sp>
      </p:grpSp>
      <p:pic>
        <p:nvPicPr>
          <p:cNvPr id="217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1958803" y="3385654"/>
            <a:ext cx="982432" cy="329944"/>
          </a:xfrm>
          <a:prstGeom prst="rect">
            <a:avLst/>
          </a:prstGeom>
          <a:noFill/>
        </p:spPr>
      </p:pic>
      <p:cxnSp>
        <p:nvCxnSpPr>
          <p:cNvPr id="226" name="Curved Connector 225"/>
          <p:cNvCxnSpPr>
            <a:cxnSpLocks/>
            <a:stCxn id="145" idx="1"/>
            <a:endCxn id="217" idx="1"/>
          </p:cNvCxnSpPr>
          <p:nvPr/>
        </p:nvCxnSpPr>
        <p:spPr>
          <a:xfrm rot="10800000" flipH="1" flipV="1">
            <a:off x="1901503" y="1669684"/>
            <a:ext cx="57300" cy="1880942"/>
          </a:xfrm>
          <a:prstGeom prst="curvedConnector3">
            <a:avLst>
              <a:gd name="adj1" fmla="val -91118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8" name="Curved Connector 227"/>
          <p:cNvCxnSpPr>
            <a:cxnSpLocks/>
            <a:stCxn id="145" idx="1"/>
            <a:endCxn id="153" idx="1"/>
          </p:cNvCxnSpPr>
          <p:nvPr/>
        </p:nvCxnSpPr>
        <p:spPr>
          <a:xfrm rot="10800000" flipH="1" flipV="1">
            <a:off x="1901503" y="1669683"/>
            <a:ext cx="55374" cy="1497043"/>
          </a:xfrm>
          <a:prstGeom prst="curvedConnector3">
            <a:avLst>
              <a:gd name="adj1" fmla="val -73901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cxnSpLocks/>
            <a:stCxn id="236" idx="3"/>
          </p:cNvCxnSpPr>
          <p:nvPr/>
        </p:nvCxnSpPr>
        <p:spPr>
          <a:xfrm>
            <a:off x="2986947" y="2410222"/>
            <a:ext cx="1595485" cy="2065931"/>
          </a:xfrm>
          <a:prstGeom prst="curvedConnector3">
            <a:avLst>
              <a:gd name="adj1" fmla="val 11793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4" name="TextBox 233"/>
          <p:cNvSpPr txBox="1"/>
          <p:nvPr/>
        </p:nvSpPr>
        <p:spPr>
          <a:xfrm>
            <a:off x="1973350" y="3080680"/>
            <a:ext cx="955223" cy="201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REL Clone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1973350" y="3453186"/>
            <a:ext cx="955223" cy="201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 Clone</a:t>
            </a:r>
          </a:p>
        </p:txBody>
      </p:sp>
      <p:cxnSp>
        <p:nvCxnSpPr>
          <p:cNvPr id="242" name="Curved Connector 241"/>
          <p:cNvCxnSpPr>
            <a:cxnSpLocks/>
            <a:stCxn id="233" idx="1"/>
          </p:cNvCxnSpPr>
          <p:nvPr/>
        </p:nvCxnSpPr>
        <p:spPr>
          <a:xfrm rot="10800000" flipH="1" flipV="1">
            <a:off x="1973354" y="2788093"/>
            <a:ext cx="191091" cy="1688059"/>
          </a:xfrm>
          <a:prstGeom prst="curvedConnector3">
            <a:avLst>
              <a:gd name="adj1" fmla="val -24368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3" name="Curved Connector 242"/>
          <p:cNvCxnSpPr>
            <a:cxnSpLocks/>
            <a:stCxn id="217" idx="1"/>
          </p:cNvCxnSpPr>
          <p:nvPr/>
        </p:nvCxnSpPr>
        <p:spPr>
          <a:xfrm rot="10800000" flipH="1" flipV="1">
            <a:off x="1958802" y="3550625"/>
            <a:ext cx="205643" cy="925527"/>
          </a:xfrm>
          <a:prstGeom prst="curvedConnector3">
            <a:avLst>
              <a:gd name="adj1" fmla="val -11116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4" name="Curved Connector 243"/>
          <p:cNvCxnSpPr>
            <a:cxnSpLocks/>
            <a:stCxn id="234" idx="1"/>
          </p:cNvCxnSpPr>
          <p:nvPr/>
        </p:nvCxnSpPr>
        <p:spPr>
          <a:xfrm rot="10800000" flipH="1" flipV="1">
            <a:off x="1973350" y="3181345"/>
            <a:ext cx="191096" cy="1294807"/>
          </a:xfrm>
          <a:prstGeom prst="curvedConnector3">
            <a:avLst>
              <a:gd name="adj1" fmla="val -17279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C981F67-B63D-0558-C8A2-B1A78C580DD1}"/>
              </a:ext>
            </a:extLst>
          </p:cNvPr>
          <p:cNvGrpSpPr/>
          <p:nvPr/>
        </p:nvGrpSpPr>
        <p:grpSpPr>
          <a:xfrm>
            <a:off x="4326501" y="5346273"/>
            <a:ext cx="971513" cy="859572"/>
            <a:chOff x="4326501" y="5346273"/>
            <a:chExt cx="971513" cy="859572"/>
          </a:xfrm>
        </p:grpSpPr>
        <p:pic>
          <p:nvPicPr>
            <p:cNvPr id="15" name="image273.png" descr="Stack-Virtual-App-OS.png">
              <a:extLst>
                <a:ext uri="{FF2B5EF4-FFF2-40B4-BE49-F238E27FC236}">
                  <a16:creationId xmlns:a16="http://schemas.microsoft.com/office/drawing/2014/main" id="{30E22106-2102-A90F-8412-12FF1E155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0606" y="5346273"/>
              <a:ext cx="363303" cy="54575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3" name="TextBox 252"/>
            <p:cNvSpPr txBox="1"/>
            <p:nvPr/>
          </p:nvSpPr>
          <p:spPr>
            <a:xfrm>
              <a:off x="4326501" y="5904903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vCenter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8522AE-3713-EFE5-3DA5-F0C1EBAA855A}"/>
              </a:ext>
            </a:extLst>
          </p:cNvPr>
          <p:cNvGrpSpPr/>
          <p:nvPr/>
        </p:nvGrpSpPr>
        <p:grpSpPr>
          <a:xfrm>
            <a:off x="238437" y="5386171"/>
            <a:ext cx="1269787" cy="998244"/>
            <a:chOff x="238437" y="5386171"/>
            <a:chExt cx="1269787" cy="998244"/>
          </a:xfrm>
        </p:grpSpPr>
        <p:pic>
          <p:nvPicPr>
            <p:cNvPr id="24" name="image273.png" descr="Stack-Virtual-App-OS.png">
              <a:extLst>
                <a:ext uri="{FF2B5EF4-FFF2-40B4-BE49-F238E27FC236}">
                  <a16:creationId xmlns:a16="http://schemas.microsoft.com/office/drawing/2014/main" id="{E3972ED1-32CD-BB6F-3702-206C08EE5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679" y="5386171"/>
              <a:ext cx="363303" cy="54575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6" name="TextBox 255"/>
            <p:cNvSpPr txBox="1"/>
            <p:nvPr/>
          </p:nvSpPr>
          <p:spPr>
            <a:xfrm>
              <a:off x="238437" y="6068303"/>
              <a:ext cx="1269787" cy="31611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Active IQ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Unified Manager</a:t>
              </a:r>
            </a:p>
          </p:txBody>
        </p:sp>
      </p:grpSp>
      <p:cxnSp>
        <p:nvCxnSpPr>
          <p:cNvPr id="258" name="Straight Arrow Connector 257"/>
          <p:cNvCxnSpPr>
            <a:cxnSpLocks/>
            <a:endCxn id="334" idx="2"/>
          </p:cNvCxnSpPr>
          <p:nvPr/>
        </p:nvCxnSpPr>
        <p:spPr>
          <a:xfrm flipH="1" flipV="1">
            <a:off x="1310063" y="5191454"/>
            <a:ext cx="1171932" cy="523064"/>
          </a:xfrm>
          <a:prstGeom prst="straightConnector1">
            <a:avLst/>
          </a:prstGeom>
          <a:ln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>
            <a:cxnSpLocks/>
          </p:cNvCxnSpPr>
          <p:nvPr/>
        </p:nvCxnSpPr>
        <p:spPr>
          <a:xfrm flipH="1" flipV="1">
            <a:off x="1095397" y="5664706"/>
            <a:ext cx="1407434" cy="1806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>
            <a:cxnSpLocks/>
            <a:stCxn id="3" idx="2"/>
          </p:cNvCxnSpPr>
          <p:nvPr/>
        </p:nvCxnSpPr>
        <p:spPr>
          <a:xfrm>
            <a:off x="2397029" y="5158032"/>
            <a:ext cx="334402" cy="4015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>
            <a:cxnSpLocks/>
          </p:cNvCxnSpPr>
          <p:nvPr/>
        </p:nvCxnSpPr>
        <p:spPr>
          <a:xfrm flipH="1">
            <a:off x="2968584" y="5085193"/>
            <a:ext cx="1499888" cy="57951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cxnSpLocks/>
          </p:cNvCxnSpPr>
          <p:nvPr/>
        </p:nvCxnSpPr>
        <p:spPr>
          <a:xfrm flipV="1">
            <a:off x="2960031" y="5619153"/>
            <a:ext cx="1619643" cy="2261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DF18390-3A09-2C7E-98C4-9E57FCF487B7}"/>
              </a:ext>
            </a:extLst>
          </p:cNvPr>
          <p:cNvGrpSpPr/>
          <p:nvPr/>
        </p:nvGrpSpPr>
        <p:grpSpPr>
          <a:xfrm>
            <a:off x="6622501" y="5304885"/>
            <a:ext cx="982058" cy="552392"/>
            <a:chOff x="6622501" y="5304885"/>
            <a:chExt cx="982058" cy="552392"/>
          </a:xfrm>
        </p:grpSpPr>
        <p:pic>
          <p:nvPicPr>
            <p:cNvPr id="61" name="image31.png" descr="DE6600-4U.png">
              <a:extLst>
                <a:ext uri="{FF2B5EF4-FFF2-40B4-BE49-F238E27FC236}">
                  <a16:creationId xmlns:a16="http://schemas.microsoft.com/office/drawing/2014/main" id="{5E3EAC9A-96D5-A249-B1A4-32D72D66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2501" y="5304885"/>
              <a:ext cx="982058" cy="35027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8" name="TextBox 277"/>
            <p:cNvSpPr txBox="1"/>
            <p:nvPr/>
          </p:nvSpPr>
          <p:spPr>
            <a:xfrm>
              <a:off x="6649092" y="5655156"/>
              <a:ext cx="928877" cy="20212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Archive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3C6D4D5-500F-DA47-B3B6-7A9EC6019254}"/>
              </a:ext>
            </a:extLst>
          </p:cNvPr>
          <p:cNvGrpSpPr/>
          <p:nvPr/>
        </p:nvGrpSpPr>
        <p:grpSpPr>
          <a:xfrm>
            <a:off x="2257355" y="1828306"/>
            <a:ext cx="1537517" cy="243810"/>
            <a:chOff x="2257355" y="1828306"/>
            <a:chExt cx="1537517" cy="243810"/>
          </a:xfrm>
        </p:grpSpPr>
        <p:cxnSp>
          <p:nvCxnSpPr>
            <p:cNvPr id="162" name="Elbow Connector 161"/>
            <p:cNvCxnSpPr/>
            <p:nvPr/>
          </p:nvCxnSpPr>
          <p:spPr>
            <a:xfrm rot="16200000" flipH="1">
              <a:off x="3081822" y="1127956"/>
              <a:ext cx="12700" cy="1413400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C6A5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9" name="TextBox 278"/>
            <p:cNvSpPr txBox="1"/>
            <p:nvPr/>
          </p:nvSpPr>
          <p:spPr>
            <a:xfrm>
              <a:off x="2257355" y="1869995"/>
              <a:ext cx="928877" cy="20212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C6A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Epic Mirror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7809E5A-1E1C-AEC6-2024-98A4D9C6A47A}"/>
              </a:ext>
            </a:extLst>
          </p:cNvPr>
          <p:cNvGrpSpPr/>
          <p:nvPr/>
        </p:nvGrpSpPr>
        <p:grpSpPr>
          <a:xfrm>
            <a:off x="7327239" y="4187961"/>
            <a:ext cx="971513" cy="857527"/>
            <a:chOff x="7327239" y="4187961"/>
            <a:chExt cx="971513" cy="857527"/>
          </a:xfrm>
        </p:grpSpPr>
        <p:pic>
          <p:nvPicPr>
            <p:cNvPr id="12" name="image273.png" descr="Stack-Virtual-App-OS.png">
              <a:extLst>
                <a:ext uri="{FF2B5EF4-FFF2-40B4-BE49-F238E27FC236}">
                  <a16:creationId xmlns:a16="http://schemas.microsoft.com/office/drawing/2014/main" id="{F4749A2B-9EB7-047E-3462-9B9C4D8AC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1344" y="4187961"/>
              <a:ext cx="363303" cy="54575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07" name="TextBox 306"/>
            <p:cNvSpPr txBox="1"/>
            <p:nvPr/>
          </p:nvSpPr>
          <p:spPr>
            <a:xfrm>
              <a:off x="7327239" y="4744546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Epic DR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B326417-6AD7-A6FF-F3B1-FB471E07B489}"/>
              </a:ext>
            </a:extLst>
          </p:cNvPr>
          <p:cNvGrpSpPr/>
          <p:nvPr/>
        </p:nvGrpSpPr>
        <p:grpSpPr>
          <a:xfrm>
            <a:off x="8273722" y="4177532"/>
            <a:ext cx="971513" cy="859572"/>
            <a:chOff x="8273722" y="4177532"/>
            <a:chExt cx="971513" cy="859572"/>
          </a:xfrm>
        </p:grpSpPr>
        <p:pic>
          <p:nvPicPr>
            <p:cNvPr id="11" name="image273.png" descr="Stack-Virtual-App-OS.png">
              <a:extLst>
                <a:ext uri="{FF2B5EF4-FFF2-40B4-BE49-F238E27FC236}">
                  <a16:creationId xmlns:a16="http://schemas.microsoft.com/office/drawing/2014/main" id="{AE26CDE4-0987-FB3A-B12B-26394A4D6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7827" y="4177532"/>
              <a:ext cx="363303" cy="54575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10" name="TextBox 309"/>
            <p:cNvSpPr txBox="1"/>
            <p:nvPr/>
          </p:nvSpPr>
          <p:spPr>
            <a:xfrm>
              <a:off x="8273722" y="4736162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Report DR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A3E1491-00A9-92A4-1B8F-8F5738E82DD7}"/>
              </a:ext>
            </a:extLst>
          </p:cNvPr>
          <p:cNvGrpSpPr/>
          <p:nvPr/>
        </p:nvGrpSpPr>
        <p:grpSpPr>
          <a:xfrm>
            <a:off x="7983176" y="5386172"/>
            <a:ext cx="971513" cy="865226"/>
            <a:chOff x="7983176" y="5386172"/>
            <a:chExt cx="971513" cy="865226"/>
          </a:xfrm>
        </p:grpSpPr>
        <p:pic>
          <p:nvPicPr>
            <p:cNvPr id="13" name="image273.png" descr="Stack-Virtual-App-OS.png">
              <a:extLst>
                <a:ext uri="{FF2B5EF4-FFF2-40B4-BE49-F238E27FC236}">
                  <a16:creationId xmlns:a16="http://schemas.microsoft.com/office/drawing/2014/main" id="{09DD4B4C-180F-DAD7-DAB6-195612DA5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7281" y="5386172"/>
              <a:ext cx="363303" cy="54575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13" name="TextBox 312"/>
            <p:cNvSpPr txBox="1"/>
            <p:nvPr/>
          </p:nvSpPr>
          <p:spPr>
            <a:xfrm>
              <a:off x="7983176" y="5950456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Automation</a:t>
              </a:r>
            </a:p>
          </p:txBody>
        </p:sp>
      </p:grpSp>
      <p:sp>
        <p:nvSpPr>
          <p:cNvPr id="315" name="TextBox 314"/>
          <p:cNvSpPr txBox="1"/>
          <p:nvPr/>
        </p:nvSpPr>
        <p:spPr>
          <a:xfrm>
            <a:off x="1787541" y="1233041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prod-01</a:t>
            </a:r>
          </a:p>
        </p:txBody>
      </p:sp>
      <p:sp>
        <p:nvSpPr>
          <p:cNvPr id="316" name="TextBox 315"/>
          <p:cNvSpPr txBox="1"/>
          <p:nvPr/>
        </p:nvSpPr>
        <p:spPr>
          <a:xfrm>
            <a:off x="3138423" y="1253347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prod-02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7146869" y="1246662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dr-01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8456000" y="1235677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dr-02</a:t>
            </a:r>
          </a:p>
        </p:txBody>
      </p:sp>
      <p:cxnSp>
        <p:nvCxnSpPr>
          <p:cNvPr id="323" name="Straight Connector 322"/>
          <p:cNvCxnSpPr/>
          <p:nvPr/>
        </p:nvCxnSpPr>
        <p:spPr>
          <a:xfrm flipH="1">
            <a:off x="6103918" y="155945"/>
            <a:ext cx="121" cy="6457507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4" name="TextBox 333"/>
          <p:cNvSpPr txBox="1"/>
          <p:nvPr/>
        </p:nvSpPr>
        <p:spPr>
          <a:xfrm>
            <a:off x="824108" y="4978932"/>
            <a:ext cx="971909" cy="21252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Freeze/Thaw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3110801" y="5173421"/>
            <a:ext cx="675468" cy="2520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REST API 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2441377" y="5185644"/>
            <a:ext cx="755397" cy="25608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061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REST API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3991959" y="4187961"/>
            <a:ext cx="619475" cy="2146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Mount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5222457" y="4801654"/>
            <a:ext cx="632291" cy="3009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Stream backup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72A1E5-7E73-824D-B50B-7D38C8124362}"/>
              </a:ext>
            </a:extLst>
          </p:cNvPr>
          <p:cNvGrpSpPr/>
          <p:nvPr/>
        </p:nvGrpSpPr>
        <p:grpSpPr>
          <a:xfrm>
            <a:off x="1567074" y="1669684"/>
            <a:ext cx="1419873" cy="898654"/>
            <a:chOff x="1567074" y="2132532"/>
            <a:chExt cx="1419873" cy="898654"/>
          </a:xfrm>
        </p:grpSpPr>
        <p:cxnSp>
          <p:nvCxnSpPr>
            <p:cNvPr id="70" name="Curved Connector 69"/>
            <p:cNvCxnSpPr>
              <a:cxnSpLocks/>
              <a:stCxn id="145" idx="1"/>
              <a:endCxn id="222" idx="1"/>
            </p:cNvCxnSpPr>
            <p:nvPr/>
          </p:nvCxnSpPr>
          <p:spPr>
            <a:xfrm rot="10800000" flipH="1" flipV="1">
              <a:off x="1901503" y="2132532"/>
              <a:ext cx="67358" cy="733682"/>
            </a:xfrm>
            <a:prstGeom prst="curvedConnector3">
              <a:avLst>
                <a:gd name="adj1" fmla="val -339381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222" name="volume clone copy 4" descr="C:\Users\PrestoGeorge\Desktop\Original-Cylindar.gif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1968861" y="2701242"/>
              <a:ext cx="982432" cy="329944"/>
            </a:xfrm>
            <a:prstGeom prst="rect">
              <a:avLst/>
            </a:prstGeom>
            <a:noFill/>
          </p:spPr>
        </p:pic>
        <p:sp>
          <p:nvSpPr>
            <p:cNvPr id="236" name="TextBox 235"/>
            <p:cNvSpPr txBox="1"/>
            <p:nvPr/>
          </p:nvSpPr>
          <p:spPr>
            <a:xfrm>
              <a:off x="1945246" y="2781084"/>
              <a:ext cx="1041701" cy="18397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Backup Clone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1567074" y="2402630"/>
              <a:ext cx="619475" cy="21462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Clone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75AFF0D-9C9A-7B45-7D53-20F6C5938BA0}"/>
              </a:ext>
            </a:extLst>
          </p:cNvPr>
          <p:cNvGrpSpPr/>
          <p:nvPr/>
        </p:nvGrpSpPr>
        <p:grpSpPr>
          <a:xfrm>
            <a:off x="5276524" y="2839462"/>
            <a:ext cx="1649707" cy="808832"/>
            <a:chOff x="5276524" y="2839462"/>
            <a:chExt cx="1649707" cy="808832"/>
          </a:xfrm>
        </p:grpSpPr>
        <p:sp>
          <p:nvSpPr>
            <p:cNvPr id="350" name="Left-Right Arrow 349"/>
            <p:cNvSpPr/>
            <p:nvPr/>
          </p:nvSpPr>
          <p:spPr>
            <a:xfrm>
              <a:off x="5276524" y="2839462"/>
              <a:ext cx="1649707" cy="808832"/>
            </a:xfrm>
            <a:prstGeom prst="leftRightArrow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5432805" y="3105071"/>
              <a:ext cx="1348713" cy="27761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SnapMirror with mirror or vault policy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F954EC9-E919-0C40-B6FB-7FFE00127D62}"/>
              </a:ext>
            </a:extLst>
          </p:cNvPr>
          <p:cNvGrpSpPr/>
          <p:nvPr/>
        </p:nvGrpSpPr>
        <p:grpSpPr>
          <a:xfrm>
            <a:off x="866797" y="1669684"/>
            <a:ext cx="2084496" cy="1276180"/>
            <a:chOff x="866797" y="2132533"/>
            <a:chExt cx="2084496" cy="1276180"/>
          </a:xfrm>
        </p:grpSpPr>
        <p:pic>
          <p:nvPicPr>
            <p:cNvPr id="152" name="volume clone copy 4" descr="C:\Users\PrestoGeorge\Desktop\Original-Cylindar.gif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1968861" y="3078769"/>
              <a:ext cx="982432" cy="329944"/>
            </a:xfrm>
            <a:prstGeom prst="rect">
              <a:avLst/>
            </a:prstGeom>
            <a:noFill/>
          </p:spPr>
        </p:pic>
        <p:sp>
          <p:nvSpPr>
            <p:cNvPr id="233" name="TextBox 232"/>
            <p:cNvSpPr txBox="1"/>
            <p:nvPr/>
          </p:nvSpPr>
          <p:spPr>
            <a:xfrm>
              <a:off x="1973355" y="3150277"/>
              <a:ext cx="955223" cy="20133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SUP Clone</a:t>
              </a:r>
            </a:p>
          </p:txBody>
        </p:sp>
        <p:cxnSp>
          <p:nvCxnSpPr>
            <p:cNvPr id="44" name="Curved Connector 43"/>
            <p:cNvCxnSpPr>
              <a:cxnSpLocks/>
              <a:stCxn id="145" idx="1"/>
              <a:endCxn id="152" idx="1"/>
            </p:cNvCxnSpPr>
            <p:nvPr/>
          </p:nvCxnSpPr>
          <p:spPr>
            <a:xfrm rot="10800000" flipH="1" flipV="1">
              <a:off x="1901503" y="2132533"/>
              <a:ext cx="67358" cy="1111208"/>
            </a:xfrm>
            <a:prstGeom prst="curvedConnector3">
              <a:avLst>
                <a:gd name="adj1" fmla="val -490216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/>
            <p:cNvSpPr txBox="1"/>
            <p:nvPr/>
          </p:nvSpPr>
          <p:spPr>
            <a:xfrm>
              <a:off x="866797" y="3054597"/>
              <a:ext cx="619475" cy="21462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306100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Clone</a:t>
              </a:r>
            </a:p>
          </p:txBody>
        </p:sp>
      </p:grpSp>
      <p:sp>
        <p:nvSpPr>
          <p:cNvPr id="179" name="TextBox 178"/>
          <p:cNvSpPr txBox="1"/>
          <p:nvPr/>
        </p:nvSpPr>
        <p:spPr>
          <a:xfrm>
            <a:off x="1646836" y="3916568"/>
            <a:ext cx="619475" cy="2146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06100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Mount</a:t>
            </a:r>
          </a:p>
        </p:txBody>
      </p:sp>
      <p:pic>
        <p:nvPicPr>
          <p:cNvPr id="114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269743" y="2220640"/>
            <a:ext cx="982432" cy="329944"/>
          </a:xfrm>
          <a:prstGeom prst="rect">
            <a:avLst/>
          </a:prstGeom>
          <a:noFill/>
        </p:spPr>
      </p:pic>
      <p:sp>
        <p:nvSpPr>
          <p:cNvPr id="115" name="TextBox 114"/>
          <p:cNvSpPr txBox="1"/>
          <p:nvPr/>
        </p:nvSpPr>
        <p:spPr>
          <a:xfrm>
            <a:off x="3302205" y="2306409"/>
            <a:ext cx="930756" cy="2090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Clarity</a:t>
            </a:r>
          </a:p>
        </p:txBody>
      </p:sp>
      <p:pic>
        <p:nvPicPr>
          <p:cNvPr id="118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262649" y="2596323"/>
            <a:ext cx="982432" cy="329944"/>
          </a:xfrm>
          <a:prstGeom prst="rect">
            <a:avLst/>
          </a:prstGeom>
          <a:noFill/>
        </p:spPr>
      </p:pic>
      <p:sp>
        <p:nvSpPr>
          <p:cNvPr id="119" name="TextBox 118"/>
          <p:cNvSpPr txBox="1"/>
          <p:nvPr/>
        </p:nvSpPr>
        <p:spPr>
          <a:xfrm>
            <a:off x="3295111" y="2682092"/>
            <a:ext cx="930756" cy="2090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Hyperspace</a:t>
            </a:r>
          </a:p>
        </p:txBody>
      </p:sp>
      <p:pic>
        <p:nvPicPr>
          <p:cNvPr id="120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255559" y="2961373"/>
            <a:ext cx="982432" cy="329944"/>
          </a:xfrm>
          <a:prstGeom prst="rect">
            <a:avLst/>
          </a:prstGeom>
          <a:noFill/>
        </p:spPr>
      </p:pic>
      <p:sp>
        <p:nvSpPr>
          <p:cNvPr id="121" name="TextBox 120"/>
          <p:cNvSpPr txBox="1"/>
          <p:nvPr/>
        </p:nvSpPr>
        <p:spPr>
          <a:xfrm>
            <a:off x="3288021" y="3047142"/>
            <a:ext cx="930756" cy="2090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VMware</a:t>
            </a:r>
          </a:p>
        </p:txBody>
      </p:sp>
      <p:pic>
        <p:nvPicPr>
          <p:cNvPr id="126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248469" y="3347691"/>
            <a:ext cx="982432" cy="329944"/>
          </a:xfrm>
          <a:prstGeom prst="rect">
            <a:avLst/>
          </a:prstGeom>
          <a:noFill/>
        </p:spPr>
      </p:pic>
      <p:sp>
        <p:nvSpPr>
          <p:cNvPr id="127" name="TextBox 126"/>
          <p:cNvSpPr txBox="1"/>
          <p:nvPr/>
        </p:nvSpPr>
        <p:spPr>
          <a:xfrm>
            <a:off x="3280931" y="3433460"/>
            <a:ext cx="930756" cy="2090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WebBLOB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C844D7-C537-5648-8E9A-E48C7FDB927F}"/>
              </a:ext>
            </a:extLst>
          </p:cNvPr>
          <p:cNvGrpSpPr/>
          <p:nvPr/>
        </p:nvGrpSpPr>
        <p:grpSpPr>
          <a:xfrm>
            <a:off x="7197534" y="1682217"/>
            <a:ext cx="1099490" cy="1021357"/>
            <a:chOff x="7783569" y="1682217"/>
            <a:chExt cx="1099490" cy="1021357"/>
          </a:xfrm>
        </p:grpSpPr>
        <p:pic>
          <p:nvPicPr>
            <p:cNvPr id="138" name="volume clone copy 4" descr="C:\Users\PrestoGeorge\Desktop\Original-Cylindar.gif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7841486" y="2373630"/>
              <a:ext cx="982432" cy="329944"/>
            </a:xfrm>
            <a:prstGeom prst="rect">
              <a:avLst/>
            </a:prstGeom>
            <a:noFill/>
          </p:spPr>
        </p:pic>
        <p:sp>
          <p:nvSpPr>
            <p:cNvPr id="241" name="TextBox 240"/>
            <p:cNvSpPr txBox="1"/>
            <p:nvPr/>
          </p:nvSpPr>
          <p:spPr>
            <a:xfrm>
              <a:off x="7783569" y="2434490"/>
              <a:ext cx="1099490" cy="22057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Backup Clone</a:t>
              </a:r>
            </a:p>
          </p:txBody>
        </p:sp>
        <p:cxnSp>
          <p:nvCxnSpPr>
            <p:cNvPr id="136" name="Curved Connector 135"/>
            <p:cNvCxnSpPr>
              <a:cxnSpLocks/>
            </p:cNvCxnSpPr>
            <p:nvPr/>
          </p:nvCxnSpPr>
          <p:spPr>
            <a:xfrm rot="10800000" flipH="1" flipV="1">
              <a:off x="7816448" y="1682217"/>
              <a:ext cx="34832" cy="835308"/>
            </a:xfrm>
            <a:prstGeom prst="curvedConnector3">
              <a:avLst>
                <a:gd name="adj1" fmla="val -656293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0483FB6-D444-9042-AEE9-D0613C5C3905}"/>
              </a:ext>
            </a:extLst>
          </p:cNvPr>
          <p:cNvGrpSpPr/>
          <p:nvPr/>
        </p:nvGrpSpPr>
        <p:grpSpPr>
          <a:xfrm>
            <a:off x="4264754" y="1678430"/>
            <a:ext cx="877441" cy="715928"/>
            <a:chOff x="4264754" y="1678430"/>
            <a:chExt cx="877441" cy="715928"/>
          </a:xfrm>
        </p:grpSpPr>
        <p:cxnSp>
          <p:nvCxnSpPr>
            <p:cNvPr id="157" name="Elbow Connector 156"/>
            <p:cNvCxnSpPr>
              <a:cxnSpLocks/>
            </p:cNvCxnSpPr>
            <p:nvPr/>
          </p:nvCxnSpPr>
          <p:spPr>
            <a:xfrm flipH="1">
              <a:off x="4264754" y="1678430"/>
              <a:ext cx="17728" cy="715928"/>
            </a:xfrm>
            <a:prstGeom prst="bentConnector3">
              <a:avLst>
                <a:gd name="adj1" fmla="val -1289486"/>
              </a:avLst>
            </a:prstGeom>
            <a:ln>
              <a:solidFill>
                <a:srgbClr val="00C6A5"/>
              </a:solidFill>
              <a:prstDash val="sysDot"/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8" name="TextBox 157"/>
            <p:cNvSpPr txBox="1"/>
            <p:nvPr/>
          </p:nvSpPr>
          <p:spPr>
            <a:xfrm>
              <a:off x="4348153" y="1681861"/>
              <a:ext cx="794042" cy="345177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C6A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Daily Dumps</a:t>
              </a:r>
            </a:p>
          </p:txBody>
        </p:sp>
      </p:grpSp>
      <p:cxnSp>
        <p:nvCxnSpPr>
          <p:cNvPr id="137" name="Curved Connector 136"/>
          <p:cNvCxnSpPr>
            <a:cxnSpLocks/>
            <a:stCxn id="143" idx="3"/>
          </p:cNvCxnSpPr>
          <p:nvPr/>
        </p:nvCxnSpPr>
        <p:spPr>
          <a:xfrm>
            <a:off x="2987350" y="1627841"/>
            <a:ext cx="3630261" cy="3852179"/>
          </a:xfrm>
          <a:prstGeom prst="curvedConnector3">
            <a:avLst>
              <a:gd name="adj1" fmla="val 5221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127AF2D-3A25-FD42-BFD2-E7064C766A5B}"/>
              </a:ext>
            </a:extLst>
          </p:cNvPr>
          <p:cNvSpPr/>
          <p:nvPr/>
        </p:nvSpPr>
        <p:spPr>
          <a:xfrm>
            <a:off x="2082680" y="4911811"/>
            <a:ext cx="6286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061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Envcopy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46" name="Curved Connector 145">
            <a:extLst>
              <a:ext uri="{FF2B5EF4-FFF2-40B4-BE49-F238E27FC236}">
                <a16:creationId xmlns:a16="http://schemas.microsoft.com/office/drawing/2014/main" id="{56EDE901-F653-B642-AF8A-620F25F2031B}"/>
              </a:ext>
            </a:extLst>
          </p:cNvPr>
          <p:cNvCxnSpPr>
            <a:cxnSpLocks/>
          </p:cNvCxnSpPr>
          <p:nvPr/>
        </p:nvCxnSpPr>
        <p:spPr>
          <a:xfrm>
            <a:off x="5039632" y="4476153"/>
            <a:ext cx="1577979" cy="1003867"/>
          </a:xfrm>
          <a:prstGeom prst="curved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FCE811B2-B183-3C42-8439-004BB74C50A3}"/>
              </a:ext>
            </a:extLst>
          </p:cNvPr>
          <p:cNvSpPr txBox="1"/>
          <p:nvPr/>
        </p:nvSpPr>
        <p:spPr>
          <a:xfrm>
            <a:off x="1629134" y="5189731"/>
            <a:ext cx="675468" cy="2520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REST API </a:t>
            </a:r>
          </a:p>
        </p:txBody>
      </p:sp>
      <p:pic>
        <p:nvPicPr>
          <p:cNvPr id="175" name="volume clone 1" descr="C:\Users\PrestoGeorge\Desktop\Original-Cylindar.gif">
            <a:extLst>
              <a:ext uri="{FF2B5EF4-FFF2-40B4-BE49-F238E27FC236}">
                <a16:creationId xmlns:a16="http://schemas.microsoft.com/office/drawing/2014/main" id="{92D5B725-2F50-B044-AA5F-3991C98E531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184937" y="2274630"/>
            <a:ext cx="437227" cy="146840"/>
          </a:xfrm>
          <a:prstGeom prst="rect">
            <a:avLst/>
          </a:prstGeom>
          <a:noFill/>
        </p:spPr>
      </p:pic>
      <p:pic>
        <p:nvPicPr>
          <p:cNvPr id="178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C2D49595-E07F-C445-BCBF-2398B873D78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10187617" y="2487465"/>
            <a:ext cx="434547" cy="145940"/>
          </a:xfrm>
          <a:prstGeom prst="rect">
            <a:avLst/>
          </a:prstGeom>
          <a:noFill/>
        </p:spPr>
      </p:pic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BBBEB311-4828-7442-815D-A8ADA23D90F9}"/>
              </a:ext>
            </a:extLst>
          </p:cNvPr>
          <p:cNvCxnSpPr>
            <a:cxnSpLocks/>
          </p:cNvCxnSpPr>
          <p:nvPr/>
        </p:nvCxnSpPr>
        <p:spPr>
          <a:xfrm flipV="1">
            <a:off x="10194591" y="2799088"/>
            <a:ext cx="458145" cy="924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ED128D4A-10D6-9746-B230-174CE7C93B3E}"/>
              </a:ext>
            </a:extLst>
          </p:cNvPr>
          <p:cNvCxnSpPr>
            <a:cxnSpLocks/>
          </p:cNvCxnSpPr>
          <p:nvPr/>
        </p:nvCxnSpPr>
        <p:spPr>
          <a:xfrm flipV="1">
            <a:off x="10191105" y="2994860"/>
            <a:ext cx="458145" cy="924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EB7DC066-2DFC-0F41-B438-7E0D5FC2C2AB}"/>
              </a:ext>
            </a:extLst>
          </p:cNvPr>
          <p:cNvCxnSpPr>
            <a:cxnSpLocks/>
          </p:cNvCxnSpPr>
          <p:nvPr/>
        </p:nvCxnSpPr>
        <p:spPr>
          <a:xfrm flipV="1">
            <a:off x="10194591" y="3198109"/>
            <a:ext cx="458145" cy="9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2860E275-3896-E749-99ED-8E4EF1AC6BC0}"/>
              </a:ext>
            </a:extLst>
          </p:cNvPr>
          <p:cNvSpPr txBox="1"/>
          <p:nvPr/>
        </p:nvSpPr>
        <p:spPr>
          <a:xfrm>
            <a:off x="10622164" y="2212177"/>
            <a:ext cx="1569835" cy="111952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Workload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Snapshot/clone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DB replication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Test refresh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C85400E-0F63-FB44-AE0D-9D944258F258}"/>
              </a:ext>
            </a:extLst>
          </p:cNvPr>
          <p:cNvSpPr txBox="1"/>
          <p:nvPr/>
        </p:nvSpPr>
        <p:spPr>
          <a:xfrm>
            <a:off x="6090797" y="1932345"/>
            <a:ext cx="928877" cy="2021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C6A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Mirror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6638168-663F-3944-8F9A-DF879D55CDEC}"/>
              </a:ext>
            </a:extLst>
          </p:cNvPr>
          <p:cNvSpPr txBox="1"/>
          <p:nvPr/>
        </p:nvSpPr>
        <p:spPr>
          <a:xfrm>
            <a:off x="5222457" y="5539909"/>
            <a:ext cx="1369294" cy="45172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Optional bypass media server and use SnapMirror with vault policy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23F4497-2778-E038-065D-467062C5B915}"/>
              </a:ext>
            </a:extLst>
          </p:cNvPr>
          <p:cNvGrpSpPr/>
          <p:nvPr/>
        </p:nvGrpSpPr>
        <p:grpSpPr>
          <a:xfrm>
            <a:off x="7122355" y="517867"/>
            <a:ext cx="2713005" cy="672570"/>
            <a:chOff x="7122355" y="517867"/>
            <a:chExt cx="2713005" cy="67257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4FB023CF-17E0-9641-ADB2-4BE3C1B41A11}"/>
                </a:ext>
              </a:extLst>
            </p:cNvPr>
            <p:cNvGrpSpPr/>
            <p:nvPr/>
          </p:nvGrpSpPr>
          <p:grpSpPr>
            <a:xfrm>
              <a:off x="8383540" y="858513"/>
              <a:ext cx="187381" cy="86753"/>
              <a:chOff x="7362525" y="3654923"/>
              <a:chExt cx="187381" cy="86753"/>
            </a:xfrm>
          </p:grpSpPr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C079C7A5-1B54-0B49-B6F9-F9350CE8E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525" y="3654923"/>
                <a:ext cx="18738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41408AD7-33B9-5848-8296-62C7D3F69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525" y="3741676"/>
                <a:ext cx="18738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pic>
          <p:nvPicPr>
            <p:cNvPr id="41" name="image37.png">
              <a:extLst>
                <a:ext uri="{FF2B5EF4-FFF2-40B4-BE49-F238E27FC236}">
                  <a16:creationId xmlns:a16="http://schemas.microsoft.com/office/drawing/2014/main" id="{E5A47BCF-2935-6700-0637-276AE8D469FD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7470775" y="517867"/>
              <a:ext cx="1005844" cy="302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image37.png">
              <a:extLst>
                <a:ext uri="{FF2B5EF4-FFF2-40B4-BE49-F238E27FC236}">
                  <a16:creationId xmlns:a16="http://schemas.microsoft.com/office/drawing/2014/main" id="{57B39194-B460-6460-0DC9-1DD4AEC48322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8468932" y="518174"/>
              <a:ext cx="1005844" cy="302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" name="Picture 38" descr="A blue and black striped background&#10;&#10;Description automatically generated">
              <a:extLst>
                <a:ext uri="{FF2B5EF4-FFF2-40B4-BE49-F238E27FC236}">
                  <a16:creationId xmlns:a16="http://schemas.microsoft.com/office/drawing/2014/main" id="{34819184-D938-F3DB-84E4-252397D9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2355" y="724920"/>
              <a:ext cx="1317501" cy="465517"/>
            </a:xfrm>
            <a:prstGeom prst="rect">
              <a:avLst/>
            </a:prstGeom>
          </p:spPr>
        </p:pic>
        <p:pic>
          <p:nvPicPr>
            <p:cNvPr id="40" name="Picture 39" descr="A blue and black striped background&#10;&#10;Description automatically generated">
              <a:extLst>
                <a:ext uri="{FF2B5EF4-FFF2-40B4-BE49-F238E27FC236}">
                  <a16:creationId xmlns:a16="http://schemas.microsoft.com/office/drawing/2014/main" id="{6FAB8329-7F3B-93AE-680A-B1418B65A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859" y="717091"/>
              <a:ext cx="1317501" cy="465517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4EBBF7D-F9C3-C99E-04EC-2E5494069058}"/>
              </a:ext>
            </a:extLst>
          </p:cNvPr>
          <p:cNvGrpSpPr/>
          <p:nvPr/>
        </p:nvGrpSpPr>
        <p:grpSpPr>
          <a:xfrm>
            <a:off x="1860201" y="507651"/>
            <a:ext cx="2713005" cy="672570"/>
            <a:chOff x="7122355" y="517867"/>
            <a:chExt cx="2713005" cy="67257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6B6D383-F393-1D13-B7DE-99EC4707A5C5}"/>
                </a:ext>
              </a:extLst>
            </p:cNvPr>
            <p:cNvGrpSpPr/>
            <p:nvPr/>
          </p:nvGrpSpPr>
          <p:grpSpPr>
            <a:xfrm>
              <a:off x="8383540" y="858513"/>
              <a:ext cx="187381" cy="86753"/>
              <a:chOff x="7362525" y="3654923"/>
              <a:chExt cx="187381" cy="86753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AB9BEEE-350A-FABF-D6FE-4163E1E253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525" y="3654923"/>
                <a:ext cx="18738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E9D201C-B175-0AD1-A661-DCDA6D8239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525" y="3741676"/>
                <a:ext cx="18738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pic>
          <p:nvPicPr>
            <p:cNvPr id="55" name="image37.png">
              <a:extLst>
                <a:ext uri="{FF2B5EF4-FFF2-40B4-BE49-F238E27FC236}">
                  <a16:creationId xmlns:a16="http://schemas.microsoft.com/office/drawing/2014/main" id="{F8203A20-838A-4AD9-07CD-DA959A8C9908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7470775" y="517867"/>
              <a:ext cx="1005844" cy="302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" name="image37.png">
              <a:extLst>
                <a:ext uri="{FF2B5EF4-FFF2-40B4-BE49-F238E27FC236}">
                  <a16:creationId xmlns:a16="http://schemas.microsoft.com/office/drawing/2014/main" id="{2F0059C9-2650-6516-D979-F1D158C20B01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8468932" y="518174"/>
              <a:ext cx="1005844" cy="302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" name="Picture 56" descr="A blue and black striped background&#10;&#10;Description automatically generated">
              <a:extLst>
                <a:ext uri="{FF2B5EF4-FFF2-40B4-BE49-F238E27FC236}">
                  <a16:creationId xmlns:a16="http://schemas.microsoft.com/office/drawing/2014/main" id="{0C50F5D4-9637-3C74-E225-F42C8CA38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2355" y="724920"/>
              <a:ext cx="1317501" cy="465517"/>
            </a:xfrm>
            <a:prstGeom prst="rect">
              <a:avLst/>
            </a:prstGeom>
          </p:spPr>
        </p:pic>
        <p:pic>
          <p:nvPicPr>
            <p:cNvPr id="58" name="Picture 57" descr="A blue and black striped background&#10;&#10;Description automatically generated">
              <a:extLst>
                <a:ext uri="{FF2B5EF4-FFF2-40B4-BE49-F238E27FC236}">
                  <a16:creationId xmlns:a16="http://schemas.microsoft.com/office/drawing/2014/main" id="{E67DFA43-6AED-E896-31CD-BCEE0E3E4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859" y="717091"/>
              <a:ext cx="1317501" cy="465517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F69AD50-FAFB-55C2-EF1B-62A11920DAD0}"/>
              </a:ext>
            </a:extLst>
          </p:cNvPr>
          <p:cNvSpPr/>
          <p:nvPr/>
        </p:nvSpPr>
        <p:spPr>
          <a:xfrm>
            <a:off x="98980" y="48579"/>
            <a:ext cx="5872766" cy="365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Production Cluster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FE371C-7465-078F-AD6A-49A934E98588}"/>
              </a:ext>
            </a:extLst>
          </p:cNvPr>
          <p:cNvSpPr/>
          <p:nvPr/>
        </p:nvSpPr>
        <p:spPr>
          <a:xfrm>
            <a:off x="6225116" y="48579"/>
            <a:ext cx="5872766" cy="365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DR Cluster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EDD5B5-BE9E-4247-3B0F-19B04B8BD5F5}"/>
              </a:ext>
            </a:extLst>
          </p:cNvPr>
          <p:cNvSpPr txBox="1"/>
          <p:nvPr/>
        </p:nvSpPr>
        <p:spPr>
          <a:xfrm>
            <a:off x="9698098" y="4485231"/>
            <a:ext cx="2368781" cy="1005840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Backup Workflows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Nightly automated application consistent backup of Epic production using host side freeze and thaw scripts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Most recent backup is mounted on Media server and streamed to Archive via backup software.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 optionally automation to SnapMirror with a vault policy  to ONTAP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425A2A-053A-4E60-D0F1-2ECFE13643A1}"/>
              </a:ext>
            </a:extLst>
          </p:cNvPr>
          <p:cNvSpPr txBox="1"/>
          <p:nvPr/>
        </p:nvSpPr>
        <p:spPr>
          <a:xfrm>
            <a:off x="9698098" y="5566904"/>
            <a:ext cx="2368781" cy="1175406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061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Refresh Workflows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061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Nonproduction server starts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envcopy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scripts to bring down SUP environment and save env variables.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LUNs are removed and rebuilt from clone of latest Snapshot copy and presented to server.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Envcopy brings SUP DB back online.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process is repeated for all full copy test environments.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39FDE8-41F7-3564-0ACD-471056E91FD5}"/>
              </a:ext>
            </a:extLst>
          </p:cNvPr>
          <p:cNvSpPr txBox="1"/>
          <p:nvPr/>
        </p:nvSpPr>
        <p:spPr>
          <a:xfrm>
            <a:off x="9698098" y="3963839"/>
            <a:ext cx="2368781" cy="445560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16" tIns="45708" rIns="91416" bIns="45708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Cache Mirror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Hyphenate real-time async cache database replication to read only Report, and DR.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CA36903-8219-048E-3DD0-F90448F26F45}"/>
              </a:ext>
            </a:extLst>
          </p:cNvPr>
          <p:cNvGrpSpPr/>
          <p:nvPr/>
        </p:nvGrpSpPr>
        <p:grpSpPr>
          <a:xfrm>
            <a:off x="8685521" y="1458913"/>
            <a:ext cx="982176" cy="1041232"/>
            <a:chOff x="8664422" y="2758088"/>
            <a:chExt cx="982176" cy="1041232"/>
          </a:xfrm>
        </p:grpSpPr>
        <p:pic>
          <p:nvPicPr>
            <p:cNvPr id="48" name="volume clone 1" descr="C:\Users\PrestoGeorge\Desktop\Original-Cylindar.gif">
              <a:extLst>
                <a:ext uri="{FF2B5EF4-FFF2-40B4-BE49-F238E27FC236}">
                  <a16:creationId xmlns:a16="http://schemas.microsoft.com/office/drawing/2014/main" id="{A03FDCE0-682A-693B-E16D-8351141FEB5A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8664422" y="2758088"/>
              <a:ext cx="982176" cy="329858"/>
            </a:xfrm>
            <a:prstGeom prst="rect">
              <a:avLst/>
            </a:prstGeom>
            <a:noFill/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49B4C19-D75E-85ED-581C-B8D5B16C538B}"/>
                </a:ext>
              </a:extLst>
            </p:cNvPr>
            <p:cNvSpPr txBox="1"/>
            <p:nvPr/>
          </p:nvSpPr>
          <p:spPr>
            <a:xfrm>
              <a:off x="8681049" y="2872506"/>
              <a:ext cx="948923" cy="171935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Hyperspace</a:t>
              </a:r>
            </a:p>
          </p:txBody>
        </p:sp>
        <p:pic>
          <p:nvPicPr>
            <p:cNvPr id="50" name="volume clone 1" descr="C:\Users\PrestoGeorge\Desktop\Original-Cylindar.gif">
              <a:extLst>
                <a:ext uri="{FF2B5EF4-FFF2-40B4-BE49-F238E27FC236}">
                  <a16:creationId xmlns:a16="http://schemas.microsoft.com/office/drawing/2014/main" id="{C9A7822B-1118-F50A-439E-D8094868B60D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8664422" y="3114283"/>
              <a:ext cx="982176" cy="329858"/>
            </a:xfrm>
            <a:prstGeom prst="rect">
              <a:avLst/>
            </a:prstGeom>
            <a:noFill/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B74EDC0-E266-CE61-561E-F6A12E02C937}"/>
                </a:ext>
              </a:extLst>
            </p:cNvPr>
            <p:cNvSpPr txBox="1"/>
            <p:nvPr/>
          </p:nvSpPr>
          <p:spPr>
            <a:xfrm>
              <a:off x="8686422" y="3204430"/>
              <a:ext cx="938176" cy="202068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VMware</a:t>
              </a:r>
            </a:p>
          </p:txBody>
        </p:sp>
        <p:pic>
          <p:nvPicPr>
            <p:cNvPr id="52" name="volume clone 1" descr="C:\Users\PrestoGeorge\Desktop\Original-Cylindar.gif">
              <a:extLst>
                <a:ext uri="{FF2B5EF4-FFF2-40B4-BE49-F238E27FC236}">
                  <a16:creationId xmlns:a16="http://schemas.microsoft.com/office/drawing/2014/main" id="{5F7F9F17-8EB1-5ED9-4FC3-88340ECBE27F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8664422" y="3469462"/>
              <a:ext cx="982176" cy="329858"/>
            </a:xfrm>
            <a:prstGeom prst="rect">
              <a:avLst/>
            </a:prstGeom>
            <a:noFill/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BBC46D2-158C-36EC-0AC0-87FFB9DC8706}"/>
                </a:ext>
              </a:extLst>
            </p:cNvPr>
            <p:cNvSpPr txBox="1"/>
            <p:nvPr/>
          </p:nvSpPr>
          <p:spPr>
            <a:xfrm>
              <a:off x="8691193" y="3566487"/>
              <a:ext cx="928635" cy="202068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WebBLOB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9696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235" grpId="0"/>
      <p:bldP spid="334" grpId="0"/>
      <p:bldP spid="337" grpId="0"/>
      <p:bldP spid="338" grpId="0"/>
      <p:bldP spid="346" grpId="0"/>
      <p:bldP spid="348" grpId="0"/>
      <p:bldP spid="179" grpId="0"/>
      <p:bldP spid="154" grpId="0"/>
      <p:bldP spid="45" grpId="0" animBg="1"/>
      <p:bldP spid="46" grpId="0" animBg="1"/>
      <p:bldP spid="4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ght">
  <a:themeElements>
    <a:clrScheme name="Custom 52">
      <a:dk1>
        <a:sysClr val="windowText" lastClr="000000"/>
      </a:dk1>
      <a:lt1>
        <a:sysClr val="window" lastClr="FFFFFF"/>
      </a:lt1>
      <a:dk2>
        <a:srgbClr val="32872D"/>
      </a:dk2>
      <a:lt2>
        <a:srgbClr val="9EA2A2"/>
      </a:lt2>
      <a:accent1>
        <a:srgbClr val="0067C5"/>
      </a:accent1>
      <a:accent2>
        <a:srgbClr val="8DC8E8"/>
      </a:accent2>
      <a:accent3>
        <a:srgbClr val="FEDB00"/>
      </a:accent3>
      <a:accent4>
        <a:srgbClr val="D45D00"/>
      </a:accent4>
      <a:accent5>
        <a:srgbClr val="C8102E"/>
      </a:accent5>
      <a:accent6>
        <a:srgbClr val="8246AF"/>
      </a:accent6>
      <a:hlink>
        <a:srgbClr val="0067C5"/>
      </a:hlink>
      <a:folHlink>
        <a:srgbClr val="9EA2A2"/>
      </a:folHlink>
    </a:clrScheme>
    <a:fontScheme name="NetApp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5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91440" tIns="45720" rIns="91440" bIns="45720" rtlCol="0" anchor="t">
        <a:noAutofit/>
      </a:bodyPr>
      <a:lstStyle>
        <a:defPPr marL="173038" marR="0" indent="-173038" algn="l" defTabSz="914400" rtl="0" eaLnBrk="1" fontAlgn="auto" latinLnBrk="0" hangingPunct="1">
          <a:lnSpc>
            <a:spcPct val="95000"/>
          </a:lnSpc>
          <a:spcBef>
            <a:spcPts val="400"/>
          </a:spcBef>
          <a:spcAft>
            <a:spcPts val="200"/>
          </a:spcAft>
          <a:buClr>
            <a:schemeClr val="accent1"/>
          </a:buClr>
          <a:buSzTx/>
          <a:buFont typeface="Wingdings" panose="05000000000000000000" pitchFamily="2" charset="2"/>
          <a:buChar char="§"/>
          <a:tabLst/>
          <a:defRPr kumimoji="0" sz="1400" b="0" i="0" u="none" strike="noStrike" kern="1200" cap="none" spc="0" normalizeH="0" baseline="0" noProof="0" dirty="0" err="1" smtClean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+mn-lt"/>
          </a:defRPr>
        </a:defPPr>
      </a:lstStyle>
    </a:txDef>
  </a:objectDefaults>
  <a:extraClrSchemeLst/>
  <a:custClrLst>
    <a:custClr name="Custom Color 1">
      <a:srgbClr val="00C6A5"/>
    </a:custClr>
    <a:custClr name="Custom Color 2">
      <a:srgbClr val="ECECEC"/>
    </a:custClr>
    <a:custClr name="Custom Color 3">
      <a:srgbClr val="C8C9C7"/>
    </a:custClr>
    <a:custClr name="Custom Color 4">
      <a:srgbClr val="9EA2A2"/>
    </a:custClr>
    <a:custClr name="Custom Color 5">
      <a:srgbClr val="5B6770"/>
    </a:custClr>
    <a:custClr name="Custom Color 6">
      <a:srgbClr val="C8102E"/>
    </a:custClr>
  </a:custClrLst>
</a:theme>
</file>

<file path=ppt/theme/theme3.xml><?xml version="1.0" encoding="utf-8"?>
<a:theme xmlns:a="http://schemas.openxmlformats.org/drawingml/2006/main" name="2_NetApp">
  <a:themeElements>
    <a:clrScheme name="NetApp 1">
      <a:dk1>
        <a:srgbClr val="000000"/>
      </a:dk1>
      <a:lt1>
        <a:srgbClr val="FFFFFF"/>
      </a:lt1>
      <a:dk2>
        <a:srgbClr val="65D097"/>
      </a:dk2>
      <a:lt2>
        <a:srgbClr val="CCCCCC"/>
      </a:lt2>
      <a:accent1>
        <a:srgbClr val="5CC3FF"/>
      </a:accent1>
      <a:accent2>
        <a:srgbClr val="BBE5FF"/>
      </a:accent2>
      <a:accent3>
        <a:srgbClr val="FFF746"/>
      </a:accent3>
      <a:accent4>
        <a:srgbClr val="FFBCA3"/>
      </a:accent4>
      <a:accent5>
        <a:srgbClr val="D82841"/>
      </a:accent5>
      <a:accent6>
        <a:srgbClr val="B386FF"/>
      </a:accent6>
      <a:hlink>
        <a:srgbClr val="5CC3FF"/>
      </a:hlink>
      <a:folHlink>
        <a:srgbClr val="CCCCC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Custom 117">
      <a:dk1>
        <a:srgbClr val="000000"/>
      </a:dk1>
      <a:lt1>
        <a:srgbClr val="FFFFFF"/>
      </a:lt1>
      <a:dk2>
        <a:srgbClr val="65D097"/>
      </a:dk2>
      <a:lt2>
        <a:srgbClr val="CCCCCC"/>
      </a:lt2>
      <a:accent1>
        <a:srgbClr val="5CC3FF"/>
      </a:accent1>
      <a:accent2>
        <a:srgbClr val="BBE5FF"/>
      </a:accent2>
      <a:accent3>
        <a:srgbClr val="FFF746"/>
      </a:accent3>
      <a:accent4>
        <a:srgbClr val="FFBCA3"/>
      </a:accent4>
      <a:accent5>
        <a:srgbClr val="D82841"/>
      </a:accent5>
      <a:accent6>
        <a:srgbClr val="B386FF"/>
      </a:accent6>
      <a:hlink>
        <a:srgbClr val="5CC3FF"/>
      </a:hlink>
      <a:folHlink>
        <a:srgbClr val="CCCCC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NET181-Netapp-CorporateTemplate2020-New0914i2" id="{2C357DEC-131E-C04C-8701-C7E7B621D9FA}" vid="{FADA8FBC-BEE0-DA4B-B85E-3C1F870E76DF}"/>
    </a:ext>
  </a:extLst>
</a:theme>
</file>

<file path=ppt/theme/theme5.xml><?xml version="1.0" encoding="utf-8"?>
<a:theme xmlns:a="http://schemas.openxmlformats.org/drawingml/2006/main" name="NetApp">
  <a:themeElements>
    <a:clrScheme name="Custom 83">
      <a:dk1>
        <a:srgbClr val="000000"/>
      </a:dk1>
      <a:lt1>
        <a:srgbClr val="FFFFFF"/>
      </a:lt1>
      <a:dk2>
        <a:srgbClr val="24006D"/>
      </a:dk2>
      <a:lt2>
        <a:srgbClr val="001D76"/>
      </a:lt2>
      <a:accent1>
        <a:srgbClr val="306100"/>
      </a:accent1>
      <a:accent2>
        <a:srgbClr val="7B27FF"/>
      </a:accent2>
      <a:accent3>
        <a:srgbClr val="00DDF3"/>
      </a:accent3>
      <a:accent4>
        <a:srgbClr val="FFBD28"/>
      </a:accent4>
      <a:accent5>
        <a:srgbClr val="E324FF"/>
      </a:accent5>
      <a:accent6>
        <a:srgbClr val="FF2E4E"/>
      </a:accent6>
      <a:hlink>
        <a:srgbClr val="7B27FF"/>
      </a:hlink>
      <a:folHlink>
        <a:srgbClr val="24006D"/>
      </a:folHlink>
    </a:clrScheme>
    <a:fontScheme name="Custom 3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glish-NetApp-PPT-Template-12152020_working" id="{1157D853-16C9-4A9D-A306-4EE7B8C160BF}" vid="{F077298D-251F-4612-8A15-8516CF2ABD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656F90503FE047989F022AE62CA0CE" ma:contentTypeVersion="18" ma:contentTypeDescription="Create a new document." ma:contentTypeScope="" ma:versionID="9c2b61550ace1576018d543e83f46a0f">
  <xsd:schema xmlns:xsd="http://www.w3.org/2001/XMLSchema" xmlns:xs="http://www.w3.org/2001/XMLSchema" xmlns:p="http://schemas.microsoft.com/office/2006/metadata/properties" xmlns:ns2="dc3c5baf-c809-4538-acdb-12980401f7a4" xmlns:ns3="c1b77fce-c6a9-4004-b78d-d1e5c78de2bd" targetNamespace="http://schemas.microsoft.com/office/2006/metadata/properties" ma:root="true" ma:fieldsID="309bd77893f5ddf3c0301992ff5c1b26" ns2:_="" ns3:_="">
    <xsd:import namespace="dc3c5baf-c809-4538-acdb-12980401f7a4"/>
    <xsd:import namespace="c1b77fce-c6a9-4004-b78d-d1e5c78de2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3c5baf-c809-4538-acdb-12980401f7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12d6bfae-20a4-48c4-af29-0fa5c4d58d6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b77fce-c6a9-4004-b78d-d1e5c78de2b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16e2b955-f260-48a7-ae8c-c989f1bdaf15}" ma:internalName="TaxCatchAll" ma:showField="CatchAllData" ma:web="c1b77fce-c6a9-4004-b78d-d1e5c78de2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1b77fce-c6a9-4004-b78d-d1e5c78de2bd" xsi:nil="true"/>
    <lcf76f155ced4ddcb4097134ff3c332f xmlns="dc3c5baf-c809-4538-acdb-12980401f7a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E3C7DA2-7D37-4FE8-A230-11F5E168FE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97CFBCD-C2D2-45BC-AE1C-AA2193DB37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3c5baf-c809-4538-acdb-12980401f7a4"/>
    <ds:schemaRef ds:uri="c1b77fce-c6a9-4004-b78d-d1e5c78de2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31574E-3B02-4652-A6CC-170AA37F194C}">
  <ds:schemaRefs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dc3c5baf-c809-4538-acdb-12980401f7a4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c1b77fce-c6a9-4004-b78d-d1e5c78de2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5140</Words>
  <Application>Microsoft Office PowerPoint</Application>
  <PresentationFormat>Widescreen</PresentationFormat>
  <Paragraphs>1613</Paragraphs>
  <Slides>37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37</vt:i4>
      </vt:variant>
    </vt:vector>
  </HeadingPairs>
  <TitlesOfParts>
    <vt:vector size="55" baseType="lpstr">
      <vt:lpstr>Amazon Ember</vt:lpstr>
      <vt:lpstr>Amazon Ember Regular</vt:lpstr>
      <vt:lpstr>Arial</vt:lpstr>
      <vt:lpstr>Arial (Headings)</vt:lpstr>
      <vt:lpstr>Butler</vt:lpstr>
      <vt:lpstr>Calibri</vt:lpstr>
      <vt:lpstr>Calibri Light</vt:lpstr>
      <vt:lpstr>Franklin Gothic Demi Cond</vt:lpstr>
      <vt:lpstr>MinionPro-Regular</vt:lpstr>
      <vt:lpstr>Montserrat</vt:lpstr>
      <vt:lpstr>Times New Roman</vt:lpstr>
      <vt:lpstr>Wingdings</vt:lpstr>
      <vt:lpstr>Wingdings 2</vt:lpstr>
      <vt:lpstr>Office Theme</vt:lpstr>
      <vt:lpstr>Light</vt:lpstr>
      <vt:lpstr>2_NetApp</vt:lpstr>
      <vt:lpstr>1_Office Theme</vt:lpstr>
      <vt:lpstr>NetApp</vt:lpstr>
      <vt:lpstr>PowerPoint Presentation</vt:lpstr>
      <vt:lpstr>Epic Data Stores and Reporting</vt:lpstr>
      <vt:lpstr>PowerPoint Presentation</vt:lpstr>
      <vt:lpstr>PowerPoint Presentation</vt:lpstr>
      <vt:lpstr>PowerPoint Presentation</vt:lpstr>
      <vt:lpstr>PowerPoint Presentation</vt:lpstr>
      <vt:lpstr>Epic Data Stores and Reporting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Cloud Disaster Recovery for Epic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O'Mahony, Brian</dc:creator>
  <cp:lastModifiedBy>Gebhardt, Chris</cp:lastModifiedBy>
  <cp:revision>2</cp:revision>
  <dcterms:created xsi:type="dcterms:W3CDTF">2017-06-23T15:22:51Z</dcterms:created>
  <dcterms:modified xsi:type="dcterms:W3CDTF">2024-10-14T14:52:11Z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0x010100EE656F90503FE047989F022AE62CA0CE</vt:lpwstr>
  </property>
</Properties>
</file>